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9" r:id="rId2"/>
    <p:sldId id="260" r:id="rId3"/>
    <p:sldId id="261" r:id="rId4"/>
    <p:sldId id="263" r:id="rId5"/>
    <p:sldId id="264" r:id="rId6"/>
    <p:sldId id="265" r:id="rId7"/>
    <p:sldId id="269" r:id="rId8"/>
    <p:sldId id="266" r:id="rId9"/>
    <p:sldId id="267" r:id="rId10"/>
    <p:sldId id="268" r:id="rId11"/>
    <p:sldId id="270" r:id="rId12"/>
    <p:sldId id="271" r:id="rId13"/>
    <p:sldId id="272" r:id="rId14"/>
    <p:sldId id="273" r:id="rId15"/>
    <p:sldId id="274" r:id="rId16"/>
    <p:sldId id="275" r:id="rId17"/>
    <p:sldId id="276" r:id="rId18"/>
    <p:sldId id="286" r:id="rId19"/>
    <p:sldId id="287" r:id="rId20"/>
    <p:sldId id="288" r:id="rId21"/>
    <p:sldId id="289" r:id="rId22"/>
    <p:sldId id="290" r:id="rId23"/>
    <p:sldId id="291" r:id="rId24"/>
    <p:sldId id="292" r:id="rId25"/>
    <p:sldId id="293" r:id="rId26"/>
    <p:sldId id="294" r:id="rId27"/>
  </p:sldIdLst>
  <p:sldSz cx="12192000" cy="6858000"/>
  <p:notesSz cx="6858000" cy="9144000"/>
  <p:defaultTextStyle>
    <a:defPPr>
      <a:defRPr lang="pt-P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1E6D3"/>
    <a:srgbClr val="B94B35"/>
    <a:srgbClr val="BF7F72"/>
    <a:srgbClr val="FF9933"/>
    <a:srgbClr val="D98C7D"/>
    <a:srgbClr val="D8AA95"/>
    <a:srgbClr val="CF9782"/>
    <a:srgbClr val="D8B88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>
        <p:scale>
          <a:sx n="110" d="100"/>
          <a:sy n="110" d="100"/>
        </p:scale>
        <p:origin x="630" y="18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PT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DF781DB-7E3E-4455-B97C-A966815E56AE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PT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PT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3CB42B2-5B6F-4E4F-B65F-DB19E545448D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1572054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g1910c9cffe2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9" name="Google Shape;299;g1910c9cffe2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6" name="Google Shape;7336;g275d92f63f3_0_17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7" name="Google Shape;7337;g275d92f63f3_0_17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8" name="Google Shape;7738;g275d92f63f3_0_183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39" name="Google Shape;7739;g275d92f63f3_0_183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9" name="Google Shape;8109;g275d92f63f3_0_186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10" name="Google Shape;8110;g275d92f63f3_0_186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3" name="Google Shape;8423;g275d92f63f3_0_189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24" name="Google Shape;8424;g275d92f63f3_0_189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7" name="Google Shape;8717;g275d92f63f3_0_192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18" name="Google Shape;8718;g275d92f63f3_0_192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6" name="Google Shape;9076;g275d92f63f3_0_196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77" name="Google Shape;9077;g275d92f63f3_0_196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3" name="Google Shape;9493;g275d92f63f3_0_200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94" name="Google Shape;9494;g275d92f63f3_0_200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3" name="Google Shape;9833;g275d92f63f3_0_204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4" name="Google Shape;9834;g275d92f63f3_0_204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3" name="Google Shape;9833;g275d92f63f3_0_204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4" name="Google Shape;9834;g275d92f63f3_0_204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206405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90A71C-F4CE-40B7-B2C2-F29F21CF8C2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41C6BB0-E183-4894-ADFF-679A9B99EFA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pt-PT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4994389-B797-4A11-B67B-E11FBE5551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1A8FBE1-E270-4664-8237-C050349282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9B7CD5B-3EFC-4994-9C4B-2322DF20D9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2617395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7668AF-3CAE-44A0-AE69-D41D0747A8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B7AEBF-89E2-49DB-9CA0-F1B01DACA4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EBDB98-159D-430B-83E2-51035277D1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F3AF6E-BE75-49F3-9DC1-425DE4485E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D869095-6AFC-4C37-997D-6D60F11CE3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03187255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76CCDD-6D68-4A53-A924-94BBD4ABAF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D1E67DE-CF33-44B9-A5A1-945F795A936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EA9D1EF-B356-4B9A-895C-AEB2D99AF7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8CF5CAB-95BE-4D16-AE09-9CD1F9A5EE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F38258E-A7CA-4199-A66B-ADA0F43691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1804124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2BC5A8-B175-4A49-BF97-D366A8A37C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C8F8C7A-DB29-425D-A550-19EC74A7308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B77B3C4-9554-4066-BF4B-303D78518C3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89766EA-ED27-4C85-AFE8-066E3C83EE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E8D40AF-F8C8-4058-BB70-9C0CF60C0C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E00DB94-7B4D-46C2-A740-5CEB6D925C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82411614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C5C8CF7-FBF7-4D7B-946A-1E55978361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E1D2925-5EF4-4DF0-A951-5F71CB8A081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053ED2C-76AA-4F92-B22B-5FB47E9982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905EBCD-A166-4846-8D5D-E1A07DAE45D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C412B4A-7E6F-4CF2-B4D3-BBE4F117493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865386F-A8E6-4D5F-9042-B9B3E76B578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FCDECAE-B152-45A7-894D-9AF58F3196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DF85B03-20C5-4E82-AE26-6CFE4AC659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42320981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40777CB-8DCD-41CD-A98C-0FC4B531A39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623F999-3A0A-4683-B80A-96071256DA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A10E2D3-32B5-4523-9453-5E496815B4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D58385-F0A7-48E3-87AB-B321CE0190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58030775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F5B62CF-71D2-44FF-BC4D-6CDF980A84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F7DD2056-4B2C-44A9-99CF-C91109E07D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5C33D0-F2AE-45E0-99E5-EB11CCD2A5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94295516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836A85-DE95-41A0-BE97-4EAA3EA42F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B61CEFF-972B-4730-B9C2-DCEED9F8B7A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A50FB88-E836-40A6-93AD-9C9149D37DD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9308570-8578-4B51-8E71-E998587C9F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3F38075-460F-4B75-AE63-A39064E0B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BEB2025-07E2-4605-9FCB-EB404BECCB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243322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B8392E-9A33-491E-AB33-1E9B815B70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65653B6-1B88-4D3E-AFF0-24BAF9D5FA8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PT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D74A3AB-39C8-4F3F-8F8B-69D34DA8572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C7408F1-E2CF-4531-84C5-771A0E2F28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FCEFCD1-0724-4AE8-AA49-0614A21D87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AEF7B75-3F69-4AAE-BC42-6D3B805703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42768101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95E85F-5A31-438B-A90B-4F8A6B6731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9467FA41-5961-4CEB-AADE-148FA0FE12C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13846E2-AE80-49C1-BB0D-A044B25641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A86229E-3EB9-4EBC-B3E3-952F8432838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6DD03F-64C8-4949-AAA3-B087B3649A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20518900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8F8D3E0-188D-4DF6-B1EF-5E5F75B70E8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42F2A92-7245-404A-8D78-CAC587645AF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664B0B5-DD0E-463C-A0E9-46C8E56F81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F26BE5F-EC72-43F8-AA84-B9EDC1B593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2CC514E-AE4E-4321-A8B5-4BCEB5B3D7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76082395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0"/>
          <p:cNvSpPr>
            <a:spLocks noGrp="1"/>
          </p:cNvSpPr>
          <p:nvPr>
            <p:ph type="pic" idx="2"/>
          </p:nvPr>
        </p:nvSpPr>
        <p:spPr>
          <a:xfrm>
            <a:off x="0" y="-19833"/>
            <a:ext cx="12192000" cy="6878000"/>
          </a:xfrm>
          <a:prstGeom prst="rect">
            <a:avLst/>
          </a:prstGeom>
          <a:noFill/>
          <a:ln>
            <a:noFill/>
          </a:ln>
        </p:spPr>
      </p:sp>
      <p:sp>
        <p:nvSpPr>
          <p:cNvPr id="53" name="Google Shape;53;p10"/>
          <p:cNvSpPr txBox="1">
            <a:spLocks noGrp="1"/>
          </p:cNvSpPr>
          <p:nvPr>
            <p:ph type="title"/>
          </p:nvPr>
        </p:nvSpPr>
        <p:spPr>
          <a:xfrm>
            <a:off x="950967" y="5183900"/>
            <a:ext cx="10290000" cy="635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7406225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29"/>
          <p:cNvSpPr txBox="1">
            <a:spLocks noGrp="1"/>
          </p:cNvSpPr>
          <p:nvPr>
            <p:ph type="title"/>
          </p:nvPr>
        </p:nvSpPr>
        <p:spPr>
          <a:xfrm>
            <a:off x="955600" y="681367"/>
            <a:ext cx="10280800" cy="6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800368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333BF9-535D-4240-8575-B4F3C2E2BB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pt-PT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91FBE32-505D-472D-98F6-0BDE9A550F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pt-PT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4D5EAA-CD55-4C49-99DE-E6663668DC0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F61DEB5-6061-4D82-9BBE-8FFC7E6ABD3D}" type="datetimeFigureOut">
              <a:rPr lang="pt-PT" smtClean="0"/>
              <a:t>08/10/2026</a:t>
            </a:fld>
            <a:endParaRPr lang="pt-PT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2CCFC66-2DC3-4C03-ADB7-84311A8726D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PT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582060-0960-42A2-B59A-D7120A8D07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02C389E-69F1-4185-BE52-E68DB8C2D997}" type="slidenum">
              <a:rPr lang="pt-PT" smtClean="0"/>
              <a:t>‹#›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34981403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P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4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PfT4lq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E9BD0EB6-B070-470B-834F-D786129B377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6759" t="11614" r="16935" b="12497"/>
          <a:stretch/>
        </p:blipFill>
        <p:spPr>
          <a:xfrm>
            <a:off x="648191" y="654490"/>
            <a:ext cx="1098669" cy="1257435"/>
          </a:xfrm>
          <a:prstGeom prst="rect">
            <a:avLst/>
          </a:prstGeom>
          <a:effectLst>
            <a:outerShdw blurRad="50800" dist="38100" dir="2700000" algn="tl" rotWithShape="0">
              <a:srgbClr val="B94B35">
                <a:alpha val="48000"/>
              </a:srgbClr>
            </a:outerShdw>
          </a:effectLst>
        </p:spPr>
      </p:pic>
      <p:sp>
        <p:nvSpPr>
          <p:cNvPr id="6" name="Google Shape;174;p30">
            <a:extLst>
              <a:ext uri="{FF2B5EF4-FFF2-40B4-BE49-F238E27FC236}">
                <a16:creationId xmlns:a16="http://schemas.microsoft.com/office/drawing/2014/main" id="{FF11CB86-08F3-4AEE-A293-99928D6C8774}"/>
              </a:ext>
            </a:extLst>
          </p:cNvPr>
          <p:cNvSpPr txBox="1">
            <a:spLocks/>
          </p:cNvSpPr>
          <p:nvPr/>
        </p:nvSpPr>
        <p:spPr>
          <a:xfrm>
            <a:off x="648192" y="2265633"/>
            <a:ext cx="5528734" cy="13340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Title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7" name="Google Shape;175;p30">
            <a:extLst>
              <a:ext uri="{FF2B5EF4-FFF2-40B4-BE49-F238E27FC236}">
                <a16:creationId xmlns:a16="http://schemas.microsoft.com/office/drawing/2014/main" id="{3D99F8D5-BFA6-457B-8B33-A9B97BD4CD00}"/>
              </a:ext>
            </a:extLst>
          </p:cNvPr>
          <p:cNvSpPr txBox="1">
            <a:spLocks/>
          </p:cNvSpPr>
          <p:nvPr/>
        </p:nvSpPr>
        <p:spPr>
          <a:xfrm>
            <a:off x="648191" y="3592020"/>
            <a:ext cx="2121193" cy="41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4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pPr marL="0" indent="0">
              <a:buFont typeface="Nunito Light"/>
              <a:buNone/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Subtitle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Picture 11">
            <a:extLst>
              <a:ext uri="{FF2B5EF4-FFF2-40B4-BE49-F238E27FC236}">
                <a16:creationId xmlns:a16="http://schemas.microsoft.com/office/drawing/2014/main" id="{DAAFA179-57C9-440C-8321-D79B734D1BB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626" y="5450786"/>
            <a:ext cx="4891307" cy="7527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098021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74;p30">
            <a:extLst>
              <a:ext uri="{FF2B5EF4-FFF2-40B4-BE49-F238E27FC236}">
                <a16:creationId xmlns:a16="http://schemas.microsoft.com/office/drawing/2014/main" id="{FF11CB86-08F3-4AEE-A293-99928D6C8774}"/>
              </a:ext>
            </a:extLst>
          </p:cNvPr>
          <p:cNvSpPr txBox="1">
            <a:spLocks/>
          </p:cNvSpPr>
          <p:nvPr/>
        </p:nvSpPr>
        <p:spPr>
          <a:xfrm>
            <a:off x="648192" y="2265633"/>
            <a:ext cx="5528734" cy="13340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Title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7" name="Google Shape;175;p30">
            <a:extLst>
              <a:ext uri="{FF2B5EF4-FFF2-40B4-BE49-F238E27FC236}">
                <a16:creationId xmlns:a16="http://schemas.microsoft.com/office/drawing/2014/main" id="{3D99F8D5-BFA6-457B-8B33-A9B97BD4CD00}"/>
              </a:ext>
            </a:extLst>
          </p:cNvPr>
          <p:cNvSpPr txBox="1">
            <a:spLocks/>
          </p:cNvSpPr>
          <p:nvPr/>
        </p:nvSpPr>
        <p:spPr>
          <a:xfrm>
            <a:off x="648191" y="3592020"/>
            <a:ext cx="2121193" cy="41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4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pPr marL="0" indent="0">
              <a:buFont typeface="Nunito Light"/>
              <a:buNone/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Subtitle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Picture 10">
            <a:extLst>
              <a:ext uri="{FF2B5EF4-FFF2-40B4-BE49-F238E27FC236}">
                <a16:creationId xmlns:a16="http://schemas.microsoft.com/office/drawing/2014/main" id="{DBB9EFF8-7B73-4E9E-943D-CA09D1ABDAF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75" t="462" r="17504"/>
          <a:stretch/>
        </p:blipFill>
        <p:spPr>
          <a:xfrm>
            <a:off x="6774837" y="0"/>
            <a:ext cx="4090133" cy="685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F76183A7-45EA-4181-88D1-554650CCD2C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6759" t="11614" r="16935" b="12497"/>
          <a:stretch/>
        </p:blipFill>
        <p:spPr>
          <a:xfrm>
            <a:off x="648191" y="654490"/>
            <a:ext cx="1098669" cy="1257435"/>
          </a:xfrm>
          <a:prstGeom prst="rect">
            <a:avLst/>
          </a:prstGeom>
          <a:effectLst>
            <a:outerShdw blurRad="50800" dist="38100" dir="2700000" algn="tl" rotWithShape="0">
              <a:srgbClr val="B94B35">
                <a:alpha val="48000"/>
              </a:srgb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88D30F81-3055-4331-AFA3-BEF0489965B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626" y="5450786"/>
            <a:ext cx="4891307" cy="7527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425220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Google Shape;174;p30">
            <a:extLst>
              <a:ext uri="{FF2B5EF4-FFF2-40B4-BE49-F238E27FC236}">
                <a16:creationId xmlns:a16="http://schemas.microsoft.com/office/drawing/2014/main" id="{AA3A9510-A930-48C1-B859-519B5E1CA0FF}"/>
              </a:ext>
            </a:extLst>
          </p:cNvPr>
          <p:cNvSpPr txBox="1">
            <a:spLocks/>
          </p:cNvSpPr>
          <p:nvPr/>
        </p:nvSpPr>
        <p:spPr>
          <a:xfrm>
            <a:off x="815337" y="654490"/>
            <a:ext cx="5528734" cy="72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Index</a:t>
            </a:r>
          </a:p>
        </p:txBody>
      </p:sp>
      <p:sp>
        <p:nvSpPr>
          <p:cNvPr id="26" name="Google Shape;191;p32">
            <a:extLst>
              <a:ext uri="{FF2B5EF4-FFF2-40B4-BE49-F238E27FC236}">
                <a16:creationId xmlns:a16="http://schemas.microsoft.com/office/drawing/2014/main" id="{657C3C66-9F8A-4785-9FCB-75F755305214}"/>
              </a:ext>
            </a:extLst>
          </p:cNvPr>
          <p:cNvSpPr txBox="1">
            <a:spLocks/>
          </p:cNvSpPr>
          <p:nvPr/>
        </p:nvSpPr>
        <p:spPr>
          <a:xfrm>
            <a:off x="815337" y="2279313"/>
            <a:ext cx="957136" cy="72314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01</a:t>
            </a:r>
          </a:p>
        </p:txBody>
      </p:sp>
      <p:sp>
        <p:nvSpPr>
          <p:cNvPr id="28" name="Google Shape;197;p32">
            <a:extLst>
              <a:ext uri="{FF2B5EF4-FFF2-40B4-BE49-F238E27FC236}">
                <a16:creationId xmlns:a16="http://schemas.microsoft.com/office/drawing/2014/main" id="{EB73BDA3-1835-4DBE-B162-F43C1D8591A1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601503" y="2417085"/>
            <a:ext cx="1979025" cy="44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>
                <a:latin typeface="Open Sans" pitchFamily="2" charset="0"/>
                <a:ea typeface="Open Sans" pitchFamily="2" charset="0"/>
                <a:cs typeface="Open Sans" pitchFamily="2" charset="0"/>
              </a:rPr>
              <a:t>Text</a:t>
            </a:r>
            <a:endParaRPr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30" name="Google Shape;191;p32">
            <a:extLst>
              <a:ext uri="{FF2B5EF4-FFF2-40B4-BE49-F238E27FC236}">
                <a16:creationId xmlns:a16="http://schemas.microsoft.com/office/drawing/2014/main" id="{BE748FF2-2673-47DD-A159-59A63FF9F336}"/>
              </a:ext>
            </a:extLst>
          </p:cNvPr>
          <p:cNvSpPr txBox="1">
            <a:spLocks/>
          </p:cNvSpPr>
          <p:nvPr/>
        </p:nvSpPr>
        <p:spPr>
          <a:xfrm>
            <a:off x="815337" y="3075630"/>
            <a:ext cx="957136" cy="72314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02</a:t>
            </a:r>
          </a:p>
        </p:txBody>
      </p:sp>
      <p:sp>
        <p:nvSpPr>
          <p:cNvPr id="31" name="Google Shape;197;p32">
            <a:extLst>
              <a:ext uri="{FF2B5EF4-FFF2-40B4-BE49-F238E27FC236}">
                <a16:creationId xmlns:a16="http://schemas.microsoft.com/office/drawing/2014/main" id="{4AD5802C-C297-4B4C-8ED0-F81038A3FB3A}"/>
              </a:ext>
            </a:extLst>
          </p:cNvPr>
          <p:cNvSpPr txBox="1">
            <a:spLocks/>
          </p:cNvSpPr>
          <p:nvPr/>
        </p:nvSpPr>
        <p:spPr>
          <a:xfrm>
            <a:off x="1601503" y="3213402"/>
            <a:ext cx="1979025" cy="447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b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Text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32" name="Google Shape;191;p32">
            <a:extLst>
              <a:ext uri="{FF2B5EF4-FFF2-40B4-BE49-F238E27FC236}">
                <a16:creationId xmlns:a16="http://schemas.microsoft.com/office/drawing/2014/main" id="{4D1F2AEE-D4B3-47D8-90E6-FDA7BAE4403E}"/>
              </a:ext>
            </a:extLst>
          </p:cNvPr>
          <p:cNvSpPr txBox="1">
            <a:spLocks/>
          </p:cNvSpPr>
          <p:nvPr/>
        </p:nvSpPr>
        <p:spPr>
          <a:xfrm>
            <a:off x="815337" y="3871949"/>
            <a:ext cx="957136" cy="72314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03</a:t>
            </a:r>
          </a:p>
        </p:txBody>
      </p:sp>
      <p:sp>
        <p:nvSpPr>
          <p:cNvPr id="33" name="Google Shape;197;p32">
            <a:extLst>
              <a:ext uri="{FF2B5EF4-FFF2-40B4-BE49-F238E27FC236}">
                <a16:creationId xmlns:a16="http://schemas.microsoft.com/office/drawing/2014/main" id="{33F12485-B7BB-4215-9430-67CF96159A42}"/>
              </a:ext>
            </a:extLst>
          </p:cNvPr>
          <p:cNvSpPr txBox="1">
            <a:spLocks/>
          </p:cNvSpPr>
          <p:nvPr/>
        </p:nvSpPr>
        <p:spPr>
          <a:xfrm>
            <a:off x="1601503" y="4009721"/>
            <a:ext cx="1979025" cy="447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b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Text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34" name="Google Shape;191;p32">
            <a:extLst>
              <a:ext uri="{FF2B5EF4-FFF2-40B4-BE49-F238E27FC236}">
                <a16:creationId xmlns:a16="http://schemas.microsoft.com/office/drawing/2014/main" id="{38C328F3-B9FA-4599-B614-EA6FEB98D4FF}"/>
              </a:ext>
            </a:extLst>
          </p:cNvPr>
          <p:cNvSpPr txBox="1">
            <a:spLocks/>
          </p:cNvSpPr>
          <p:nvPr/>
        </p:nvSpPr>
        <p:spPr>
          <a:xfrm>
            <a:off x="4682676" y="2279313"/>
            <a:ext cx="957136" cy="72314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04</a:t>
            </a:r>
          </a:p>
        </p:txBody>
      </p:sp>
      <p:sp>
        <p:nvSpPr>
          <p:cNvPr id="35" name="Google Shape;197;p32">
            <a:extLst>
              <a:ext uri="{FF2B5EF4-FFF2-40B4-BE49-F238E27FC236}">
                <a16:creationId xmlns:a16="http://schemas.microsoft.com/office/drawing/2014/main" id="{D8F6D67D-1666-4627-AE5C-9A2FE5A45337}"/>
              </a:ext>
            </a:extLst>
          </p:cNvPr>
          <p:cNvSpPr txBox="1">
            <a:spLocks/>
          </p:cNvSpPr>
          <p:nvPr/>
        </p:nvSpPr>
        <p:spPr>
          <a:xfrm>
            <a:off x="5468842" y="2417085"/>
            <a:ext cx="1979025" cy="447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b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Text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36" name="Google Shape;191;p32">
            <a:extLst>
              <a:ext uri="{FF2B5EF4-FFF2-40B4-BE49-F238E27FC236}">
                <a16:creationId xmlns:a16="http://schemas.microsoft.com/office/drawing/2014/main" id="{46264348-1A5E-4F43-B15E-226339CDE8E5}"/>
              </a:ext>
            </a:extLst>
          </p:cNvPr>
          <p:cNvSpPr txBox="1">
            <a:spLocks/>
          </p:cNvSpPr>
          <p:nvPr/>
        </p:nvSpPr>
        <p:spPr>
          <a:xfrm>
            <a:off x="4682676" y="3075630"/>
            <a:ext cx="957136" cy="72314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05</a:t>
            </a:r>
          </a:p>
        </p:txBody>
      </p:sp>
      <p:sp>
        <p:nvSpPr>
          <p:cNvPr id="37" name="Google Shape;197;p32">
            <a:extLst>
              <a:ext uri="{FF2B5EF4-FFF2-40B4-BE49-F238E27FC236}">
                <a16:creationId xmlns:a16="http://schemas.microsoft.com/office/drawing/2014/main" id="{46BE15A3-2705-4FCD-B1D1-D9E8D89D02C2}"/>
              </a:ext>
            </a:extLst>
          </p:cNvPr>
          <p:cNvSpPr txBox="1">
            <a:spLocks/>
          </p:cNvSpPr>
          <p:nvPr/>
        </p:nvSpPr>
        <p:spPr>
          <a:xfrm>
            <a:off x="5468842" y="3213402"/>
            <a:ext cx="1979025" cy="447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b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Text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38" name="Google Shape;191;p32">
            <a:extLst>
              <a:ext uri="{FF2B5EF4-FFF2-40B4-BE49-F238E27FC236}">
                <a16:creationId xmlns:a16="http://schemas.microsoft.com/office/drawing/2014/main" id="{5A1C6C65-47B3-4C9B-8C16-4ACDD80DB8D4}"/>
              </a:ext>
            </a:extLst>
          </p:cNvPr>
          <p:cNvSpPr txBox="1">
            <a:spLocks/>
          </p:cNvSpPr>
          <p:nvPr/>
        </p:nvSpPr>
        <p:spPr>
          <a:xfrm>
            <a:off x="4682676" y="3871949"/>
            <a:ext cx="957136" cy="72314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06</a:t>
            </a:r>
          </a:p>
        </p:txBody>
      </p:sp>
      <p:sp>
        <p:nvSpPr>
          <p:cNvPr id="39" name="Google Shape;197;p32">
            <a:extLst>
              <a:ext uri="{FF2B5EF4-FFF2-40B4-BE49-F238E27FC236}">
                <a16:creationId xmlns:a16="http://schemas.microsoft.com/office/drawing/2014/main" id="{57E6C830-D5BF-45C8-97FA-44CB46ADA6C6}"/>
              </a:ext>
            </a:extLst>
          </p:cNvPr>
          <p:cNvSpPr txBox="1">
            <a:spLocks/>
          </p:cNvSpPr>
          <p:nvPr/>
        </p:nvSpPr>
        <p:spPr>
          <a:xfrm>
            <a:off x="5468842" y="4009721"/>
            <a:ext cx="1979025" cy="447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b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Text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8C47141-33EC-456F-BEE3-44578854A325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669DC1F4-711D-4A9A-B653-5A6CF326602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69BB92BF-3EAB-46BF-839C-5026EA3C896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8656721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Google Shape;174;p30">
            <a:extLst>
              <a:ext uri="{FF2B5EF4-FFF2-40B4-BE49-F238E27FC236}">
                <a16:creationId xmlns:a16="http://schemas.microsoft.com/office/drawing/2014/main" id="{AA3A9510-A930-48C1-B859-519B5E1CA0FF}"/>
              </a:ext>
            </a:extLst>
          </p:cNvPr>
          <p:cNvSpPr txBox="1">
            <a:spLocks/>
          </p:cNvSpPr>
          <p:nvPr/>
        </p:nvSpPr>
        <p:spPr>
          <a:xfrm>
            <a:off x="815337" y="661490"/>
            <a:ext cx="5528734" cy="72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Title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22" name="Google Shape;208;p33">
            <a:extLst>
              <a:ext uri="{FF2B5EF4-FFF2-40B4-BE49-F238E27FC236}">
                <a16:creationId xmlns:a16="http://schemas.microsoft.com/office/drawing/2014/main" id="{A57791A9-F56C-40DF-8165-885D06593991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815337" y="1878000"/>
            <a:ext cx="5071215" cy="253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 Ut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enim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ad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minim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veniam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quis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nostrud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exercitation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ullamco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laboris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nisi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aliquip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ex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commodo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consequat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Duis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aute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irure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in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reprehenderit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in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voluptate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velit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esse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cillum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eu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fugiat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nulla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pariatur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Excepteur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occaecat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cupidatat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non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proident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in culpa qui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officia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deserunt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mollit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anim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id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est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laborum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sz="1800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266FAAC-53D6-4B11-9D5F-24D51238E169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75" t="462" r="17504" b="20400"/>
          <a:stretch/>
        </p:blipFill>
        <p:spPr>
          <a:xfrm>
            <a:off x="6774837" y="-1"/>
            <a:ext cx="4090133" cy="5452529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F6CBD77F-1BCD-4F27-8DBA-501FF9C03D0D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3715BCE9-4C8B-45D9-BFCC-2B2CA0AB92F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ABE58269-7319-4483-ACD6-39BDC307B4F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3862037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Google Shape;215;p34">
            <a:extLst>
              <a:ext uri="{FF2B5EF4-FFF2-40B4-BE49-F238E27FC236}">
                <a16:creationId xmlns:a16="http://schemas.microsoft.com/office/drawing/2014/main" id="{3D3E186D-3F1E-45EF-AFB1-F8D82B5F52B7}"/>
              </a:ext>
            </a:extLst>
          </p:cNvPr>
          <p:cNvSpPr txBox="1">
            <a:spLocks/>
          </p:cNvSpPr>
          <p:nvPr/>
        </p:nvSpPr>
        <p:spPr>
          <a:xfrm>
            <a:off x="815337" y="2934326"/>
            <a:ext cx="2106900" cy="74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Highlight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15" name="Google Shape;217;p34">
            <a:extLst>
              <a:ext uri="{FF2B5EF4-FFF2-40B4-BE49-F238E27FC236}">
                <a16:creationId xmlns:a16="http://schemas.microsoft.com/office/drawing/2014/main" id="{0FDD9001-75BF-473C-9D11-B44B4699E7FF}"/>
              </a:ext>
            </a:extLst>
          </p:cNvPr>
          <p:cNvSpPr txBox="1">
            <a:spLocks/>
          </p:cNvSpPr>
          <p:nvPr/>
        </p:nvSpPr>
        <p:spPr>
          <a:xfrm>
            <a:off x="815337" y="3587328"/>
            <a:ext cx="3009339" cy="1350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20" name="Google Shape;215;p34">
            <a:extLst>
              <a:ext uri="{FF2B5EF4-FFF2-40B4-BE49-F238E27FC236}">
                <a16:creationId xmlns:a16="http://schemas.microsoft.com/office/drawing/2014/main" id="{706DEA32-41A8-4702-83A6-9D3E332BBA11}"/>
              </a:ext>
            </a:extLst>
          </p:cNvPr>
          <p:cNvSpPr txBox="1">
            <a:spLocks/>
          </p:cNvSpPr>
          <p:nvPr/>
        </p:nvSpPr>
        <p:spPr>
          <a:xfrm>
            <a:off x="4263421" y="2934326"/>
            <a:ext cx="2106900" cy="74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Highlight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21" name="Google Shape;217;p34">
            <a:extLst>
              <a:ext uri="{FF2B5EF4-FFF2-40B4-BE49-F238E27FC236}">
                <a16:creationId xmlns:a16="http://schemas.microsoft.com/office/drawing/2014/main" id="{EC98557C-7729-4E63-8C69-15450CB577A3}"/>
              </a:ext>
            </a:extLst>
          </p:cNvPr>
          <p:cNvSpPr txBox="1">
            <a:spLocks/>
          </p:cNvSpPr>
          <p:nvPr/>
        </p:nvSpPr>
        <p:spPr>
          <a:xfrm>
            <a:off x="4263421" y="3587328"/>
            <a:ext cx="3009339" cy="1350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23" name="Google Shape;215;p34">
            <a:extLst>
              <a:ext uri="{FF2B5EF4-FFF2-40B4-BE49-F238E27FC236}">
                <a16:creationId xmlns:a16="http://schemas.microsoft.com/office/drawing/2014/main" id="{327CE880-CD74-48D1-ADF1-94271CDA537D}"/>
              </a:ext>
            </a:extLst>
          </p:cNvPr>
          <p:cNvSpPr txBox="1">
            <a:spLocks/>
          </p:cNvSpPr>
          <p:nvPr/>
        </p:nvSpPr>
        <p:spPr>
          <a:xfrm>
            <a:off x="7711505" y="2934326"/>
            <a:ext cx="2106900" cy="74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None/>
            </a:pP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Highlight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A3365DAB-207B-468E-853F-FC3EA6342C46}"/>
              </a:ext>
            </a:extLst>
          </p:cNvPr>
          <p:cNvSpPr/>
          <p:nvPr/>
        </p:nvSpPr>
        <p:spPr>
          <a:xfrm>
            <a:off x="912785" y="2329223"/>
            <a:ext cx="870350" cy="814945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135F790F-1C70-44B0-9275-DD06296AF8B2}"/>
              </a:ext>
            </a:extLst>
          </p:cNvPr>
          <p:cNvSpPr/>
          <p:nvPr/>
        </p:nvSpPr>
        <p:spPr>
          <a:xfrm>
            <a:off x="4360868" y="2329222"/>
            <a:ext cx="870350" cy="814945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4D46B228-FD55-47FB-8511-01DF4180627E}"/>
              </a:ext>
            </a:extLst>
          </p:cNvPr>
          <p:cNvSpPr/>
          <p:nvPr/>
        </p:nvSpPr>
        <p:spPr>
          <a:xfrm>
            <a:off x="7808951" y="2329221"/>
            <a:ext cx="870350" cy="814945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4" name="Google Shape;217;p34">
            <a:extLst>
              <a:ext uri="{FF2B5EF4-FFF2-40B4-BE49-F238E27FC236}">
                <a16:creationId xmlns:a16="http://schemas.microsoft.com/office/drawing/2014/main" id="{216DCC09-606F-4C3E-A6A6-E622B4C2C63D}"/>
              </a:ext>
            </a:extLst>
          </p:cNvPr>
          <p:cNvSpPr txBox="1">
            <a:spLocks/>
          </p:cNvSpPr>
          <p:nvPr/>
        </p:nvSpPr>
        <p:spPr>
          <a:xfrm>
            <a:off x="7711505" y="3587328"/>
            <a:ext cx="3009339" cy="1350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17" name="Google Shape;174;p30">
            <a:extLst>
              <a:ext uri="{FF2B5EF4-FFF2-40B4-BE49-F238E27FC236}">
                <a16:creationId xmlns:a16="http://schemas.microsoft.com/office/drawing/2014/main" id="{145C2EF6-47B7-4987-B24E-93C14D08548D}"/>
              </a:ext>
            </a:extLst>
          </p:cNvPr>
          <p:cNvSpPr txBox="1">
            <a:spLocks/>
          </p:cNvSpPr>
          <p:nvPr/>
        </p:nvSpPr>
        <p:spPr>
          <a:xfrm>
            <a:off x="815337" y="661490"/>
            <a:ext cx="5528734" cy="72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Title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2C0B52E-69BC-4DAC-B176-CEB0A7276C4F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DB9C82E8-2B25-4E76-9402-6D4E12C2971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8" name="Picture 27">
              <a:extLst>
                <a:ext uri="{FF2B5EF4-FFF2-40B4-BE49-F238E27FC236}">
                  <a16:creationId xmlns:a16="http://schemas.microsoft.com/office/drawing/2014/main" id="{E51A740F-3068-4422-92E0-B11DF9A7C8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3190025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74;p30">
            <a:extLst>
              <a:ext uri="{FF2B5EF4-FFF2-40B4-BE49-F238E27FC236}">
                <a16:creationId xmlns:a16="http://schemas.microsoft.com/office/drawing/2014/main" id="{FF11CB86-08F3-4AEE-A293-99928D6C8774}"/>
              </a:ext>
            </a:extLst>
          </p:cNvPr>
          <p:cNvSpPr txBox="1">
            <a:spLocks/>
          </p:cNvSpPr>
          <p:nvPr/>
        </p:nvSpPr>
        <p:spPr>
          <a:xfrm>
            <a:off x="648193" y="3429000"/>
            <a:ext cx="5528734" cy="13340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Divider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7" name="Google Shape;175;p30">
            <a:extLst>
              <a:ext uri="{FF2B5EF4-FFF2-40B4-BE49-F238E27FC236}">
                <a16:creationId xmlns:a16="http://schemas.microsoft.com/office/drawing/2014/main" id="{3D99F8D5-BFA6-457B-8B33-A9B97BD4CD00}"/>
              </a:ext>
            </a:extLst>
          </p:cNvPr>
          <p:cNvSpPr txBox="1">
            <a:spLocks/>
          </p:cNvSpPr>
          <p:nvPr/>
        </p:nvSpPr>
        <p:spPr>
          <a:xfrm>
            <a:off x="648192" y="4755387"/>
            <a:ext cx="2121193" cy="41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4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pPr marL="0" indent="0">
              <a:buFont typeface="Nunito Light"/>
              <a:buNone/>
            </a:pPr>
            <a:r>
              <a:rPr lang="pt-PT" sz="2000" dirty="0" err="1">
                <a:latin typeface="Open Sans" pitchFamily="2" charset="0"/>
                <a:ea typeface="Open Sans" pitchFamily="2" charset="0"/>
                <a:cs typeface="Open Sans" pitchFamily="2" charset="0"/>
              </a:rPr>
              <a:t>Subtitle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Picture 15">
            <a:extLst>
              <a:ext uri="{FF2B5EF4-FFF2-40B4-BE49-F238E27FC236}">
                <a16:creationId xmlns:a16="http://schemas.microsoft.com/office/drawing/2014/main" id="{7146E6CD-340A-4F79-845E-B4611F03ABE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75" t="462" r="17504" b="20400"/>
          <a:stretch/>
        </p:blipFill>
        <p:spPr>
          <a:xfrm>
            <a:off x="6774837" y="-1"/>
            <a:ext cx="4090133" cy="5452529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26406ADE-A9C5-4608-BFB9-9F42CC4C6280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2907FC74-3862-4C70-9959-5EB2C28B4F8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C7875BF8-87A6-4573-99BF-890702D2C6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464739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139EB8FD-DC8F-46E9-93A1-21278FC936D0}"/>
              </a:ext>
            </a:extLst>
          </p:cNvPr>
          <p:cNvPicPr>
            <a:picLocks noGrp="1" noChangeAspect="1"/>
          </p:cNvPicPr>
          <p:nvPr>
            <p:ph type="pic" idx="2"/>
          </p:nvPr>
        </p:nvPicPr>
        <p:blipFill rotWithShape="1">
          <a:blip r:embed="rId3">
            <a:duotone>
              <a:prstClr val="black"/>
              <a:srgbClr val="D98C7D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22" t="12502" r="2999" b="165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02" name="Google Shape;302;p41"/>
          <p:cNvSpPr txBox="1">
            <a:spLocks noGrp="1"/>
          </p:cNvSpPr>
          <p:nvPr>
            <p:ph type="title"/>
          </p:nvPr>
        </p:nvSpPr>
        <p:spPr>
          <a:xfrm>
            <a:off x="710833" y="991181"/>
            <a:ext cx="10538802" cy="635600"/>
          </a:xfrm>
          <a:prstGeom prst="rect">
            <a:avLst/>
          </a:prstGeom>
          <a:solidFill>
            <a:srgbClr val="F1E6D3"/>
          </a:solidFill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en" dirty="0">
                <a:latin typeface="Open Sans" pitchFamily="2" charset="0"/>
                <a:ea typeface="Open Sans" pitchFamily="2" charset="0"/>
                <a:cs typeface="Open Sans" pitchFamily="2" charset="0"/>
              </a:rPr>
              <a:t>“Citação"</a:t>
            </a:r>
            <a:endParaRPr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B5C57DAA-7BFA-4B79-AC86-21D709150C4A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F1E6D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Google Shape;302;p41">
            <a:extLst>
              <a:ext uri="{FF2B5EF4-FFF2-40B4-BE49-F238E27FC236}">
                <a16:creationId xmlns:a16="http://schemas.microsoft.com/office/drawing/2014/main" id="{1D5EAD13-9717-42F3-8DC0-12CE846A816F}"/>
              </a:ext>
            </a:extLst>
          </p:cNvPr>
          <p:cNvSpPr txBox="1">
            <a:spLocks/>
          </p:cNvSpPr>
          <p:nvPr/>
        </p:nvSpPr>
        <p:spPr>
          <a:xfrm>
            <a:off x="710833" y="5654119"/>
            <a:ext cx="10538802" cy="649665"/>
          </a:xfrm>
          <a:prstGeom prst="rect">
            <a:avLst/>
          </a:prstGeom>
          <a:solidFill>
            <a:srgbClr val="F1E6D3"/>
          </a:solidFill>
        </p:spPr>
        <p:txBody>
          <a:bodyPr spcFirstLastPara="1" vert="horz" wrap="square" lIns="121900" tIns="121900" rIns="121900" bIns="121900" rtlCol="0" anchor="t" anchorCtr="0">
            <a:noAutofit/>
          </a:bodyPr>
          <a:lstStyle>
            <a:lvl1pPr lvl="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 lang="pt-PT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ED729E5-C3DE-4A63-8748-334D57CD39F8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F1E6D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937D0E9-9C18-4AD4-9026-8EFBBFB7E2EE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ACE637BA-58FD-4C69-91B2-3D0224A7683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1C2826BC-D67D-4B05-A333-13E520C926C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DE422CF-F7B1-41E4-98B0-19203AB0DE37}"/>
              </a:ext>
            </a:extLst>
          </p:cNvPr>
          <p:cNvSpPr/>
          <p:nvPr/>
        </p:nvSpPr>
        <p:spPr>
          <a:xfrm>
            <a:off x="815337" y="1099963"/>
            <a:ext cx="2541809" cy="4064502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D448055-C087-4E4D-82F0-D9F67BEC373F}"/>
              </a:ext>
            </a:extLst>
          </p:cNvPr>
          <p:cNvSpPr/>
          <p:nvPr/>
        </p:nvSpPr>
        <p:spPr>
          <a:xfrm>
            <a:off x="3600848" y="1099963"/>
            <a:ext cx="2285704" cy="2285701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4E0F83D6-B783-4CAC-B876-E5A45BF11D0A}"/>
              </a:ext>
            </a:extLst>
          </p:cNvPr>
          <p:cNvSpPr/>
          <p:nvPr/>
        </p:nvSpPr>
        <p:spPr>
          <a:xfrm>
            <a:off x="3600847" y="3615736"/>
            <a:ext cx="4740371" cy="1548729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37ECD1FF-46B3-4AD4-AD0C-6471103220E7}"/>
              </a:ext>
            </a:extLst>
          </p:cNvPr>
          <p:cNvSpPr/>
          <p:nvPr/>
        </p:nvSpPr>
        <p:spPr>
          <a:xfrm>
            <a:off x="8584918" y="3615736"/>
            <a:ext cx="2470991" cy="1548729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8" name="Google Shape;215;p34">
            <a:extLst>
              <a:ext uri="{FF2B5EF4-FFF2-40B4-BE49-F238E27FC236}">
                <a16:creationId xmlns:a16="http://schemas.microsoft.com/office/drawing/2014/main" id="{07AB878E-13FA-4643-B213-19CEFBC9090F}"/>
              </a:ext>
            </a:extLst>
          </p:cNvPr>
          <p:cNvSpPr txBox="1">
            <a:spLocks/>
          </p:cNvSpPr>
          <p:nvPr/>
        </p:nvSpPr>
        <p:spPr>
          <a:xfrm>
            <a:off x="6096000" y="1027176"/>
            <a:ext cx="3271284" cy="43263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None/>
            </a:pP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Photo</a:t>
            </a:r>
            <a:r>
              <a:rPr lang="pt-PT" sz="2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 </a:t>
            </a: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gallery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19" name="Google Shape;217;p34">
            <a:extLst>
              <a:ext uri="{FF2B5EF4-FFF2-40B4-BE49-F238E27FC236}">
                <a16:creationId xmlns:a16="http://schemas.microsoft.com/office/drawing/2014/main" id="{55105474-3A46-4143-BED9-797D5E034ED9}"/>
              </a:ext>
            </a:extLst>
          </p:cNvPr>
          <p:cNvSpPr txBox="1">
            <a:spLocks/>
          </p:cNvSpPr>
          <p:nvPr/>
        </p:nvSpPr>
        <p:spPr>
          <a:xfrm>
            <a:off x="6096001" y="1459813"/>
            <a:ext cx="4959908" cy="13506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 Ut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enim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ad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minim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veniam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quis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nostrud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exercitation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ullamco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laboris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nisi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aliquip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ex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commodo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consequat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EA0F378-D9AF-4EC9-9BE7-3C34FEA22433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D4E4E7C0-6315-43E6-91F7-1FBC906BDEA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C4552846-5A56-44F7-B2F8-ABBF1BCCE2E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5255288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DE422CF-F7B1-41E4-98B0-19203AB0DE37}"/>
              </a:ext>
            </a:extLst>
          </p:cNvPr>
          <p:cNvSpPr/>
          <p:nvPr/>
        </p:nvSpPr>
        <p:spPr>
          <a:xfrm>
            <a:off x="8550666" y="1103116"/>
            <a:ext cx="2503298" cy="4064502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D448055-C087-4E4D-82F0-D9F67BEC373F}"/>
              </a:ext>
            </a:extLst>
          </p:cNvPr>
          <p:cNvSpPr/>
          <p:nvPr/>
        </p:nvSpPr>
        <p:spPr>
          <a:xfrm>
            <a:off x="6096000" y="1103116"/>
            <a:ext cx="2245218" cy="2285701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id="{4E0F83D6-B783-4CAC-B876-E5A45BF11D0A}"/>
              </a:ext>
            </a:extLst>
          </p:cNvPr>
          <p:cNvSpPr/>
          <p:nvPr/>
        </p:nvSpPr>
        <p:spPr>
          <a:xfrm>
            <a:off x="6096000" y="3604438"/>
            <a:ext cx="2245218" cy="1560028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37ECD1FF-46B3-4AD4-AD0C-6471103220E7}"/>
              </a:ext>
            </a:extLst>
          </p:cNvPr>
          <p:cNvSpPr/>
          <p:nvPr/>
        </p:nvSpPr>
        <p:spPr>
          <a:xfrm>
            <a:off x="824303" y="1103116"/>
            <a:ext cx="5062249" cy="1810205"/>
          </a:xfrm>
          <a:prstGeom prst="rect">
            <a:avLst/>
          </a:prstGeom>
          <a:solidFill>
            <a:srgbClr val="D98C7D"/>
          </a:solidFill>
          <a:ln>
            <a:solidFill>
              <a:srgbClr val="D98C7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8" name="Google Shape;215;p34">
            <a:extLst>
              <a:ext uri="{FF2B5EF4-FFF2-40B4-BE49-F238E27FC236}">
                <a16:creationId xmlns:a16="http://schemas.microsoft.com/office/drawing/2014/main" id="{07AB878E-13FA-4643-B213-19CEFBC9090F}"/>
              </a:ext>
            </a:extLst>
          </p:cNvPr>
          <p:cNvSpPr txBox="1">
            <a:spLocks/>
          </p:cNvSpPr>
          <p:nvPr/>
        </p:nvSpPr>
        <p:spPr>
          <a:xfrm>
            <a:off x="815337" y="3095112"/>
            <a:ext cx="3271284" cy="43263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Photo</a:t>
            </a:r>
            <a:r>
              <a:rPr lang="pt-PT" sz="2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 </a:t>
            </a: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gallery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19" name="Google Shape;217;p34">
            <a:extLst>
              <a:ext uri="{FF2B5EF4-FFF2-40B4-BE49-F238E27FC236}">
                <a16:creationId xmlns:a16="http://schemas.microsoft.com/office/drawing/2014/main" id="{55105474-3A46-4143-BED9-797D5E034ED9}"/>
              </a:ext>
            </a:extLst>
          </p:cNvPr>
          <p:cNvSpPr txBox="1">
            <a:spLocks/>
          </p:cNvSpPr>
          <p:nvPr/>
        </p:nvSpPr>
        <p:spPr>
          <a:xfrm>
            <a:off x="815337" y="3527749"/>
            <a:ext cx="5071215" cy="1636716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 Ut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enim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ad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minim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veniam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quis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nostrud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exercitation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ullamco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laboris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nisi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aliquip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ex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commodo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consequat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8E6216A-D2FE-4EF2-AE08-5B15D63C98B1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7F04CEF5-5691-4AC0-87A8-C3B05A9BAE6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A0BAAF78-B6F5-4085-9119-D71DC8AF4A2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6569949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Google Shape;374;p47">
            <a:extLst>
              <a:ext uri="{FF2B5EF4-FFF2-40B4-BE49-F238E27FC236}">
                <a16:creationId xmlns:a16="http://schemas.microsoft.com/office/drawing/2014/main" id="{7822681A-1ED0-42D1-8089-A121786564AF}"/>
              </a:ext>
            </a:extLst>
          </p:cNvPr>
          <p:cNvSpPr/>
          <p:nvPr/>
        </p:nvSpPr>
        <p:spPr>
          <a:xfrm>
            <a:off x="2009006" y="185201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375;p47">
            <a:extLst>
              <a:ext uri="{FF2B5EF4-FFF2-40B4-BE49-F238E27FC236}">
                <a16:creationId xmlns:a16="http://schemas.microsoft.com/office/drawing/2014/main" id="{835A2947-9EED-4AFC-97B8-9A9EF00D7116}"/>
              </a:ext>
            </a:extLst>
          </p:cNvPr>
          <p:cNvSpPr/>
          <p:nvPr/>
        </p:nvSpPr>
        <p:spPr>
          <a:xfrm>
            <a:off x="4654485" y="185201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376;p47">
            <a:extLst>
              <a:ext uri="{FF2B5EF4-FFF2-40B4-BE49-F238E27FC236}">
                <a16:creationId xmlns:a16="http://schemas.microsoft.com/office/drawing/2014/main" id="{77906D6F-69CD-4830-B4F1-3D8083E1822A}"/>
              </a:ext>
            </a:extLst>
          </p:cNvPr>
          <p:cNvSpPr/>
          <p:nvPr/>
        </p:nvSpPr>
        <p:spPr>
          <a:xfrm>
            <a:off x="7299963" y="185201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377;p47">
            <a:extLst>
              <a:ext uri="{FF2B5EF4-FFF2-40B4-BE49-F238E27FC236}">
                <a16:creationId xmlns:a16="http://schemas.microsoft.com/office/drawing/2014/main" id="{B76C7BB4-8198-4CB2-864C-D36B82C24A21}"/>
              </a:ext>
            </a:extLst>
          </p:cNvPr>
          <p:cNvSpPr/>
          <p:nvPr/>
        </p:nvSpPr>
        <p:spPr>
          <a:xfrm>
            <a:off x="9945442" y="185201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378;p47">
            <a:extLst>
              <a:ext uri="{FF2B5EF4-FFF2-40B4-BE49-F238E27FC236}">
                <a16:creationId xmlns:a16="http://schemas.microsoft.com/office/drawing/2014/main" id="{B6BD9078-D6F0-419C-BDDC-7F39D03DFFF6}"/>
              </a:ext>
            </a:extLst>
          </p:cNvPr>
          <p:cNvSpPr txBox="1"/>
          <p:nvPr/>
        </p:nvSpPr>
        <p:spPr>
          <a:xfrm flipH="1">
            <a:off x="907116" y="2312227"/>
            <a:ext cx="2441265" cy="6206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rPr>
              <a:t>Phase</a:t>
            </a:r>
            <a:endParaRPr sz="2000" dirty="0">
              <a:solidFill>
                <a:schemeClr val="dk1"/>
              </a:solidFill>
              <a:latin typeface="Playfair Display Medium"/>
              <a:ea typeface="Playfair Display Medium"/>
              <a:cs typeface="Playfair Display Medium"/>
              <a:sym typeface="Playfair Display Medium"/>
            </a:endParaRPr>
          </a:p>
        </p:txBody>
      </p:sp>
      <p:sp>
        <p:nvSpPr>
          <p:cNvPr id="62" name="Google Shape;379;p47">
            <a:extLst>
              <a:ext uri="{FF2B5EF4-FFF2-40B4-BE49-F238E27FC236}">
                <a16:creationId xmlns:a16="http://schemas.microsoft.com/office/drawing/2014/main" id="{C09EC3D8-B0A3-47D5-B37E-5AB72B19F49F}"/>
              </a:ext>
            </a:extLst>
          </p:cNvPr>
          <p:cNvSpPr txBox="1"/>
          <p:nvPr/>
        </p:nvSpPr>
        <p:spPr>
          <a:xfrm flipH="1">
            <a:off x="907183" y="2854443"/>
            <a:ext cx="2441265" cy="561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Text</a:t>
            </a:r>
            <a:endParaRPr sz="1200" dirty="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63" name="Google Shape;380;p47">
            <a:extLst>
              <a:ext uri="{FF2B5EF4-FFF2-40B4-BE49-F238E27FC236}">
                <a16:creationId xmlns:a16="http://schemas.microsoft.com/office/drawing/2014/main" id="{B4B34CB3-198C-47A3-86E2-6B0E2BCB20C4}"/>
              </a:ext>
            </a:extLst>
          </p:cNvPr>
          <p:cNvSpPr txBox="1"/>
          <p:nvPr/>
        </p:nvSpPr>
        <p:spPr>
          <a:xfrm flipH="1">
            <a:off x="3550896" y="2312227"/>
            <a:ext cx="2441265" cy="6206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rPr>
              <a:t>Phase</a:t>
            </a:r>
            <a:endParaRPr sz="2000" dirty="0">
              <a:solidFill>
                <a:schemeClr val="dk1"/>
              </a:solidFill>
              <a:latin typeface="Playfair Display Medium"/>
              <a:ea typeface="Playfair Display Medium"/>
              <a:cs typeface="Playfair Display Medium"/>
              <a:sym typeface="Playfair Display Medium"/>
            </a:endParaRPr>
          </a:p>
        </p:txBody>
      </p:sp>
      <p:sp>
        <p:nvSpPr>
          <p:cNvPr id="64" name="Google Shape;381;p47">
            <a:extLst>
              <a:ext uri="{FF2B5EF4-FFF2-40B4-BE49-F238E27FC236}">
                <a16:creationId xmlns:a16="http://schemas.microsoft.com/office/drawing/2014/main" id="{9067C841-BC04-455C-AD9E-54E1692362EE}"/>
              </a:ext>
            </a:extLst>
          </p:cNvPr>
          <p:cNvSpPr txBox="1"/>
          <p:nvPr/>
        </p:nvSpPr>
        <p:spPr>
          <a:xfrm flipH="1">
            <a:off x="3550907" y="2854447"/>
            <a:ext cx="2441265" cy="561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Text</a:t>
            </a:r>
            <a:endParaRPr sz="1200" dirty="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65" name="Google Shape;382;p47">
            <a:extLst>
              <a:ext uri="{FF2B5EF4-FFF2-40B4-BE49-F238E27FC236}">
                <a16:creationId xmlns:a16="http://schemas.microsoft.com/office/drawing/2014/main" id="{89427574-4386-47B9-9274-E475A799CE43}"/>
              </a:ext>
            </a:extLst>
          </p:cNvPr>
          <p:cNvSpPr txBox="1"/>
          <p:nvPr/>
        </p:nvSpPr>
        <p:spPr>
          <a:xfrm flipH="1">
            <a:off x="6198073" y="2312227"/>
            <a:ext cx="2441265" cy="6206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algn="ctr"/>
            <a:r>
              <a:rPr lang="pt-PT" sz="2000" dirty="0" err="1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rPr>
              <a:t>Phase</a:t>
            </a:r>
            <a:endParaRPr lang="pt-PT" sz="2000" dirty="0">
              <a:solidFill>
                <a:schemeClr val="dk1"/>
              </a:solidFill>
              <a:latin typeface="Playfair Display Medium"/>
              <a:ea typeface="Playfair Display Medium"/>
              <a:cs typeface="Playfair Display Medium"/>
              <a:sym typeface="Playfair Display Medium"/>
            </a:endParaRPr>
          </a:p>
        </p:txBody>
      </p:sp>
      <p:sp>
        <p:nvSpPr>
          <p:cNvPr id="66" name="Google Shape;383;p47">
            <a:extLst>
              <a:ext uri="{FF2B5EF4-FFF2-40B4-BE49-F238E27FC236}">
                <a16:creationId xmlns:a16="http://schemas.microsoft.com/office/drawing/2014/main" id="{62DDB7FE-A110-4A20-A44B-4C1D876EAD25}"/>
              </a:ext>
            </a:extLst>
          </p:cNvPr>
          <p:cNvSpPr txBox="1"/>
          <p:nvPr/>
        </p:nvSpPr>
        <p:spPr>
          <a:xfrm flipH="1">
            <a:off x="6198141" y="2854443"/>
            <a:ext cx="2441265" cy="561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Text</a:t>
            </a:r>
            <a:endParaRPr sz="1200" dirty="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67" name="Google Shape;384;p47">
            <a:extLst>
              <a:ext uri="{FF2B5EF4-FFF2-40B4-BE49-F238E27FC236}">
                <a16:creationId xmlns:a16="http://schemas.microsoft.com/office/drawing/2014/main" id="{509DDC1A-2A41-4F72-B18D-B41004348708}"/>
              </a:ext>
            </a:extLst>
          </p:cNvPr>
          <p:cNvSpPr txBox="1"/>
          <p:nvPr/>
        </p:nvSpPr>
        <p:spPr>
          <a:xfrm flipH="1">
            <a:off x="8843552" y="2312227"/>
            <a:ext cx="2441265" cy="6206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algn="ctr"/>
            <a:r>
              <a:rPr lang="pt-PT" sz="2000" dirty="0" err="1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rPr>
              <a:t>Phase</a:t>
            </a:r>
            <a:endParaRPr lang="pt-PT" sz="2000" dirty="0">
              <a:solidFill>
                <a:schemeClr val="dk1"/>
              </a:solidFill>
              <a:latin typeface="Playfair Display Medium"/>
              <a:ea typeface="Playfair Display Medium"/>
              <a:cs typeface="Playfair Display Medium"/>
              <a:sym typeface="Playfair Display Medium"/>
            </a:endParaRPr>
          </a:p>
        </p:txBody>
      </p:sp>
      <p:sp>
        <p:nvSpPr>
          <p:cNvPr id="68" name="Google Shape;385;p47">
            <a:extLst>
              <a:ext uri="{FF2B5EF4-FFF2-40B4-BE49-F238E27FC236}">
                <a16:creationId xmlns:a16="http://schemas.microsoft.com/office/drawing/2014/main" id="{2193E0DD-BAF8-4B1C-8EDD-7DA6FB8095E1}"/>
              </a:ext>
            </a:extLst>
          </p:cNvPr>
          <p:cNvSpPr txBox="1"/>
          <p:nvPr/>
        </p:nvSpPr>
        <p:spPr>
          <a:xfrm flipH="1">
            <a:off x="8843620" y="2854443"/>
            <a:ext cx="2441265" cy="561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rPr>
              <a:t>Text</a:t>
            </a:r>
            <a:endParaRPr sz="1200" dirty="0">
              <a:solidFill>
                <a:schemeClr val="dk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cxnSp>
        <p:nvCxnSpPr>
          <p:cNvPr id="69" name="Google Shape;386;p47">
            <a:extLst>
              <a:ext uri="{FF2B5EF4-FFF2-40B4-BE49-F238E27FC236}">
                <a16:creationId xmlns:a16="http://schemas.microsoft.com/office/drawing/2014/main" id="{7BD6A053-DA25-4EEA-9CDB-F4D1CBA11FDD}"/>
              </a:ext>
            </a:extLst>
          </p:cNvPr>
          <p:cNvCxnSpPr>
            <a:stCxn id="57" idx="3"/>
            <a:endCxn id="58" idx="1"/>
          </p:cNvCxnSpPr>
          <p:nvPr/>
        </p:nvCxnSpPr>
        <p:spPr>
          <a:xfrm>
            <a:off x="2246626" y="1947599"/>
            <a:ext cx="2407724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0" name="Google Shape;387;p47">
            <a:extLst>
              <a:ext uri="{FF2B5EF4-FFF2-40B4-BE49-F238E27FC236}">
                <a16:creationId xmlns:a16="http://schemas.microsoft.com/office/drawing/2014/main" id="{8A52A9EA-84C9-4E06-A58A-B9F4AFE99E72}"/>
              </a:ext>
            </a:extLst>
          </p:cNvPr>
          <p:cNvCxnSpPr>
            <a:stCxn id="58" idx="3"/>
            <a:endCxn id="59" idx="1"/>
          </p:cNvCxnSpPr>
          <p:nvPr/>
        </p:nvCxnSpPr>
        <p:spPr>
          <a:xfrm>
            <a:off x="4892105" y="1947599"/>
            <a:ext cx="2407724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1" name="Google Shape;388;p47">
            <a:extLst>
              <a:ext uri="{FF2B5EF4-FFF2-40B4-BE49-F238E27FC236}">
                <a16:creationId xmlns:a16="http://schemas.microsoft.com/office/drawing/2014/main" id="{0A5DE730-48D0-4DCB-B036-9F6E95794033}"/>
              </a:ext>
            </a:extLst>
          </p:cNvPr>
          <p:cNvCxnSpPr>
            <a:stCxn id="59" idx="3"/>
            <a:endCxn id="60" idx="1"/>
          </p:cNvCxnSpPr>
          <p:nvPr/>
        </p:nvCxnSpPr>
        <p:spPr>
          <a:xfrm>
            <a:off x="7537584" y="1947599"/>
            <a:ext cx="2407724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2" name="Google Shape;389;p47">
            <a:extLst>
              <a:ext uri="{FF2B5EF4-FFF2-40B4-BE49-F238E27FC236}">
                <a16:creationId xmlns:a16="http://schemas.microsoft.com/office/drawing/2014/main" id="{0276FD37-4F6E-43DC-B3BD-7A27D804A0A5}"/>
              </a:ext>
            </a:extLst>
          </p:cNvPr>
          <p:cNvCxnSpPr>
            <a:stCxn id="57" idx="2"/>
            <a:endCxn id="61" idx="0"/>
          </p:cNvCxnSpPr>
          <p:nvPr/>
        </p:nvCxnSpPr>
        <p:spPr>
          <a:xfrm>
            <a:off x="2127816" y="2043179"/>
            <a:ext cx="0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3" name="Google Shape;390;p47">
            <a:extLst>
              <a:ext uri="{FF2B5EF4-FFF2-40B4-BE49-F238E27FC236}">
                <a16:creationId xmlns:a16="http://schemas.microsoft.com/office/drawing/2014/main" id="{92ACA558-E00D-4D61-9BA1-7CAB871B04ED}"/>
              </a:ext>
            </a:extLst>
          </p:cNvPr>
          <p:cNvCxnSpPr>
            <a:stCxn id="58" idx="2"/>
            <a:endCxn id="63" idx="0"/>
          </p:cNvCxnSpPr>
          <p:nvPr/>
        </p:nvCxnSpPr>
        <p:spPr>
          <a:xfrm flipH="1">
            <a:off x="4771678" y="2043179"/>
            <a:ext cx="1616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4" name="Google Shape;391;p47">
            <a:extLst>
              <a:ext uri="{FF2B5EF4-FFF2-40B4-BE49-F238E27FC236}">
                <a16:creationId xmlns:a16="http://schemas.microsoft.com/office/drawing/2014/main" id="{A8C08289-4CA3-4CF7-9083-53889424B034}"/>
              </a:ext>
            </a:extLst>
          </p:cNvPr>
          <p:cNvCxnSpPr>
            <a:stCxn id="59" idx="2"/>
            <a:endCxn id="65" idx="0"/>
          </p:cNvCxnSpPr>
          <p:nvPr/>
        </p:nvCxnSpPr>
        <p:spPr>
          <a:xfrm>
            <a:off x="7418774" y="2043179"/>
            <a:ext cx="0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5" name="Google Shape;392;p47">
            <a:extLst>
              <a:ext uri="{FF2B5EF4-FFF2-40B4-BE49-F238E27FC236}">
                <a16:creationId xmlns:a16="http://schemas.microsoft.com/office/drawing/2014/main" id="{7674CB92-213B-4040-A80E-F2918BDAEBCC}"/>
              </a:ext>
            </a:extLst>
          </p:cNvPr>
          <p:cNvCxnSpPr>
            <a:stCxn id="60" idx="2"/>
            <a:endCxn id="67" idx="0"/>
          </p:cNvCxnSpPr>
          <p:nvPr/>
        </p:nvCxnSpPr>
        <p:spPr>
          <a:xfrm>
            <a:off x="10064252" y="2043179"/>
            <a:ext cx="0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6" name="Google Shape;393;p47">
            <a:extLst>
              <a:ext uri="{FF2B5EF4-FFF2-40B4-BE49-F238E27FC236}">
                <a16:creationId xmlns:a16="http://schemas.microsoft.com/office/drawing/2014/main" id="{0EA0C55F-9461-4A0E-9BE3-1DE181D454E6}"/>
              </a:ext>
            </a:extLst>
          </p:cNvPr>
          <p:cNvSpPr/>
          <p:nvPr/>
        </p:nvSpPr>
        <p:spPr>
          <a:xfrm>
            <a:off x="2009006" y="383995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394;p47">
            <a:extLst>
              <a:ext uri="{FF2B5EF4-FFF2-40B4-BE49-F238E27FC236}">
                <a16:creationId xmlns:a16="http://schemas.microsoft.com/office/drawing/2014/main" id="{0731E5E4-8B87-4362-BF96-03602829788F}"/>
              </a:ext>
            </a:extLst>
          </p:cNvPr>
          <p:cNvSpPr/>
          <p:nvPr/>
        </p:nvSpPr>
        <p:spPr>
          <a:xfrm>
            <a:off x="4654485" y="383995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395;p47">
            <a:extLst>
              <a:ext uri="{FF2B5EF4-FFF2-40B4-BE49-F238E27FC236}">
                <a16:creationId xmlns:a16="http://schemas.microsoft.com/office/drawing/2014/main" id="{4C05D031-7145-400B-A261-570EACEE3CD7}"/>
              </a:ext>
            </a:extLst>
          </p:cNvPr>
          <p:cNvSpPr/>
          <p:nvPr/>
        </p:nvSpPr>
        <p:spPr>
          <a:xfrm>
            <a:off x="7299963" y="383995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396;p47">
            <a:extLst>
              <a:ext uri="{FF2B5EF4-FFF2-40B4-BE49-F238E27FC236}">
                <a16:creationId xmlns:a16="http://schemas.microsoft.com/office/drawing/2014/main" id="{5526FBDF-F1DF-47E8-8D19-DE191CD7DC99}"/>
              </a:ext>
            </a:extLst>
          </p:cNvPr>
          <p:cNvSpPr/>
          <p:nvPr/>
        </p:nvSpPr>
        <p:spPr>
          <a:xfrm>
            <a:off x="9945442" y="3839959"/>
            <a:ext cx="237620" cy="19116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8683355-AC23-414E-99B1-519C65B1F2F3}"/>
              </a:ext>
            </a:extLst>
          </p:cNvPr>
          <p:cNvGrpSpPr/>
          <p:nvPr/>
        </p:nvGrpSpPr>
        <p:grpSpPr>
          <a:xfrm>
            <a:off x="903719" y="4300167"/>
            <a:ext cx="2444662" cy="1098636"/>
            <a:chOff x="903719" y="4300167"/>
            <a:chExt cx="2444662" cy="1098636"/>
          </a:xfrm>
        </p:grpSpPr>
        <p:sp>
          <p:nvSpPr>
            <p:cNvPr id="80" name="Google Shape;397;p47">
              <a:extLst>
                <a:ext uri="{FF2B5EF4-FFF2-40B4-BE49-F238E27FC236}">
                  <a16:creationId xmlns:a16="http://schemas.microsoft.com/office/drawing/2014/main" id="{1FE46D5D-2DB0-4BFB-8B6A-1DF74B684B98}"/>
                </a:ext>
              </a:extLst>
            </p:cNvPr>
            <p:cNvSpPr txBox="1"/>
            <p:nvPr/>
          </p:nvSpPr>
          <p:spPr>
            <a:xfrm flipH="1">
              <a:off x="907116" y="4300167"/>
              <a:ext cx="2441265" cy="620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b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 dirty="0">
                  <a:solidFill>
                    <a:schemeClr val="dk1"/>
                  </a:solidFill>
                  <a:latin typeface="Playfair Display Medium"/>
                  <a:ea typeface="Playfair Display Medium"/>
                  <a:cs typeface="Playfair Display Medium"/>
                  <a:sym typeface="Playfair Display Medium"/>
                </a:rPr>
                <a:t>Phase</a:t>
              </a:r>
              <a:endParaRPr sz="2000" dirty="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endParaRPr>
            </a:p>
          </p:txBody>
        </p:sp>
        <p:sp>
          <p:nvSpPr>
            <p:cNvPr id="94" name="Google Shape;379;p47">
              <a:extLst>
                <a:ext uri="{FF2B5EF4-FFF2-40B4-BE49-F238E27FC236}">
                  <a16:creationId xmlns:a16="http://schemas.microsoft.com/office/drawing/2014/main" id="{6DDE4740-32C2-4450-A5D1-2B12BE1BB5F2}"/>
                </a:ext>
              </a:extLst>
            </p:cNvPr>
            <p:cNvSpPr txBox="1"/>
            <p:nvPr/>
          </p:nvSpPr>
          <p:spPr>
            <a:xfrm flipH="1">
              <a:off x="903719" y="4837353"/>
              <a:ext cx="2441265" cy="5614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dirty="0">
                  <a:solidFill>
                    <a:schemeClr val="dk1"/>
                  </a:solidFill>
                  <a:latin typeface="DM Sans"/>
                  <a:ea typeface="DM Sans"/>
                  <a:cs typeface="DM Sans"/>
                  <a:sym typeface="DM Sans"/>
                </a:rPr>
                <a:t>Text</a:t>
              </a:r>
              <a:endParaRPr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</p:grpSp>
      <p:cxnSp>
        <p:nvCxnSpPr>
          <p:cNvPr id="84" name="Google Shape;405;p47">
            <a:extLst>
              <a:ext uri="{FF2B5EF4-FFF2-40B4-BE49-F238E27FC236}">
                <a16:creationId xmlns:a16="http://schemas.microsoft.com/office/drawing/2014/main" id="{963F83FD-4307-4B04-BE3D-E6D95F8B1881}"/>
              </a:ext>
            </a:extLst>
          </p:cNvPr>
          <p:cNvCxnSpPr>
            <a:stCxn id="76" idx="3"/>
            <a:endCxn id="77" idx="1"/>
          </p:cNvCxnSpPr>
          <p:nvPr/>
        </p:nvCxnSpPr>
        <p:spPr>
          <a:xfrm>
            <a:off x="2246626" y="3935539"/>
            <a:ext cx="2407724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5" name="Google Shape;406;p47">
            <a:extLst>
              <a:ext uri="{FF2B5EF4-FFF2-40B4-BE49-F238E27FC236}">
                <a16:creationId xmlns:a16="http://schemas.microsoft.com/office/drawing/2014/main" id="{42E9DF3D-B235-4B0E-B242-F1FB1214FAD0}"/>
              </a:ext>
            </a:extLst>
          </p:cNvPr>
          <p:cNvCxnSpPr>
            <a:stCxn id="77" idx="3"/>
            <a:endCxn id="78" idx="1"/>
          </p:cNvCxnSpPr>
          <p:nvPr/>
        </p:nvCxnSpPr>
        <p:spPr>
          <a:xfrm>
            <a:off x="4892105" y="3935539"/>
            <a:ext cx="2407724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6" name="Google Shape;407;p47">
            <a:extLst>
              <a:ext uri="{FF2B5EF4-FFF2-40B4-BE49-F238E27FC236}">
                <a16:creationId xmlns:a16="http://schemas.microsoft.com/office/drawing/2014/main" id="{851D1C31-E2F5-455B-970E-BF015EFE3A13}"/>
              </a:ext>
            </a:extLst>
          </p:cNvPr>
          <p:cNvCxnSpPr>
            <a:stCxn id="78" idx="3"/>
            <a:endCxn id="79" idx="1"/>
          </p:cNvCxnSpPr>
          <p:nvPr/>
        </p:nvCxnSpPr>
        <p:spPr>
          <a:xfrm>
            <a:off x="7537584" y="3935539"/>
            <a:ext cx="2407724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7" name="Google Shape;408;p47">
            <a:extLst>
              <a:ext uri="{FF2B5EF4-FFF2-40B4-BE49-F238E27FC236}">
                <a16:creationId xmlns:a16="http://schemas.microsoft.com/office/drawing/2014/main" id="{6579EC87-EAE2-46E2-80BD-C12E2A4CF01A}"/>
              </a:ext>
            </a:extLst>
          </p:cNvPr>
          <p:cNvCxnSpPr>
            <a:stCxn id="76" idx="2"/>
            <a:endCxn id="80" idx="0"/>
          </p:cNvCxnSpPr>
          <p:nvPr/>
        </p:nvCxnSpPr>
        <p:spPr>
          <a:xfrm>
            <a:off x="2127816" y="4031118"/>
            <a:ext cx="0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8" name="Google Shape;409;p47">
            <a:extLst>
              <a:ext uri="{FF2B5EF4-FFF2-40B4-BE49-F238E27FC236}">
                <a16:creationId xmlns:a16="http://schemas.microsoft.com/office/drawing/2014/main" id="{1D8131F1-7890-4B5B-9C28-1E1C4CE32365}"/>
              </a:ext>
            </a:extLst>
          </p:cNvPr>
          <p:cNvCxnSpPr>
            <a:cxnSpLocks/>
            <a:stCxn id="77" idx="2"/>
          </p:cNvCxnSpPr>
          <p:nvPr/>
        </p:nvCxnSpPr>
        <p:spPr>
          <a:xfrm flipH="1">
            <a:off x="4771678" y="4031118"/>
            <a:ext cx="1616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9" name="Google Shape;410;p47">
            <a:extLst>
              <a:ext uri="{FF2B5EF4-FFF2-40B4-BE49-F238E27FC236}">
                <a16:creationId xmlns:a16="http://schemas.microsoft.com/office/drawing/2014/main" id="{44EC0BCC-46EB-43C0-AF47-BBB51765726E}"/>
              </a:ext>
            </a:extLst>
          </p:cNvPr>
          <p:cNvCxnSpPr>
            <a:cxnSpLocks/>
            <a:stCxn id="78" idx="2"/>
          </p:cNvCxnSpPr>
          <p:nvPr/>
        </p:nvCxnSpPr>
        <p:spPr>
          <a:xfrm>
            <a:off x="7418774" y="4031118"/>
            <a:ext cx="0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0" name="Google Shape;411;p47">
            <a:extLst>
              <a:ext uri="{FF2B5EF4-FFF2-40B4-BE49-F238E27FC236}">
                <a16:creationId xmlns:a16="http://schemas.microsoft.com/office/drawing/2014/main" id="{DBBF06E6-578E-42C0-8F0A-124CF094CE3F}"/>
              </a:ext>
            </a:extLst>
          </p:cNvPr>
          <p:cNvCxnSpPr>
            <a:cxnSpLocks/>
            <a:stCxn id="79" idx="2"/>
          </p:cNvCxnSpPr>
          <p:nvPr/>
        </p:nvCxnSpPr>
        <p:spPr>
          <a:xfrm>
            <a:off x="10064252" y="4031118"/>
            <a:ext cx="0" cy="269184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1" name="Google Shape;412;p47">
            <a:extLst>
              <a:ext uri="{FF2B5EF4-FFF2-40B4-BE49-F238E27FC236}">
                <a16:creationId xmlns:a16="http://schemas.microsoft.com/office/drawing/2014/main" id="{ADF31DE1-AC95-40B6-946F-D19297A44D18}"/>
              </a:ext>
            </a:extLst>
          </p:cNvPr>
          <p:cNvCxnSpPr>
            <a:stCxn id="60" idx="3"/>
            <a:endCxn id="76" idx="1"/>
          </p:cNvCxnSpPr>
          <p:nvPr/>
        </p:nvCxnSpPr>
        <p:spPr>
          <a:xfrm flipH="1">
            <a:off x="2009006" y="1947599"/>
            <a:ext cx="8174057" cy="1987994"/>
          </a:xfrm>
          <a:prstGeom prst="bentConnector5">
            <a:avLst>
              <a:gd name="adj1" fmla="val -13365"/>
              <a:gd name="adj2" fmla="val 82114"/>
              <a:gd name="adj3" fmla="val 113489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93FFBB70-0147-440E-8AC6-859A365773E2}"/>
              </a:ext>
            </a:extLst>
          </p:cNvPr>
          <p:cNvGrpSpPr/>
          <p:nvPr/>
        </p:nvGrpSpPr>
        <p:grpSpPr>
          <a:xfrm>
            <a:off x="3560954" y="4300098"/>
            <a:ext cx="2444662" cy="1098636"/>
            <a:chOff x="3560954" y="4300098"/>
            <a:chExt cx="2444662" cy="1098636"/>
          </a:xfrm>
        </p:grpSpPr>
        <p:sp>
          <p:nvSpPr>
            <p:cNvPr id="95" name="Google Shape;397;p47">
              <a:extLst>
                <a:ext uri="{FF2B5EF4-FFF2-40B4-BE49-F238E27FC236}">
                  <a16:creationId xmlns:a16="http://schemas.microsoft.com/office/drawing/2014/main" id="{F344ED04-C2A9-4378-8441-F02FF2C07CBA}"/>
                </a:ext>
              </a:extLst>
            </p:cNvPr>
            <p:cNvSpPr txBox="1"/>
            <p:nvPr/>
          </p:nvSpPr>
          <p:spPr>
            <a:xfrm flipH="1">
              <a:off x="3564351" y="4300098"/>
              <a:ext cx="2441265" cy="620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b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 dirty="0">
                  <a:solidFill>
                    <a:schemeClr val="dk1"/>
                  </a:solidFill>
                  <a:latin typeface="Playfair Display Medium"/>
                  <a:ea typeface="Playfair Display Medium"/>
                  <a:cs typeface="Playfair Display Medium"/>
                  <a:sym typeface="Playfair Display Medium"/>
                </a:rPr>
                <a:t>Phase</a:t>
              </a:r>
              <a:endParaRPr sz="2000" dirty="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endParaRPr>
            </a:p>
          </p:txBody>
        </p:sp>
        <p:sp>
          <p:nvSpPr>
            <p:cNvPr id="96" name="Google Shape;379;p47">
              <a:extLst>
                <a:ext uri="{FF2B5EF4-FFF2-40B4-BE49-F238E27FC236}">
                  <a16:creationId xmlns:a16="http://schemas.microsoft.com/office/drawing/2014/main" id="{DF68E60F-43D0-4EF5-99E5-E92F4F75CCBD}"/>
                </a:ext>
              </a:extLst>
            </p:cNvPr>
            <p:cNvSpPr txBox="1"/>
            <p:nvPr/>
          </p:nvSpPr>
          <p:spPr>
            <a:xfrm flipH="1">
              <a:off x="3560954" y="4837284"/>
              <a:ext cx="2441265" cy="5614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dirty="0">
                  <a:solidFill>
                    <a:schemeClr val="dk1"/>
                  </a:solidFill>
                  <a:latin typeface="DM Sans"/>
                  <a:ea typeface="DM Sans"/>
                  <a:cs typeface="DM Sans"/>
                  <a:sym typeface="DM Sans"/>
                </a:rPr>
                <a:t>Text</a:t>
              </a:r>
              <a:endParaRPr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EA66CE4-D413-4AE3-A346-5A3BDB1427A4}"/>
              </a:ext>
            </a:extLst>
          </p:cNvPr>
          <p:cNvGrpSpPr/>
          <p:nvPr/>
        </p:nvGrpSpPr>
        <p:grpSpPr>
          <a:xfrm>
            <a:off x="6221586" y="4300098"/>
            <a:ext cx="2444662" cy="1098636"/>
            <a:chOff x="6186386" y="4300098"/>
            <a:chExt cx="2444662" cy="1098636"/>
          </a:xfrm>
        </p:grpSpPr>
        <p:sp>
          <p:nvSpPr>
            <p:cNvPr id="97" name="Google Shape;397;p47">
              <a:extLst>
                <a:ext uri="{FF2B5EF4-FFF2-40B4-BE49-F238E27FC236}">
                  <a16:creationId xmlns:a16="http://schemas.microsoft.com/office/drawing/2014/main" id="{769A87B7-90E9-44DB-93FC-4D8591472240}"/>
                </a:ext>
              </a:extLst>
            </p:cNvPr>
            <p:cNvSpPr txBox="1"/>
            <p:nvPr/>
          </p:nvSpPr>
          <p:spPr>
            <a:xfrm flipH="1">
              <a:off x="6189783" y="4300098"/>
              <a:ext cx="2441265" cy="620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b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pt-PT" sz="2000" dirty="0" err="1">
                  <a:solidFill>
                    <a:schemeClr val="dk1"/>
                  </a:solidFill>
                  <a:latin typeface="Playfair Display Medium"/>
                  <a:ea typeface="Playfair Display Medium"/>
                  <a:cs typeface="Playfair Display Medium"/>
                  <a:sym typeface="Playfair Display Medium"/>
                </a:rPr>
                <a:t>Phase</a:t>
              </a:r>
              <a:endParaRPr lang="pt-PT" sz="2000" dirty="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endParaRPr>
            </a:p>
          </p:txBody>
        </p:sp>
        <p:sp>
          <p:nvSpPr>
            <p:cNvPr id="98" name="Google Shape;379;p47">
              <a:extLst>
                <a:ext uri="{FF2B5EF4-FFF2-40B4-BE49-F238E27FC236}">
                  <a16:creationId xmlns:a16="http://schemas.microsoft.com/office/drawing/2014/main" id="{02079B8B-898C-4AE2-8CA2-38EBB0DA1BAF}"/>
                </a:ext>
              </a:extLst>
            </p:cNvPr>
            <p:cNvSpPr txBox="1"/>
            <p:nvPr/>
          </p:nvSpPr>
          <p:spPr>
            <a:xfrm flipH="1">
              <a:off x="6186386" y="4837284"/>
              <a:ext cx="2441265" cy="5614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dirty="0">
                  <a:solidFill>
                    <a:schemeClr val="dk1"/>
                  </a:solidFill>
                  <a:latin typeface="DM Sans"/>
                  <a:ea typeface="DM Sans"/>
                  <a:cs typeface="DM Sans"/>
                  <a:sym typeface="DM Sans"/>
                </a:rPr>
                <a:t>Text</a:t>
              </a:r>
              <a:endParaRPr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D0346202-1554-41F8-B914-67A0502963D0}"/>
              </a:ext>
            </a:extLst>
          </p:cNvPr>
          <p:cNvGrpSpPr/>
          <p:nvPr/>
        </p:nvGrpSpPr>
        <p:grpSpPr>
          <a:xfrm>
            <a:off x="8878821" y="4300098"/>
            <a:ext cx="2444662" cy="1098636"/>
            <a:chOff x="6186386" y="4300098"/>
            <a:chExt cx="2444662" cy="1098636"/>
          </a:xfrm>
        </p:grpSpPr>
        <p:sp>
          <p:nvSpPr>
            <p:cNvPr id="100" name="Google Shape;397;p47">
              <a:extLst>
                <a:ext uri="{FF2B5EF4-FFF2-40B4-BE49-F238E27FC236}">
                  <a16:creationId xmlns:a16="http://schemas.microsoft.com/office/drawing/2014/main" id="{8BFA5640-5352-48E8-9568-F3BD1C99FDE8}"/>
                </a:ext>
              </a:extLst>
            </p:cNvPr>
            <p:cNvSpPr txBox="1"/>
            <p:nvPr/>
          </p:nvSpPr>
          <p:spPr>
            <a:xfrm flipH="1">
              <a:off x="6189783" y="4300098"/>
              <a:ext cx="2441265" cy="6206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b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pt-PT" sz="2000" dirty="0" err="1">
                  <a:solidFill>
                    <a:schemeClr val="dk1"/>
                  </a:solidFill>
                  <a:latin typeface="Playfair Display Medium"/>
                  <a:ea typeface="Playfair Display Medium"/>
                  <a:cs typeface="Playfair Display Medium"/>
                  <a:sym typeface="Playfair Display Medium"/>
                </a:rPr>
                <a:t>Phase</a:t>
              </a:r>
              <a:endParaRPr lang="pt-PT" sz="2000" dirty="0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endParaRPr>
            </a:p>
          </p:txBody>
        </p:sp>
        <p:sp>
          <p:nvSpPr>
            <p:cNvPr id="101" name="Google Shape;379;p47">
              <a:extLst>
                <a:ext uri="{FF2B5EF4-FFF2-40B4-BE49-F238E27FC236}">
                  <a16:creationId xmlns:a16="http://schemas.microsoft.com/office/drawing/2014/main" id="{44412D4C-63A0-4F02-8D86-09CF7786F177}"/>
                </a:ext>
              </a:extLst>
            </p:cNvPr>
            <p:cNvSpPr txBox="1"/>
            <p:nvPr/>
          </p:nvSpPr>
          <p:spPr>
            <a:xfrm flipH="1">
              <a:off x="6186386" y="4837284"/>
              <a:ext cx="2441265" cy="5614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dirty="0">
                  <a:solidFill>
                    <a:schemeClr val="dk1"/>
                  </a:solidFill>
                  <a:latin typeface="DM Sans"/>
                  <a:ea typeface="DM Sans"/>
                  <a:cs typeface="DM Sans"/>
                  <a:sym typeface="DM Sans"/>
                </a:rPr>
                <a:t>Text</a:t>
              </a:r>
              <a:endParaRPr sz="1200" dirty="0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</p:grpSp>
      <p:sp>
        <p:nvSpPr>
          <p:cNvPr id="51" name="Google Shape;174;p30">
            <a:extLst>
              <a:ext uri="{FF2B5EF4-FFF2-40B4-BE49-F238E27FC236}">
                <a16:creationId xmlns:a16="http://schemas.microsoft.com/office/drawing/2014/main" id="{DC791157-ABB3-49F3-92D4-09E312A63BBF}"/>
              </a:ext>
            </a:extLst>
          </p:cNvPr>
          <p:cNvSpPr txBox="1">
            <a:spLocks/>
          </p:cNvSpPr>
          <p:nvPr/>
        </p:nvSpPr>
        <p:spPr>
          <a:xfrm>
            <a:off x="815337" y="661490"/>
            <a:ext cx="5528734" cy="72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Title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F8241542-F66E-45E7-96A5-0CB3A1289BE0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82" name="Picture 81">
              <a:extLst>
                <a:ext uri="{FF2B5EF4-FFF2-40B4-BE49-F238E27FC236}">
                  <a16:creationId xmlns:a16="http://schemas.microsoft.com/office/drawing/2014/main" id="{F15B0389-444D-4A7E-844F-3F0254AC156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83" name="Picture 82">
              <a:extLst>
                <a:ext uri="{FF2B5EF4-FFF2-40B4-BE49-F238E27FC236}">
                  <a16:creationId xmlns:a16="http://schemas.microsoft.com/office/drawing/2014/main" id="{440DA4C6-B02B-41D9-9A2A-396DFD08211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0831465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Google Shape;215;p34">
            <a:extLst>
              <a:ext uri="{FF2B5EF4-FFF2-40B4-BE49-F238E27FC236}">
                <a16:creationId xmlns:a16="http://schemas.microsoft.com/office/drawing/2014/main" id="{3D3E186D-3F1E-45EF-AFB1-F8D82B5F52B7}"/>
              </a:ext>
            </a:extLst>
          </p:cNvPr>
          <p:cNvSpPr txBox="1">
            <a:spLocks/>
          </p:cNvSpPr>
          <p:nvPr/>
        </p:nvSpPr>
        <p:spPr>
          <a:xfrm>
            <a:off x="815338" y="1644864"/>
            <a:ext cx="2036299" cy="65500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GB" sz="2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H</a:t>
            </a: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ighlight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15" name="Google Shape;217;p34">
            <a:extLst>
              <a:ext uri="{FF2B5EF4-FFF2-40B4-BE49-F238E27FC236}">
                <a16:creationId xmlns:a16="http://schemas.microsoft.com/office/drawing/2014/main" id="{0FDD9001-75BF-473C-9D11-B44B4699E7FF}"/>
              </a:ext>
            </a:extLst>
          </p:cNvPr>
          <p:cNvSpPr txBox="1">
            <a:spLocks/>
          </p:cNvSpPr>
          <p:nvPr/>
        </p:nvSpPr>
        <p:spPr>
          <a:xfrm>
            <a:off x="815337" y="2218602"/>
            <a:ext cx="4118150" cy="100224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26" name="Google Shape;215;p34">
            <a:extLst>
              <a:ext uri="{FF2B5EF4-FFF2-40B4-BE49-F238E27FC236}">
                <a16:creationId xmlns:a16="http://schemas.microsoft.com/office/drawing/2014/main" id="{3FE19E3A-FC8F-4AA4-AB27-9E81179468EA}"/>
              </a:ext>
            </a:extLst>
          </p:cNvPr>
          <p:cNvSpPr txBox="1">
            <a:spLocks/>
          </p:cNvSpPr>
          <p:nvPr/>
        </p:nvSpPr>
        <p:spPr>
          <a:xfrm>
            <a:off x="6202347" y="1644864"/>
            <a:ext cx="2036299" cy="65500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None/>
            </a:pPr>
            <a:r>
              <a:rPr lang="en-GB" sz="2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H</a:t>
            </a: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ighlight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27" name="Google Shape;217;p34">
            <a:extLst>
              <a:ext uri="{FF2B5EF4-FFF2-40B4-BE49-F238E27FC236}">
                <a16:creationId xmlns:a16="http://schemas.microsoft.com/office/drawing/2014/main" id="{654A9EC6-656E-4E38-ACD2-D63BAA381523}"/>
              </a:ext>
            </a:extLst>
          </p:cNvPr>
          <p:cNvSpPr txBox="1">
            <a:spLocks/>
          </p:cNvSpPr>
          <p:nvPr/>
        </p:nvSpPr>
        <p:spPr>
          <a:xfrm>
            <a:off x="6202346" y="2218602"/>
            <a:ext cx="4118150" cy="100224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29" name="Google Shape;215;p34">
            <a:extLst>
              <a:ext uri="{FF2B5EF4-FFF2-40B4-BE49-F238E27FC236}">
                <a16:creationId xmlns:a16="http://schemas.microsoft.com/office/drawing/2014/main" id="{272C7C34-537A-46CA-BE13-5A3EC9435662}"/>
              </a:ext>
            </a:extLst>
          </p:cNvPr>
          <p:cNvSpPr txBox="1">
            <a:spLocks/>
          </p:cNvSpPr>
          <p:nvPr/>
        </p:nvSpPr>
        <p:spPr>
          <a:xfrm>
            <a:off x="815338" y="3469394"/>
            <a:ext cx="2036299" cy="65500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None/>
            </a:pPr>
            <a:r>
              <a:rPr lang="en-GB" sz="2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H</a:t>
            </a: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ighlight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33" name="Google Shape;217;p34">
            <a:extLst>
              <a:ext uri="{FF2B5EF4-FFF2-40B4-BE49-F238E27FC236}">
                <a16:creationId xmlns:a16="http://schemas.microsoft.com/office/drawing/2014/main" id="{5721DB39-D25C-4977-A48B-026D078CA042}"/>
              </a:ext>
            </a:extLst>
          </p:cNvPr>
          <p:cNvSpPr txBox="1">
            <a:spLocks/>
          </p:cNvSpPr>
          <p:nvPr/>
        </p:nvSpPr>
        <p:spPr>
          <a:xfrm>
            <a:off x="815337" y="4043132"/>
            <a:ext cx="4118150" cy="100224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39" name="Google Shape;215;p34">
            <a:extLst>
              <a:ext uri="{FF2B5EF4-FFF2-40B4-BE49-F238E27FC236}">
                <a16:creationId xmlns:a16="http://schemas.microsoft.com/office/drawing/2014/main" id="{E9813595-88A3-4ADC-934F-EE4187FA6907}"/>
              </a:ext>
            </a:extLst>
          </p:cNvPr>
          <p:cNvSpPr txBox="1">
            <a:spLocks/>
          </p:cNvSpPr>
          <p:nvPr/>
        </p:nvSpPr>
        <p:spPr>
          <a:xfrm>
            <a:off x="6202347" y="3469394"/>
            <a:ext cx="2036299" cy="65500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None/>
            </a:pPr>
            <a:r>
              <a:rPr lang="en-GB" sz="2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H</a:t>
            </a:r>
            <a:r>
              <a:rPr lang="pt-PT" sz="2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ighlight</a:t>
            </a:r>
            <a:endParaRPr lang="pt-PT" sz="2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sp>
        <p:nvSpPr>
          <p:cNvPr id="40" name="Google Shape;217;p34">
            <a:extLst>
              <a:ext uri="{FF2B5EF4-FFF2-40B4-BE49-F238E27FC236}">
                <a16:creationId xmlns:a16="http://schemas.microsoft.com/office/drawing/2014/main" id="{5272DADF-A48E-4412-9999-E246F2FD6FDA}"/>
              </a:ext>
            </a:extLst>
          </p:cNvPr>
          <p:cNvSpPr txBox="1">
            <a:spLocks/>
          </p:cNvSpPr>
          <p:nvPr/>
        </p:nvSpPr>
        <p:spPr>
          <a:xfrm>
            <a:off x="6202346" y="4043132"/>
            <a:ext cx="4118150" cy="100224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</a:pP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Lorem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ipsum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amet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consectetur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adipiscing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elit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,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sed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do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eiusmod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tempor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incididunt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ut labore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et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dolore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 magna </a:t>
            </a:r>
            <a:r>
              <a:rPr lang="pt-PT" sz="1800" b="0" i="0" dirty="0" err="1">
                <a:solidFill>
                  <a:srgbClr val="000000"/>
                </a:solidFill>
                <a:effectLst/>
                <a:latin typeface="Open Sans" pitchFamily="2" charset="0"/>
              </a:rPr>
              <a:t>aliqua</a:t>
            </a:r>
            <a:r>
              <a:rPr lang="pt-PT" sz="1800" b="0" i="0" dirty="0">
                <a:solidFill>
                  <a:srgbClr val="000000"/>
                </a:solidFill>
                <a:effectLst/>
                <a:latin typeface="Open Sans" pitchFamily="2" charset="0"/>
              </a:rPr>
              <a:t>.</a:t>
            </a:r>
            <a:endParaRPr lang="en-GB" sz="18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sp>
        <p:nvSpPr>
          <p:cNvPr id="41" name="Google Shape;174;p30">
            <a:extLst>
              <a:ext uri="{FF2B5EF4-FFF2-40B4-BE49-F238E27FC236}">
                <a16:creationId xmlns:a16="http://schemas.microsoft.com/office/drawing/2014/main" id="{A0801B04-297D-4B09-8434-BA36FAC5E9C6}"/>
              </a:ext>
            </a:extLst>
          </p:cNvPr>
          <p:cNvSpPr txBox="1">
            <a:spLocks/>
          </p:cNvSpPr>
          <p:nvPr/>
        </p:nvSpPr>
        <p:spPr>
          <a:xfrm>
            <a:off x="815337" y="661490"/>
            <a:ext cx="5528734" cy="72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Title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E0A1175F-8C54-4A58-A61F-CD4CF026C8FC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21582297-5277-4814-841A-7D2616E392D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29118E17-88C1-4B47-B135-218F7D6CF6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3112898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6" name="Google Shape;366;p46">
            <a:extLst>
              <a:ext uri="{FF2B5EF4-FFF2-40B4-BE49-F238E27FC236}">
                <a16:creationId xmlns:a16="http://schemas.microsoft.com/office/drawing/2014/main" id="{5A9FFF7D-A46F-4D33-AE8A-3524DDDBA1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56634603"/>
              </p:ext>
            </p:extLst>
          </p:nvPr>
        </p:nvGraphicFramePr>
        <p:xfrm>
          <a:off x="2243988" y="1784013"/>
          <a:ext cx="7704025" cy="328997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431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68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68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68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682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64125">
                <a:tc>
                  <a:txBody>
                    <a:bodyPr/>
                    <a:lstStyle/>
                    <a:p>
                      <a:pPr marL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b="1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Title</a:t>
                      </a:r>
                      <a:endParaRPr sz="1600" b="1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98C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Title</a:t>
                      </a:r>
                      <a:endParaRPr kumimoji="0" lang="pt-PT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98C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Title</a:t>
                      </a:r>
                      <a:endParaRPr kumimoji="0" lang="pt-PT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98C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6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Title</a:t>
                      </a:r>
                      <a:endParaRPr kumimoji="0" lang="pt-PT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98C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Title</a:t>
                      </a:r>
                      <a:endParaRPr kumimoji="0" lang="pt-PT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98C7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0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0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0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0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70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7097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7" name="Google Shape;174;p30">
            <a:extLst>
              <a:ext uri="{FF2B5EF4-FFF2-40B4-BE49-F238E27FC236}">
                <a16:creationId xmlns:a16="http://schemas.microsoft.com/office/drawing/2014/main" id="{B1388D0F-2063-4BB1-A8C2-87AF4AE85824}"/>
              </a:ext>
            </a:extLst>
          </p:cNvPr>
          <p:cNvSpPr txBox="1">
            <a:spLocks/>
          </p:cNvSpPr>
          <p:nvPr/>
        </p:nvSpPr>
        <p:spPr>
          <a:xfrm>
            <a:off x="815337" y="661490"/>
            <a:ext cx="5528734" cy="72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Data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1D51AC1-F3F5-4F27-B44D-447B076D461D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0364801C-9586-4EF2-A0F5-F6F937F6C82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28A67A6-5037-4CC4-89E0-0C5F939C6FB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7045088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Google Shape;418;p48">
            <a:extLst>
              <a:ext uri="{FF2B5EF4-FFF2-40B4-BE49-F238E27FC236}">
                <a16:creationId xmlns:a16="http://schemas.microsoft.com/office/drawing/2014/main" id="{F9D3DE6B-5F87-4FBA-A66C-437CDD14C3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7061300"/>
              </p:ext>
            </p:extLst>
          </p:nvPr>
        </p:nvGraphicFramePr>
        <p:xfrm>
          <a:off x="1896965" y="1648351"/>
          <a:ext cx="8398071" cy="3561299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4844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075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7550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5000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5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Phase</a:t>
                      </a:r>
                      <a:endParaRPr sz="15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87268" marR="87268" marT="65457" marB="65457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5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Goal</a:t>
                      </a:r>
                      <a:endParaRPr sz="15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87268" marR="87268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Jan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Feb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Mar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Apr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May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Jun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Jul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Aug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Sep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Oct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Nov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100" dirty="0">
                          <a:solidFill>
                            <a:schemeClr val="dk1"/>
                          </a:solidFill>
                          <a:latin typeface="Playfair Display Medium"/>
                          <a:ea typeface="Playfair Display Medium"/>
                          <a:cs typeface="Playfair Display Medium"/>
                          <a:sym typeface="Playfair Display Medium"/>
                        </a:rPr>
                        <a:t>Dec</a:t>
                      </a:r>
                      <a:endParaRPr sz="1100" dirty="0">
                        <a:solidFill>
                          <a:schemeClr val="dk1"/>
                        </a:solidFill>
                        <a:latin typeface="Playfair Display Medium"/>
                        <a:ea typeface="Playfair Display Medium"/>
                        <a:cs typeface="Playfair Display Medium"/>
                        <a:sym typeface="Playfair Display Medium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0204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000" dirty="0">
                          <a:solidFill>
                            <a:schemeClr val="dk1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0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0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0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0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020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Text</a:t>
                      </a:r>
                      <a:endParaRPr kumimoji="0" lang="pt-PT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43622" marR="43622" marT="43622" marB="43622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000" dirty="0">
                        <a:solidFill>
                          <a:schemeClr val="dk1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0" marR="0" marT="0" marB="0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94B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3" name="Google Shape;174;p30">
            <a:extLst>
              <a:ext uri="{FF2B5EF4-FFF2-40B4-BE49-F238E27FC236}">
                <a16:creationId xmlns:a16="http://schemas.microsoft.com/office/drawing/2014/main" id="{2A697EB0-E0B1-41D4-B1C6-BED665361010}"/>
              </a:ext>
            </a:extLst>
          </p:cNvPr>
          <p:cNvSpPr txBox="1">
            <a:spLocks/>
          </p:cNvSpPr>
          <p:nvPr/>
        </p:nvSpPr>
        <p:spPr>
          <a:xfrm>
            <a:off x="815337" y="661490"/>
            <a:ext cx="5528734" cy="7231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 err="1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Cronology</a:t>
            </a:r>
            <a:endParaRPr lang="pt-PT" sz="4000" dirty="0">
              <a:latin typeface="Open Sans ExtraBold" pitchFamily="2" charset="0"/>
              <a:ea typeface="Open Sans ExtraBold" pitchFamily="2" charset="0"/>
              <a:cs typeface="Open Sans ExtraBold" pitchFamily="2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AB48E29-3DFA-49A3-9431-EC888A394ABC}"/>
              </a:ext>
            </a:extLst>
          </p:cNvPr>
          <p:cNvGrpSpPr/>
          <p:nvPr/>
        </p:nvGrpSpPr>
        <p:grpSpPr>
          <a:xfrm>
            <a:off x="815337" y="5754395"/>
            <a:ext cx="10123594" cy="449115"/>
            <a:chOff x="815338" y="5552525"/>
            <a:chExt cx="10644896" cy="472242"/>
          </a:xfrm>
        </p:grpSpPr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EC533A32-012E-4AA8-BD92-0954DD11BD3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41856"/>
            <a:stretch/>
          </p:blipFill>
          <p:spPr>
            <a:xfrm>
              <a:off x="815338" y="5552525"/>
              <a:ext cx="5280662" cy="472242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2BE79663-D63A-4BD2-B227-BA96AA21DCF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4683"/>
            <a:stretch/>
          </p:blipFill>
          <p:spPr>
            <a:xfrm>
              <a:off x="6179572" y="5645225"/>
              <a:ext cx="5280662" cy="28684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551253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1E6D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74;p30">
            <a:extLst>
              <a:ext uri="{FF2B5EF4-FFF2-40B4-BE49-F238E27FC236}">
                <a16:creationId xmlns:a16="http://schemas.microsoft.com/office/drawing/2014/main" id="{FF11CB86-08F3-4AEE-A293-99928D6C8774}"/>
              </a:ext>
            </a:extLst>
          </p:cNvPr>
          <p:cNvSpPr txBox="1">
            <a:spLocks/>
          </p:cNvSpPr>
          <p:nvPr/>
        </p:nvSpPr>
        <p:spPr>
          <a:xfrm>
            <a:off x="648193" y="3219450"/>
            <a:ext cx="5528734" cy="13340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layfair Display Medium"/>
              <a:buNone/>
              <a:defRPr sz="2800" b="0" i="0" u="none" strike="noStrike" cap="none">
                <a:solidFill>
                  <a:schemeClr val="dk1"/>
                </a:solidFill>
                <a:latin typeface="Playfair Display Medium"/>
                <a:ea typeface="Playfair Display Medium"/>
                <a:cs typeface="Playfair Display Medium"/>
                <a:sym typeface="Playfair Display Medium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r>
              <a:rPr lang="pt-PT" sz="4000" dirty="0">
                <a:latin typeface="Open Sans ExtraBold" pitchFamily="2" charset="0"/>
                <a:ea typeface="Open Sans ExtraBold" pitchFamily="2" charset="0"/>
                <a:cs typeface="Open Sans ExtraBold" pitchFamily="2" charset="0"/>
              </a:rPr>
              <a:t>THE END</a:t>
            </a:r>
          </a:p>
        </p:txBody>
      </p:sp>
      <p:sp>
        <p:nvSpPr>
          <p:cNvPr id="7" name="Google Shape;175;p30">
            <a:extLst>
              <a:ext uri="{FF2B5EF4-FFF2-40B4-BE49-F238E27FC236}">
                <a16:creationId xmlns:a16="http://schemas.microsoft.com/office/drawing/2014/main" id="{3D99F8D5-BFA6-457B-8B33-A9B97BD4CD00}"/>
              </a:ext>
            </a:extLst>
          </p:cNvPr>
          <p:cNvSpPr txBox="1">
            <a:spLocks/>
          </p:cNvSpPr>
          <p:nvPr/>
        </p:nvSpPr>
        <p:spPr>
          <a:xfrm>
            <a:off x="648192" y="4545837"/>
            <a:ext cx="4090133" cy="41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4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 b="0" i="0" u="none" strike="noStrike" cap="none">
                <a:solidFill>
                  <a:schemeClr val="dk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1800" dirty="0"/>
              <a:t>email@email.com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PT" sz="1800" dirty="0"/>
              <a:t>+123 456 789 123</a:t>
            </a:r>
            <a:endParaRPr lang="pt-PT" sz="2000" dirty="0">
              <a:latin typeface="Open Sans" pitchFamily="2" charset="0"/>
              <a:ea typeface="Open Sans" pitchFamily="2" charset="0"/>
              <a:cs typeface="Open Sans" pitchFamily="2" charset="0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30BD3160-CE68-46B5-8C6E-1BC9ED9A5680}"/>
              </a:ext>
            </a:extLst>
          </p:cNvPr>
          <p:cNvCxnSpPr>
            <a:cxnSpLocks/>
          </p:cNvCxnSpPr>
          <p:nvPr/>
        </p:nvCxnSpPr>
        <p:spPr>
          <a:xfrm>
            <a:off x="6096000" y="654490"/>
            <a:ext cx="6390167" cy="0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E6DF1666-4AB5-455D-B41D-DE9BC641BD00}"/>
              </a:ext>
            </a:extLst>
          </p:cNvPr>
          <p:cNvCxnSpPr>
            <a:cxnSpLocks/>
          </p:cNvCxnSpPr>
          <p:nvPr/>
        </p:nvCxnSpPr>
        <p:spPr>
          <a:xfrm>
            <a:off x="11543807" y="-287079"/>
            <a:ext cx="1" cy="7230139"/>
          </a:xfrm>
          <a:prstGeom prst="line">
            <a:avLst/>
          </a:prstGeom>
          <a:ln>
            <a:solidFill>
              <a:srgbClr val="B94B3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Picture 15">
            <a:extLst>
              <a:ext uri="{FF2B5EF4-FFF2-40B4-BE49-F238E27FC236}">
                <a16:creationId xmlns:a16="http://schemas.microsoft.com/office/drawing/2014/main" id="{F3B3D764-A19E-47B6-A973-A8C080F3D1D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6759" t="11614" r="16935" b="12497"/>
          <a:stretch/>
        </p:blipFill>
        <p:spPr>
          <a:xfrm>
            <a:off x="648191" y="654490"/>
            <a:ext cx="1098669" cy="1257435"/>
          </a:xfrm>
          <a:prstGeom prst="rect">
            <a:avLst/>
          </a:prstGeom>
          <a:effectLst>
            <a:outerShdw blurRad="50800" dist="38100" dir="2700000" algn="tl" rotWithShape="0">
              <a:srgbClr val="B94B35">
                <a:alpha val="48000"/>
              </a:srgbClr>
            </a:outerShdw>
          </a:effec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B64A1BA1-FE49-42B5-80ED-DC36950853A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075" t="462" r="17504" b="20400"/>
          <a:stretch/>
        </p:blipFill>
        <p:spPr>
          <a:xfrm>
            <a:off x="6774837" y="-1"/>
            <a:ext cx="4090133" cy="5452529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0C380AEA-ABCC-4A74-8678-D2760A2A4C9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626" y="5450786"/>
            <a:ext cx="4891307" cy="7527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605945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1BF8BA5-8DD3-4445-BDBC-68BBB492A8C4}"/>
              </a:ext>
            </a:extLst>
          </p:cNvPr>
          <p:cNvSpPr txBox="1"/>
          <p:nvPr/>
        </p:nvSpPr>
        <p:spPr>
          <a:xfrm>
            <a:off x="4756787" y="705083"/>
            <a:ext cx="26784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b="1" dirty="0"/>
              <a:t>Editable graphic resources</a:t>
            </a:r>
            <a:endParaRPr lang="pt-PT" b="1" dirty="0"/>
          </a:p>
        </p:txBody>
      </p:sp>
      <p:grpSp>
        <p:nvGrpSpPr>
          <p:cNvPr id="5" name="Google Shape;499;p56">
            <a:extLst>
              <a:ext uri="{FF2B5EF4-FFF2-40B4-BE49-F238E27FC236}">
                <a16:creationId xmlns:a16="http://schemas.microsoft.com/office/drawing/2014/main" id="{5D431515-7834-41DA-856A-7F7305AA17B6}"/>
              </a:ext>
            </a:extLst>
          </p:cNvPr>
          <p:cNvGrpSpPr/>
          <p:nvPr/>
        </p:nvGrpSpPr>
        <p:grpSpPr>
          <a:xfrm>
            <a:off x="6929381" y="2989269"/>
            <a:ext cx="724413" cy="833055"/>
            <a:chOff x="4727025" y="1332775"/>
            <a:chExt cx="59900" cy="69625"/>
          </a:xfrm>
        </p:grpSpPr>
        <p:sp>
          <p:nvSpPr>
            <p:cNvPr id="6" name="Google Shape;500;p56">
              <a:extLst>
                <a:ext uri="{FF2B5EF4-FFF2-40B4-BE49-F238E27FC236}">
                  <a16:creationId xmlns:a16="http://schemas.microsoft.com/office/drawing/2014/main" id="{BC435383-03B3-403B-9B79-BD3E90EED334}"/>
                </a:ext>
              </a:extLst>
            </p:cNvPr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501;p56">
              <a:extLst>
                <a:ext uri="{FF2B5EF4-FFF2-40B4-BE49-F238E27FC236}">
                  <a16:creationId xmlns:a16="http://schemas.microsoft.com/office/drawing/2014/main" id="{00EF3F78-9455-4CE7-9647-44F53AA7123F}"/>
                </a:ext>
              </a:extLst>
            </p:cNvPr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" name="Google Shape;502;p56">
            <a:extLst>
              <a:ext uri="{FF2B5EF4-FFF2-40B4-BE49-F238E27FC236}">
                <a16:creationId xmlns:a16="http://schemas.microsoft.com/office/drawing/2014/main" id="{9813BB85-2838-4318-845F-21C9DA37DF81}"/>
              </a:ext>
            </a:extLst>
          </p:cNvPr>
          <p:cNvGrpSpPr/>
          <p:nvPr/>
        </p:nvGrpSpPr>
        <p:grpSpPr>
          <a:xfrm>
            <a:off x="7866648" y="1823614"/>
            <a:ext cx="848677" cy="841729"/>
            <a:chOff x="4820425" y="1329900"/>
            <a:chExt cx="70175" cy="70350"/>
          </a:xfrm>
        </p:grpSpPr>
        <p:sp>
          <p:nvSpPr>
            <p:cNvPr id="9" name="Google Shape;503;p56">
              <a:extLst>
                <a:ext uri="{FF2B5EF4-FFF2-40B4-BE49-F238E27FC236}">
                  <a16:creationId xmlns:a16="http://schemas.microsoft.com/office/drawing/2014/main" id="{3D4FFAF8-C4AC-44D1-A896-78A121D5025A}"/>
                </a:ext>
              </a:extLst>
            </p:cNvPr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504;p56">
              <a:extLst>
                <a:ext uri="{FF2B5EF4-FFF2-40B4-BE49-F238E27FC236}">
                  <a16:creationId xmlns:a16="http://schemas.microsoft.com/office/drawing/2014/main" id="{81CB28CA-D4B2-499E-A802-284A9872EA72}"/>
                </a:ext>
              </a:extLst>
            </p:cNvPr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505;p56">
              <a:extLst>
                <a:ext uri="{FF2B5EF4-FFF2-40B4-BE49-F238E27FC236}">
                  <a16:creationId xmlns:a16="http://schemas.microsoft.com/office/drawing/2014/main" id="{D11BFE60-D768-469C-BC82-5F3DB2027CFE}"/>
                </a:ext>
              </a:extLst>
            </p:cNvPr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506;p56">
              <a:extLst>
                <a:ext uri="{FF2B5EF4-FFF2-40B4-BE49-F238E27FC236}">
                  <a16:creationId xmlns:a16="http://schemas.microsoft.com/office/drawing/2014/main" id="{70DF7194-CF59-486D-8595-81A143232AD9}"/>
                </a:ext>
              </a:extLst>
            </p:cNvPr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" name="Google Shape;507;p56">
            <a:extLst>
              <a:ext uri="{FF2B5EF4-FFF2-40B4-BE49-F238E27FC236}">
                <a16:creationId xmlns:a16="http://schemas.microsoft.com/office/drawing/2014/main" id="{0D0533D8-F706-4C40-866C-580296F2ECA1}"/>
              </a:ext>
            </a:extLst>
          </p:cNvPr>
          <p:cNvGrpSpPr/>
          <p:nvPr/>
        </p:nvGrpSpPr>
        <p:grpSpPr>
          <a:xfrm>
            <a:off x="8823331" y="1830421"/>
            <a:ext cx="889794" cy="806732"/>
            <a:chOff x="4903200" y="1331525"/>
            <a:chExt cx="73575" cy="67425"/>
          </a:xfrm>
        </p:grpSpPr>
        <p:sp>
          <p:nvSpPr>
            <p:cNvPr id="14" name="Google Shape;508;p56">
              <a:extLst>
                <a:ext uri="{FF2B5EF4-FFF2-40B4-BE49-F238E27FC236}">
                  <a16:creationId xmlns:a16="http://schemas.microsoft.com/office/drawing/2014/main" id="{AAB9C69A-49E3-4CE1-958A-E770C03908D6}"/>
                </a:ext>
              </a:extLst>
            </p:cNvPr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509;p56">
              <a:extLst>
                <a:ext uri="{FF2B5EF4-FFF2-40B4-BE49-F238E27FC236}">
                  <a16:creationId xmlns:a16="http://schemas.microsoft.com/office/drawing/2014/main" id="{7041725E-3A8C-4D82-974F-2C678B09FE14}"/>
                </a:ext>
              </a:extLst>
            </p:cNvPr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" name="Google Shape;510;p56">
            <a:extLst>
              <a:ext uri="{FF2B5EF4-FFF2-40B4-BE49-F238E27FC236}">
                <a16:creationId xmlns:a16="http://schemas.microsoft.com/office/drawing/2014/main" id="{F1F04556-4CBB-43BD-8F45-DC90908CF7B6}"/>
              </a:ext>
            </a:extLst>
          </p:cNvPr>
          <p:cNvGrpSpPr/>
          <p:nvPr/>
        </p:nvGrpSpPr>
        <p:grpSpPr>
          <a:xfrm>
            <a:off x="7845030" y="2978651"/>
            <a:ext cx="891911" cy="854292"/>
            <a:chOff x="4815575" y="1416800"/>
            <a:chExt cx="73750" cy="71400"/>
          </a:xfrm>
        </p:grpSpPr>
        <p:sp>
          <p:nvSpPr>
            <p:cNvPr id="17" name="Google Shape;511;p56">
              <a:extLst>
                <a:ext uri="{FF2B5EF4-FFF2-40B4-BE49-F238E27FC236}">
                  <a16:creationId xmlns:a16="http://schemas.microsoft.com/office/drawing/2014/main" id="{C9B693C1-7A7C-41B4-8BF6-5CD733BE22ED}"/>
                </a:ext>
              </a:extLst>
            </p:cNvPr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512;p56">
              <a:extLst>
                <a:ext uri="{FF2B5EF4-FFF2-40B4-BE49-F238E27FC236}">
                  <a16:creationId xmlns:a16="http://schemas.microsoft.com/office/drawing/2014/main" id="{B40D82AF-EA09-4E4F-9FB7-FAAEBD67ED6D}"/>
                </a:ext>
              </a:extLst>
            </p:cNvPr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513;p56">
              <a:extLst>
                <a:ext uri="{FF2B5EF4-FFF2-40B4-BE49-F238E27FC236}">
                  <a16:creationId xmlns:a16="http://schemas.microsoft.com/office/drawing/2014/main" id="{49E2DD8F-7961-4A1D-87F6-286D8B45B9CB}"/>
                </a:ext>
              </a:extLst>
            </p:cNvPr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514;p56">
            <a:extLst>
              <a:ext uri="{FF2B5EF4-FFF2-40B4-BE49-F238E27FC236}">
                <a16:creationId xmlns:a16="http://schemas.microsoft.com/office/drawing/2014/main" id="{F7B4DAF1-E21E-4925-A0AE-8240D5430371}"/>
              </a:ext>
            </a:extLst>
          </p:cNvPr>
          <p:cNvGrpSpPr/>
          <p:nvPr/>
        </p:nvGrpSpPr>
        <p:grpSpPr>
          <a:xfrm>
            <a:off x="8814564" y="3024267"/>
            <a:ext cx="900981" cy="763060"/>
            <a:chOff x="4902475" y="1418875"/>
            <a:chExt cx="74500" cy="63775"/>
          </a:xfrm>
        </p:grpSpPr>
        <p:sp>
          <p:nvSpPr>
            <p:cNvPr id="21" name="Google Shape;515;p56">
              <a:extLst>
                <a:ext uri="{FF2B5EF4-FFF2-40B4-BE49-F238E27FC236}">
                  <a16:creationId xmlns:a16="http://schemas.microsoft.com/office/drawing/2014/main" id="{6CE9D449-F254-4469-B9FA-98D884C68C15}"/>
                </a:ext>
              </a:extLst>
            </p:cNvPr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516;p56">
              <a:extLst>
                <a:ext uri="{FF2B5EF4-FFF2-40B4-BE49-F238E27FC236}">
                  <a16:creationId xmlns:a16="http://schemas.microsoft.com/office/drawing/2014/main" id="{DCE55A25-DCCD-4A08-AECE-D0DC7EFF0FC1}"/>
                </a:ext>
              </a:extLst>
            </p:cNvPr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" name="Google Shape;517;p56">
            <a:extLst>
              <a:ext uri="{FF2B5EF4-FFF2-40B4-BE49-F238E27FC236}">
                <a16:creationId xmlns:a16="http://schemas.microsoft.com/office/drawing/2014/main" id="{27D9B8B0-B019-4B98-AAB0-B90F15B64244}"/>
              </a:ext>
            </a:extLst>
          </p:cNvPr>
          <p:cNvGrpSpPr/>
          <p:nvPr/>
        </p:nvGrpSpPr>
        <p:grpSpPr>
          <a:xfrm>
            <a:off x="7860299" y="4107882"/>
            <a:ext cx="861375" cy="856985"/>
            <a:chOff x="4818100" y="1507675"/>
            <a:chExt cx="71225" cy="71625"/>
          </a:xfrm>
        </p:grpSpPr>
        <p:sp>
          <p:nvSpPr>
            <p:cNvPr id="24" name="Google Shape;518;p56">
              <a:extLst>
                <a:ext uri="{FF2B5EF4-FFF2-40B4-BE49-F238E27FC236}">
                  <a16:creationId xmlns:a16="http://schemas.microsoft.com/office/drawing/2014/main" id="{BF592711-2DBB-4D66-BCB1-2385A746CCA9}"/>
                </a:ext>
              </a:extLst>
            </p:cNvPr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519;p56">
              <a:extLst>
                <a:ext uri="{FF2B5EF4-FFF2-40B4-BE49-F238E27FC236}">
                  <a16:creationId xmlns:a16="http://schemas.microsoft.com/office/drawing/2014/main" id="{DF7E8564-2BC5-4777-8951-C2D0B56E3C64}"/>
                </a:ext>
              </a:extLst>
            </p:cNvPr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520;p56">
              <a:extLst>
                <a:ext uri="{FF2B5EF4-FFF2-40B4-BE49-F238E27FC236}">
                  <a16:creationId xmlns:a16="http://schemas.microsoft.com/office/drawing/2014/main" id="{51A793BD-3A57-4495-A3AB-A3D7A08E482B}"/>
                </a:ext>
              </a:extLst>
            </p:cNvPr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521;p56">
              <a:extLst>
                <a:ext uri="{FF2B5EF4-FFF2-40B4-BE49-F238E27FC236}">
                  <a16:creationId xmlns:a16="http://schemas.microsoft.com/office/drawing/2014/main" id="{DDC0C4B8-040F-454A-BECC-0B6EC25201C0}"/>
                </a:ext>
              </a:extLst>
            </p:cNvPr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522;p56">
            <a:extLst>
              <a:ext uri="{FF2B5EF4-FFF2-40B4-BE49-F238E27FC236}">
                <a16:creationId xmlns:a16="http://schemas.microsoft.com/office/drawing/2014/main" id="{BF2B76D4-948C-450E-B45B-8858E600AB28}"/>
              </a:ext>
            </a:extLst>
          </p:cNvPr>
          <p:cNvGrpSpPr/>
          <p:nvPr/>
        </p:nvGrpSpPr>
        <p:grpSpPr>
          <a:xfrm>
            <a:off x="6811769" y="4113112"/>
            <a:ext cx="959635" cy="889289"/>
            <a:chOff x="4721450" y="1509475"/>
            <a:chExt cx="79350" cy="74325"/>
          </a:xfrm>
        </p:grpSpPr>
        <p:sp>
          <p:nvSpPr>
            <p:cNvPr id="29" name="Google Shape;523;p56">
              <a:extLst>
                <a:ext uri="{FF2B5EF4-FFF2-40B4-BE49-F238E27FC236}">
                  <a16:creationId xmlns:a16="http://schemas.microsoft.com/office/drawing/2014/main" id="{4E2CA8F9-4D4F-4BE5-9BD5-7283FBF3345D}"/>
                </a:ext>
              </a:extLst>
            </p:cNvPr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524;p56">
              <a:extLst>
                <a:ext uri="{FF2B5EF4-FFF2-40B4-BE49-F238E27FC236}">
                  <a16:creationId xmlns:a16="http://schemas.microsoft.com/office/drawing/2014/main" id="{D5975AAD-7D92-4335-8A3D-DAF78353891C}"/>
                </a:ext>
              </a:extLst>
            </p:cNvPr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525;p56">
              <a:extLst>
                <a:ext uri="{FF2B5EF4-FFF2-40B4-BE49-F238E27FC236}">
                  <a16:creationId xmlns:a16="http://schemas.microsoft.com/office/drawing/2014/main" id="{64661982-120A-4126-BCA3-67A4CD92356A}"/>
                </a:ext>
              </a:extLst>
            </p:cNvPr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526;p56">
              <a:extLst>
                <a:ext uri="{FF2B5EF4-FFF2-40B4-BE49-F238E27FC236}">
                  <a16:creationId xmlns:a16="http://schemas.microsoft.com/office/drawing/2014/main" id="{C5F127A6-DF72-49EF-ABC2-478E12D7F7FD}"/>
                </a:ext>
              </a:extLst>
            </p:cNvPr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527;p56">
            <a:extLst>
              <a:ext uri="{FF2B5EF4-FFF2-40B4-BE49-F238E27FC236}">
                <a16:creationId xmlns:a16="http://schemas.microsoft.com/office/drawing/2014/main" id="{038CD512-A2DB-41E5-99FF-E87F20A9B9F9}"/>
              </a:ext>
            </a:extLst>
          </p:cNvPr>
          <p:cNvGrpSpPr/>
          <p:nvPr/>
        </p:nvGrpSpPr>
        <p:grpSpPr>
          <a:xfrm>
            <a:off x="8866870" y="4089789"/>
            <a:ext cx="850792" cy="850404"/>
            <a:chOff x="4906800" y="1507500"/>
            <a:chExt cx="70350" cy="71075"/>
          </a:xfrm>
        </p:grpSpPr>
        <p:sp>
          <p:nvSpPr>
            <p:cNvPr id="34" name="Google Shape;528;p56">
              <a:extLst>
                <a:ext uri="{FF2B5EF4-FFF2-40B4-BE49-F238E27FC236}">
                  <a16:creationId xmlns:a16="http://schemas.microsoft.com/office/drawing/2014/main" id="{6F0DB94A-D44D-47EE-8355-8D849B74F3EA}"/>
                </a:ext>
              </a:extLst>
            </p:cNvPr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529;p56">
              <a:extLst>
                <a:ext uri="{FF2B5EF4-FFF2-40B4-BE49-F238E27FC236}">
                  <a16:creationId xmlns:a16="http://schemas.microsoft.com/office/drawing/2014/main" id="{3B776CF5-BC15-4F70-B369-5B3F35D69A49}"/>
                </a:ext>
              </a:extLst>
            </p:cNvPr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530;p56">
              <a:extLst>
                <a:ext uri="{FF2B5EF4-FFF2-40B4-BE49-F238E27FC236}">
                  <a16:creationId xmlns:a16="http://schemas.microsoft.com/office/drawing/2014/main" id="{0B000A6E-C5F0-40C8-9E73-A6F9DC3ABFCC}"/>
                </a:ext>
              </a:extLst>
            </p:cNvPr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531;p56">
              <a:extLst>
                <a:ext uri="{FF2B5EF4-FFF2-40B4-BE49-F238E27FC236}">
                  <a16:creationId xmlns:a16="http://schemas.microsoft.com/office/drawing/2014/main" id="{AB424FAC-4D3B-486C-AC46-6B94E816FA1B}"/>
                </a:ext>
              </a:extLst>
            </p:cNvPr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532;p56">
              <a:extLst>
                <a:ext uri="{FF2B5EF4-FFF2-40B4-BE49-F238E27FC236}">
                  <a16:creationId xmlns:a16="http://schemas.microsoft.com/office/drawing/2014/main" id="{6A7152DC-C852-4F02-A461-14539853E389}"/>
                </a:ext>
              </a:extLst>
            </p:cNvPr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" name="Google Shape;533;p56">
            <a:extLst>
              <a:ext uri="{FF2B5EF4-FFF2-40B4-BE49-F238E27FC236}">
                <a16:creationId xmlns:a16="http://schemas.microsoft.com/office/drawing/2014/main" id="{49A80BBA-A7AF-45E0-86BD-0CB183BB3301}"/>
              </a:ext>
            </a:extLst>
          </p:cNvPr>
          <p:cNvGrpSpPr/>
          <p:nvPr/>
        </p:nvGrpSpPr>
        <p:grpSpPr>
          <a:xfrm>
            <a:off x="5869611" y="1863844"/>
            <a:ext cx="791066" cy="782650"/>
            <a:chOff x="3736598" y="2170606"/>
            <a:chExt cx="404889" cy="404889"/>
          </a:xfrm>
        </p:grpSpPr>
        <p:sp>
          <p:nvSpPr>
            <p:cNvPr id="40" name="Google Shape;534;p56">
              <a:extLst>
                <a:ext uri="{FF2B5EF4-FFF2-40B4-BE49-F238E27FC236}">
                  <a16:creationId xmlns:a16="http://schemas.microsoft.com/office/drawing/2014/main" id="{E3C952DE-6278-422F-91B7-75089D6BE41E}"/>
                </a:ext>
              </a:extLst>
            </p:cNvPr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535;p56">
              <a:extLst>
                <a:ext uri="{FF2B5EF4-FFF2-40B4-BE49-F238E27FC236}">
                  <a16:creationId xmlns:a16="http://schemas.microsoft.com/office/drawing/2014/main" id="{46D4B1F4-9556-4BF9-BE94-948515F1DFC2}"/>
                </a:ext>
              </a:extLst>
            </p:cNvPr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536;p56">
              <a:extLst>
                <a:ext uri="{FF2B5EF4-FFF2-40B4-BE49-F238E27FC236}">
                  <a16:creationId xmlns:a16="http://schemas.microsoft.com/office/drawing/2014/main" id="{2471C13B-60C1-46EE-A0BB-6A40170FEF70}"/>
                </a:ext>
              </a:extLst>
            </p:cNvPr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537;p56">
              <a:extLst>
                <a:ext uri="{FF2B5EF4-FFF2-40B4-BE49-F238E27FC236}">
                  <a16:creationId xmlns:a16="http://schemas.microsoft.com/office/drawing/2014/main" id="{F11A0BB3-47E7-4AFD-BB16-69F96BA0C291}"/>
                </a:ext>
              </a:extLst>
            </p:cNvPr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538;p56">
            <a:extLst>
              <a:ext uri="{FF2B5EF4-FFF2-40B4-BE49-F238E27FC236}">
                <a16:creationId xmlns:a16="http://schemas.microsoft.com/office/drawing/2014/main" id="{39D42DA9-BA8E-490C-B436-AD5508849A62}"/>
              </a:ext>
            </a:extLst>
          </p:cNvPr>
          <p:cNvGrpSpPr/>
          <p:nvPr/>
        </p:nvGrpSpPr>
        <p:grpSpPr>
          <a:xfrm>
            <a:off x="4750157" y="1863992"/>
            <a:ext cx="896533" cy="782356"/>
            <a:chOff x="3161917" y="2170682"/>
            <a:chExt cx="458870" cy="404737"/>
          </a:xfrm>
        </p:grpSpPr>
        <p:sp>
          <p:nvSpPr>
            <p:cNvPr id="45" name="Google Shape;539;p56">
              <a:extLst>
                <a:ext uri="{FF2B5EF4-FFF2-40B4-BE49-F238E27FC236}">
                  <a16:creationId xmlns:a16="http://schemas.microsoft.com/office/drawing/2014/main" id="{4A1BBB52-7E32-4A97-82D1-DBE600082A94}"/>
                </a:ext>
              </a:extLst>
            </p:cNvPr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540;p56">
              <a:extLst>
                <a:ext uri="{FF2B5EF4-FFF2-40B4-BE49-F238E27FC236}">
                  <a16:creationId xmlns:a16="http://schemas.microsoft.com/office/drawing/2014/main" id="{C62E1F3F-9C1C-4C8C-AAAC-C9679A94F6DB}"/>
                </a:ext>
              </a:extLst>
            </p:cNvPr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541;p56">
              <a:extLst>
                <a:ext uri="{FF2B5EF4-FFF2-40B4-BE49-F238E27FC236}">
                  <a16:creationId xmlns:a16="http://schemas.microsoft.com/office/drawing/2014/main" id="{A6D54276-67A1-4845-BCC5-E6C24F34E78D}"/>
                </a:ext>
              </a:extLst>
            </p:cNvPr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" name="Google Shape;542;p56">
            <a:extLst>
              <a:ext uri="{FF2B5EF4-FFF2-40B4-BE49-F238E27FC236}">
                <a16:creationId xmlns:a16="http://schemas.microsoft.com/office/drawing/2014/main" id="{CC9021B0-F858-45D2-BA64-AA89C303960A}"/>
              </a:ext>
            </a:extLst>
          </p:cNvPr>
          <p:cNvGrpSpPr/>
          <p:nvPr/>
        </p:nvGrpSpPr>
        <p:grpSpPr>
          <a:xfrm>
            <a:off x="4785318" y="3014450"/>
            <a:ext cx="826209" cy="782693"/>
            <a:chOff x="3179914" y="2889488"/>
            <a:chExt cx="422876" cy="404911"/>
          </a:xfrm>
        </p:grpSpPr>
        <p:sp>
          <p:nvSpPr>
            <p:cNvPr id="49" name="Google Shape;543;p56">
              <a:extLst>
                <a:ext uri="{FF2B5EF4-FFF2-40B4-BE49-F238E27FC236}">
                  <a16:creationId xmlns:a16="http://schemas.microsoft.com/office/drawing/2014/main" id="{C7E5D487-018A-4540-A3BF-F6A126D0DF2D}"/>
                </a:ext>
              </a:extLst>
            </p:cNvPr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44;p56">
              <a:extLst>
                <a:ext uri="{FF2B5EF4-FFF2-40B4-BE49-F238E27FC236}">
                  <a16:creationId xmlns:a16="http://schemas.microsoft.com/office/drawing/2014/main" id="{FDC1C36F-DA97-4BFD-804B-A7CD990846C6}"/>
                </a:ext>
              </a:extLst>
            </p:cNvPr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45;p56">
              <a:extLst>
                <a:ext uri="{FF2B5EF4-FFF2-40B4-BE49-F238E27FC236}">
                  <a16:creationId xmlns:a16="http://schemas.microsoft.com/office/drawing/2014/main" id="{322136A9-4AB2-44CC-85C2-EDD20B530DC7}"/>
                </a:ext>
              </a:extLst>
            </p:cNvPr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46;p56">
              <a:extLst>
                <a:ext uri="{FF2B5EF4-FFF2-40B4-BE49-F238E27FC236}">
                  <a16:creationId xmlns:a16="http://schemas.microsoft.com/office/drawing/2014/main" id="{DFF1CEFF-011E-4162-8CF4-7AB04DE61364}"/>
                </a:ext>
              </a:extLst>
            </p:cNvPr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47;p56">
              <a:extLst>
                <a:ext uri="{FF2B5EF4-FFF2-40B4-BE49-F238E27FC236}">
                  <a16:creationId xmlns:a16="http://schemas.microsoft.com/office/drawing/2014/main" id="{4E1C4CB3-5A81-4A4F-979E-310D2494FD74}"/>
                </a:ext>
              </a:extLst>
            </p:cNvPr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8;p56">
              <a:extLst>
                <a:ext uri="{FF2B5EF4-FFF2-40B4-BE49-F238E27FC236}">
                  <a16:creationId xmlns:a16="http://schemas.microsoft.com/office/drawing/2014/main" id="{1597CA24-58D7-4D9F-AFE2-BDB0984B064B}"/>
                </a:ext>
              </a:extLst>
            </p:cNvPr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" name="Google Shape;549;p56">
            <a:extLst>
              <a:ext uri="{FF2B5EF4-FFF2-40B4-BE49-F238E27FC236}">
                <a16:creationId xmlns:a16="http://schemas.microsoft.com/office/drawing/2014/main" id="{1BC5AE0B-D4E0-4821-8F91-617F1F3B2C1C}"/>
              </a:ext>
            </a:extLst>
          </p:cNvPr>
          <p:cNvGrpSpPr/>
          <p:nvPr/>
        </p:nvGrpSpPr>
        <p:grpSpPr>
          <a:xfrm>
            <a:off x="5855675" y="3014387"/>
            <a:ext cx="818934" cy="782820"/>
            <a:chOff x="3729467" y="2889422"/>
            <a:chExt cx="419153" cy="404977"/>
          </a:xfrm>
        </p:grpSpPr>
        <p:sp>
          <p:nvSpPr>
            <p:cNvPr id="56" name="Google Shape;550;p56">
              <a:extLst>
                <a:ext uri="{FF2B5EF4-FFF2-40B4-BE49-F238E27FC236}">
                  <a16:creationId xmlns:a16="http://schemas.microsoft.com/office/drawing/2014/main" id="{7E35DF0B-1212-44F5-A26E-B902E68CBC6A}"/>
                </a:ext>
              </a:extLst>
            </p:cNvPr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51;p56">
              <a:extLst>
                <a:ext uri="{FF2B5EF4-FFF2-40B4-BE49-F238E27FC236}">
                  <a16:creationId xmlns:a16="http://schemas.microsoft.com/office/drawing/2014/main" id="{6F26C8C5-D4ED-42C1-A018-98B03BDA9AF6}"/>
                </a:ext>
              </a:extLst>
            </p:cNvPr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52;p56">
              <a:extLst>
                <a:ext uri="{FF2B5EF4-FFF2-40B4-BE49-F238E27FC236}">
                  <a16:creationId xmlns:a16="http://schemas.microsoft.com/office/drawing/2014/main" id="{3C756B7F-F9EA-4587-BCB8-410C70B196B9}"/>
                </a:ext>
              </a:extLst>
            </p:cNvPr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53;p56">
              <a:extLst>
                <a:ext uri="{FF2B5EF4-FFF2-40B4-BE49-F238E27FC236}">
                  <a16:creationId xmlns:a16="http://schemas.microsoft.com/office/drawing/2014/main" id="{C92ED79B-7443-4BDA-9265-4898873AF667}"/>
                </a:ext>
              </a:extLst>
            </p:cNvPr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554;p56">
              <a:extLst>
                <a:ext uri="{FF2B5EF4-FFF2-40B4-BE49-F238E27FC236}">
                  <a16:creationId xmlns:a16="http://schemas.microsoft.com/office/drawing/2014/main" id="{3A3B0AF3-F1BA-4EFC-A66C-7327D809C824}"/>
                </a:ext>
              </a:extLst>
            </p:cNvPr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555;p56">
              <a:extLst>
                <a:ext uri="{FF2B5EF4-FFF2-40B4-BE49-F238E27FC236}">
                  <a16:creationId xmlns:a16="http://schemas.microsoft.com/office/drawing/2014/main" id="{460835E0-7997-42D1-8B06-F9694743F316}"/>
                </a:ext>
              </a:extLst>
            </p:cNvPr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556;p56">
              <a:extLst>
                <a:ext uri="{FF2B5EF4-FFF2-40B4-BE49-F238E27FC236}">
                  <a16:creationId xmlns:a16="http://schemas.microsoft.com/office/drawing/2014/main" id="{BAF31188-C412-482C-9164-E9389E84C305}"/>
                </a:ext>
              </a:extLst>
            </p:cNvPr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" name="Google Shape;557;p56">
            <a:extLst>
              <a:ext uri="{FF2B5EF4-FFF2-40B4-BE49-F238E27FC236}">
                <a16:creationId xmlns:a16="http://schemas.microsoft.com/office/drawing/2014/main" id="{34B65D14-4B7C-4685-B5BE-58C1856DDDC0}"/>
              </a:ext>
            </a:extLst>
          </p:cNvPr>
          <p:cNvGrpSpPr/>
          <p:nvPr/>
        </p:nvGrpSpPr>
        <p:grpSpPr>
          <a:xfrm>
            <a:off x="2093864" y="3533342"/>
            <a:ext cx="1474429" cy="203411"/>
            <a:chOff x="4411970" y="2962952"/>
            <a:chExt cx="706544" cy="104212"/>
          </a:xfrm>
        </p:grpSpPr>
        <p:sp>
          <p:nvSpPr>
            <p:cNvPr id="64" name="Google Shape;558;p56">
              <a:extLst>
                <a:ext uri="{FF2B5EF4-FFF2-40B4-BE49-F238E27FC236}">
                  <a16:creationId xmlns:a16="http://schemas.microsoft.com/office/drawing/2014/main" id="{C2CBE902-4589-4531-BCEE-A80F48643016}"/>
                </a:ext>
              </a:extLst>
            </p:cNvPr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559;p56">
              <a:extLst>
                <a:ext uri="{FF2B5EF4-FFF2-40B4-BE49-F238E27FC236}">
                  <a16:creationId xmlns:a16="http://schemas.microsoft.com/office/drawing/2014/main" id="{8521E4C0-9F15-46C3-9261-8296B0A5D175}"/>
                </a:ext>
              </a:extLst>
            </p:cNvPr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560;p56">
              <a:extLst>
                <a:ext uri="{FF2B5EF4-FFF2-40B4-BE49-F238E27FC236}">
                  <a16:creationId xmlns:a16="http://schemas.microsoft.com/office/drawing/2014/main" id="{EA8DD6DC-4542-4FCD-818D-13FA15308E3B}"/>
                </a:ext>
              </a:extLst>
            </p:cNvPr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561;p56">
              <a:extLst>
                <a:ext uri="{FF2B5EF4-FFF2-40B4-BE49-F238E27FC236}">
                  <a16:creationId xmlns:a16="http://schemas.microsoft.com/office/drawing/2014/main" id="{E21E84AA-65AC-4731-B90A-3EA7CB2F11BE}"/>
                </a:ext>
              </a:extLst>
            </p:cNvPr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" name="Google Shape;562;p56">
            <a:extLst>
              <a:ext uri="{FF2B5EF4-FFF2-40B4-BE49-F238E27FC236}">
                <a16:creationId xmlns:a16="http://schemas.microsoft.com/office/drawing/2014/main" id="{D353ED8B-17F1-4E36-B5F2-E440F76414D6}"/>
              </a:ext>
            </a:extLst>
          </p:cNvPr>
          <p:cNvGrpSpPr/>
          <p:nvPr/>
        </p:nvGrpSpPr>
        <p:grpSpPr>
          <a:xfrm>
            <a:off x="2093864" y="2921785"/>
            <a:ext cx="1466497" cy="436967"/>
            <a:chOff x="4411970" y="2726085"/>
            <a:chExt cx="643107" cy="193659"/>
          </a:xfrm>
        </p:grpSpPr>
        <p:sp>
          <p:nvSpPr>
            <p:cNvPr id="69" name="Google Shape;563;p56">
              <a:extLst>
                <a:ext uri="{FF2B5EF4-FFF2-40B4-BE49-F238E27FC236}">
                  <a16:creationId xmlns:a16="http://schemas.microsoft.com/office/drawing/2014/main" id="{4A469D00-9B09-4DA0-8312-3825B251E445}"/>
                </a:ext>
              </a:extLst>
            </p:cNvPr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564;p56">
              <a:extLst>
                <a:ext uri="{FF2B5EF4-FFF2-40B4-BE49-F238E27FC236}">
                  <a16:creationId xmlns:a16="http://schemas.microsoft.com/office/drawing/2014/main" id="{E6AAE565-89B0-41E6-9835-CB578F3686D9}"/>
                </a:ext>
              </a:extLst>
            </p:cNvPr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565;p56">
              <a:extLst>
                <a:ext uri="{FF2B5EF4-FFF2-40B4-BE49-F238E27FC236}">
                  <a16:creationId xmlns:a16="http://schemas.microsoft.com/office/drawing/2014/main" id="{A4F0ADD1-AF60-4349-8E98-CF2E10291AEB}"/>
                </a:ext>
              </a:extLst>
            </p:cNvPr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" name="Google Shape;566;p56">
            <a:extLst>
              <a:ext uri="{FF2B5EF4-FFF2-40B4-BE49-F238E27FC236}">
                <a16:creationId xmlns:a16="http://schemas.microsoft.com/office/drawing/2014/main" id="{C0E490C2-1DD7-4AE9-9E3E-3D59B3B45C90}"/>
              </a:ext>
            </a:extLst>
          </p:cNvPr>
          <p:cNvGrpSpPr/>
          <p:nvPr/>
        </p:nvGrpSpPr>
        <p:grpSpPr>
          <a:xfrm>
            <a:off x="579492" y="3306093"/>
            <a:ext cx="1239449" cy="381679"/>
            <a:chOff x="4411970" y="4340222"/>
            <a:chExt cx="779467" cy="242683"/>
          </a:xfrm>
        </p:grpSpPr>
        <p:sp>
          <p:nvSpPr>
            <p:cNvPr id="73" name="Google Shape;567;p56">
              <a:extLst>
                <a:ext uri="{FF2B5EF4-FFF2-40B4-BE49-F238E27FC236}">
                  <a16:creationId xmlns:a16="http://schemas.microsoft.com/office/drawing/2014/main" id="{A32FC2D9-4A2E-43BB-8334-B3A54712E516}"/>
                </a:ext>
              </a:extLst>
            </p:cNvPr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568;p56">
              <a:extLst>
                <a:ext uri="{FF2B5EF4-FFF2-40B4-BE49-F238E27FC236}">
                  <a16:creationId xmlns:a16="http://schemas.microsoft.com/office/drawing/2014/main" id="{46E95743-1997-4023-BBE0-5903D05343BF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569;p56">
              <a:extLst>
                <a:ext uri="{FF2B5EF4-FFF2-40B4-BE49-F238E27FC236}">
                  <a16:creationId xmlns:a16="http://schemas.microsoft.com/office/drawing/2014/main" id="{CB71A086-AA59-43E1-93BC-A81159FCA0D0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" name="Google Shape;570;p56">
            <a:extLst>
              <a:ext uri="{FF2B5EF4-FFF2-40B4-BE49-F238E27FC236}">
                <a16:creationId xmlns:a16="http://schemas.microsoft.com/office/drawing/2014/main" id="{9CCCABB9-083F-4AF6-A4ED-1D88DD269958}"/>
              </a:ext>
            </a:extLst>
          </p:cNvPr>
          <p:cNvGrpSpPr/>
          <p:nvPr/>
        </p:nvGrpSpPr>
        <p:grpSpPr>
          <a:xfrm>
            <a:off x="2093864" y="2420450"/>
            <a:ext cx="1474137" cy="326745"/>
            <a:chOff x="4411970" y="2468674"/>
            <a:chExt cx="747317" cy="167425"/>
          </a:xfrm>
        </p:grpSpPr>
        <p:sp>
          <p:nvSpPr>
            <p:cNvPr id="77" name="Google Shape;571;p56">
              <a:extLst>
                <a:ext uri="{FF2B5EF4-FFF2-40B4-BE49-F238E27FC236}">
                  <a16:creationId xmlns:a16="http://schemas.microsoft.com/office/drawing/2014/main" id="{8B927F88-B547-4F9A-961A-900F87A36D5A}"/>
                </a:ext>
              </a:extLst>
            </p:cNvPr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572;p56">
              <a:extLst>
                <a:ext uri="{FF2B5EF4-FFF2-40B4-BE49-F238E27FC236}">
                  <a16:creationId xmlns:a16="http://schemas.microsoft.com/office/drawing/2014/main" id="{3F9DBA2D-535E-4913-8472-76B1948EDB65}"/>
                </a:ext>
              </a:extLst>
            </p:cNvPr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" name="Google Shape;573;p56">
            <a:extLst>
              <a:ext uri="{FF2B5EF4-FFF2-40B4-BE49-F238E27FC236}">
                <a16:creationId xmlns:a16="http://schemas.microsoft.com/office/drawing/2014/main" id="{9B7C6A18-C647-4E4E-9C1C-7B96391ADC13}"/>
              </a:ext>
            </a:extLst>
          </p:cNvPr>
          <p:cNvSpPr/>
          <p:nvPr/>
        </p:nvSpPr>
        <p:spPr>
          <a:xfrm>
            <a:off x="576820" y="2881004"/>
            <a:ext cx="1238097" cy="291616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" name="Google Shape;574;p56">
            <a:extLst>
              <a:ext uri="{FF2B5EF4-FFF2-40B4-BE49-F238E27FC236}">
                <a16:creationId xmlns:a16="http://schemas.microsoft.com/office/drawing/2014/main" id="{93212609-2EDF-4E5F-B5FF-9D0ACB127D37}"/>
              </a:ext>
            </a:extLst>
          </p:cNvPr>
          <p:cNvGrpSpPr/>
          <p:nvPr/>
        </p:nvGrpSpPr>
        <p:grpSpPr>
          <a:xfrm>
            <a:off x="578070" y="1854360"/>
            <a:ext cx="2992141" cy="315493"/>
            <a:chOff x="6336019" y="3733725"/>
            <a:chExt cx="2566206" cy="351310"/>
          </a:xfrm>
        </p:grpSpPr>
        <p:sp>
          <p:nvSpPr>
            <p:cNvPr id="81" name="Google Shape;575;p56">
              <a:extLst>
                <a:ext uri="{FF2B5EF4-FFF2-40B4-BE49-F238E27FC236}">
                  <a16:creationId xmlns:a16="http://schemas.microsoft.com/office/drawing/2014/main" id="{9BEA9B56-B3E1-46C9-AB74-B64741812933}"/>
                </a:ext>
              </a:extLst>
            </p:cNvPr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576;p56">
              <a:extLst>
                <a:ext uri="{FF2B5EF4-FFF2-40B4-BE49-F238E27FC236}">
                  <a16:creationId xmlns:a16="http://schemas.microsoft.com/office/drawing/2014/main" id="{115C284B-6886-4E2B-801A-14DAED338037}"/>
                </a:ext>
              </a:extLst>
            </p:cNvPr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577;p56">
              <a:extLst>
                <a:ext uri="{FF2B5EF4-FFF2-40B4-BE49-F238E27FC236}">
                  <a16:creationId xmlns:a16="http://schemas.microsoft.com/office/drawing/2014/main" id="{E5A5234B-C41F-495C-9285-F7AB07943EE4}"/>
                </a:ext>
              </a:extLst>
            </p:cNvPr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578;p56">
              <a:extLst>
                <a:ext uri="{FF2B5EF4-FFF2-40B4-BE49-F238E27FC236}">
                  <a16:creationId xmlns:a16="http://schemas.microsoft.com/office/drawing/2014/main" id="{0367A66C-7828-4C4B-8E42-2B4F8333DE0E}"/>
                </a:ext>
              </a:extLst>
            </p:cNvPr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" name="Google Shape;579;p56">
            <a:extLst>
              <a:ext uri="{FF2B5EF4-FFF2-40B4-BE49-F238E27FC236}">
                <a16:creationId xmlns:a16="http://schemas.microsoft.com/office/drawing/2014/main" id="{A8B636D5-C967-45D3-8048-6CEF13692D10}"/>
              </a:ext>
            </a:extLst>
          </p:cNvPr>
          <p:cNvGrpSpPr/>
          <p:nvPr/>
        </p:nvGrpSpPr>
        <p:grpSpPr>
          <a:xfrm>
            <a:off x="2093864" y="4296168"/>
            <a:ext cx="1445715" cy="231500"/>
            <a:chOff x="4404545" y="3301592"/>
            <a:chExt cx="782403" cy="129272"/>
          </a:xfrm>
        </p:grpSpPr>
        <p:sp>
          <p:nvSpPr>
            <p:cNvPr id="86" name="Google Shape;580;p56">
              <a:extLst>
                <a:ext uri="{FF2B5EF4-FFF2-40B4-BE49-F238E27FC236}">
                  <a16:creationId xmlns:a16="http://schemas.microsoft.com/office/drawing/2014/main" id="{44DCEDD5-1001-4063-8B08-A86E147C63CA}"/>
                </a:ext>
              </a:extLst>
            </p:cNvPr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581;p56">
              <a:extLst>
                <a:ext uri="{FF2B5EF4-FFF2-40B4-BE49-F238E27FC236}">
                  <a16:creationId xmlns:a16="http://schemas.microsoft.com/office/drawing/2014/main" id="{1F8209F2-7155-46BD-8E1A-E988F0AE3283}"/>
                </a:ext>
              </a:extLst>
            </p:cNvPr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" name="Google Shape;582;p56">
            <a:extLst>
              <a:ext uri="{FF2B5EF4-FFF2-40B4-BE49-F238E27FC236}">
                <a16:creationId xmlns:a16="http://schemas.microsoft.com/office/drawing/2014/main" id="{34982B54-B7D9-4145-9FD6-85F41BB13410}"/>
              </a:ext>
            </a:extLst>
          </p:cNvPr>
          <p:cNvGrpSpPr/>
          <p:nvPr/>
        </p:nvGrpSpPr>
        <p:grpSpPr>
          <a:xfrm>
            <a:off x="2093864" y="3911344"/>
            <a:ext cx="1469703" cy="210235"/>
            <a:chOff x="4411970" y="3131459"/>
            <a:chExt cx="710520" cy="117397"/>
          </a:xfrm>
        </p:grpSpPr>
        <p:sp>
          <p:nvSpPr>
            <p:cNvPr id="89" name="Google Shape;583;p56">
              <a:extLst>
                <a:ext uri="{FF2B5EF4-FFF2-40B4-BE49-F238E27FC236}">
                  <a16:creationId xmlns:a16="http://schemas.microsoft.com/office/drawing/2014/main" id="{FC42BA06-5EE4-4BB9-BF31-DF87CAF409D1}"/>
                </a:ext>
              </a:extLst>
            </p:cNvPr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584;p56">
              <a:extLst>
                <a:ext uri="{FF2B5EF4-FFF2-40B4-BE49-F238E27FC236}">
                  <a16:creationId xmlns:a16="http://schemas.microsoft.com/office/drawing/2014/main" id="{B037246A-0DD1-443B-AED0-26064DA25B2B}"/>
                </a:ext>
              </a:extLst>
            </p:cNvPr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Google Shape;585;p56" descr="Timeline background shape">
            <a:extLst>
              <a:ext uri="{FF2B5EF4-FFF2-40B4-BE49-F238E27FC236}">
                <a16:creationId xmlns:a16="http://schemas.microsoft.com/office/drawing/2014/main" id="{478BF86F-2FFF-4E6F-B13F-127F6CD9F92C}"/>
              </a:ext>
            </a:extLst>
          </p:cNvPr>
          <p:cNvSpPr/>
          <p:nvPr/>
        </p:nvSpPr>
        <p:spPr>
          <a:xfrm>
            <a:off x="2093864" y="4702259"/>
            <a:ext cx="1466714" cy="231198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" name="Google Shape;586;p56">
            <a:extLst>
              <a:ext uri="{FF2B5EF4-FFF2-40B4-BE49-F238E27FC236}">
                <a16:creationId xmlns:a16="http://schemas.microsoft.com/office/drawing/2014/main" id="{2B95B507-AC09-4746-84DE-C3AF5681FE56}"/>
              </a:ext>
            </a:extLst>
          </p:cNvPr>
          <p:cNvGrpSpPr/>
          <p:nvPr/>
        </p:nvGrpSpPr>
        <p:grpSpPr>
          <a:xfrm>
            <a:off x="566736" y="3799018"/>
            <a:ext cx="1258289" cy="693576"/>
            <a:chOff x="4411970" y="1801825"/>
            <a:chExt cx="734586" cy="409262"/>
          </a:xfrm>
        </p:grpSpPr>
        <p:sp>
          <p:nvSpPr>
            <p:cNvPr id="93" name="Google Shape;587;p56">
              <a:extLst>
                <a:ext uri="{FF2B5EF4-FFF2-40B4-BE49-F238E27FC236}">
                  <a16:creationId xmlns:a16="http://schemas.microsoft.com/office/drawing/2014/main" id="{27116623-0DE8-4B52-99EE-1734AABC0150}"/>
                </a:ext>
              </a:extLst>
            </p:cNvPr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588;p56">
              <a:extLst>
                <a:ext uri="{FF2B5EF4-FFF2-40B4-BE49-F238E27FC236}">
                  <a16:creationId xmlns:a16="http://schemas.microsoft.com/office/drawing/2014/main" id="{A6C1E4D0-E20E-46C2-A68F-C89F90C4CD4A}"/>
                </a:ext>
              </a:extLst>
            </p:cNvPr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" name="Google Shape;589;p56">
            <a:extLst>
              <a:ext uri="{FF2B5EF4-FFF2-40B4-BE49-F238E27FC236}">
                <a16:creationId xmlns:a16="http://schemas.microsoft.com/office/drawing/2014/main" id="{99D6769D-7E94-470B-B502-98EA2F9856F5}"/>
              </a:ext>
            </a:extLst>
          </p:cNvPr>
          <p:cNvGrpSpPr/>
          <p:nvPr/>
        </p:nvGrpSpPr>
        <p:grpSpPr>
          <a:xfrm>
            <a:off x="3781763" y="1861139"/>
            <a:ext cx="796534" cy="788059"/>
            <a:chOff x="5681300" y="2527788"/>
            <a:chExt cx="805800" cy="805800"/>
          </a:xfrm>
        </p:grpSpPr>
        <p:sp>
          <p:nvSpPr>
            <p:cNvPr id="96" name="Google Shape;590;p56">
              <a:extLst>
                <a:ext uri="{FF2B5EF4-FFF2-40B4-BE49-F238E27FC236}">
                  <a16:creationId xmlns:a16="http://schemas.microsoft.com/office/drawing/2014/main" id="{1F5EED79-3885-4291-B60A-739CB6AD2A0C}"/>
                </a:ext>
              </a:extLst>
            </p:cNvPr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591;p56">
              <a:extLst>
                <a:ext uri="{FF2B5EF4-FFF2-40B4-BE49-F238E27FC236}">
                  <a16:creationId xmlns:a16="http://schemas.microsoft.com/office/drawing/2014/main" id="{C52C5044-C378-4373-8A2A-398CE6741FC3}"/>
                </a:ext>
              </a:extLst>
            </p:cNvPr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98" name="Google Shape;592;p56">
            <a:extLst>
              <a:ext uri="{FF2B5EF4-FFF2-40B4-BE49-F238E27FC236}">
                <a16:creationId xmlns:a16="http://schemas.microsoft.com/office/drawing/2014/main" id="{9929D2A4-18A2-4D27-A49C-096DA6623923}"/>
              </a:ext>
            </a:extLst>
          </p:cNvPr>
          <p:cNvGrpSpPr/>
          <p:nvPr/>
        </p:nvGrpSpPr>
        <p:grpSpPr>
          <a:xfrm>
            <a:off x="3772966" y="3003064"/>
            <a:ext cx="814128" cy="805466"/>
            <a:chOff x="4049800" y="640400"/>
            <a:chExt cx="858900" cy="858900"/>
          </a:xfrm>
        </p:grpSpPr>
        <p:sp>
          <p:nvSpPr>
            <p:cNvPr id="99" name="Google Shape;593;p56">
              <a:extLst>
                <a:ext uri="{FF2B5EF4-FFF2-40B4-BE49-F238E27FC236}">
                  <a16:creationId xmlns:a16="http://schemas.microsoft.com/office/drawing/2014/main" id="{C978104E-8075-4F3E-9742-E5FF31FDCA29}"/>
                </a:ext>
              </a:extLst>
            </p:cNvPr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594;p56">
              <a:extLst>
                <a:ext uri="{FF2B5EF4-FFF2-40B4-BE49-F238E27FC236}">
                  <a16:creationId xmlns:a16="http://schemas.microsoft.com/office/drawing/2014/main" id="{326A9EA4-B622-4321-8F0F-B5814A302E50}"/>
                </a:ext>
              </a:extLst>
            </p:cNvPr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1" name="Google Shape;595;p56">
            <a:extLst>
              <a:ext uri="{FF2B5EF4-FFF2-40B4-BE49-F238E27FC236}">
                <a16:creationId xmlns:a16="http://schemas.microsoft.com/office/drawing/2014/main" id="{E4241679-37D7-4709-98E3-805DF7A9D8ED}"/>
              </a:ext>
            </a:extLst>
          </p:cNvPr>
          <p:cNvGrpSpPr/>
          <p:nvPr/>
        </p:nvGrpSpPr>
        <p:grpSpPr>
          <a:xfrm>
            <a:off x="3659152" y="4027103"/>
            <a:ext cx="1041756" cy="1030672"/>
            <a:chOff x="5080188" y="927900"/>
            <a:chExt cx="961200" cy="961200"/>
          </a:xfrm>
        </p:grpSpPr>
        <p:sp>
          <p:nvSpPr>
            <p:cNvPr id="102" name="Google Shape;596;p56">
              <a:extLst>
                <a:ext uri="{FF2B5EF4-FFF2-40B4-BE49-F238E27FC236}">
                  <a16:creationId xmlns:a16="http://schemas.microsoft.com/office/drawing/2014/main" id="{32ED1D68-52EC-4656-BC32-7110611CF9E9}"/>
                </a:ext>
              </a:extLst>
            </p:cNvPr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597;p56">
              <a:extLst>
                <a:ext uri="{FF2B5EF4-FFF2-40B4-BE49-F238E27FC236}">
                  <a16:creationId xmlns:a16="http://schemas.microsoft.com/office/drawing/2014/main" id="{733251DF-8777-4892-BDD9-CBD9337F6CE6}"/>
                </a:ext>
              </a:extLst>
            </p:cNvPr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598;p56">
              <a:extLst>
                <a:ext uri="{FF2B5EF4-FFF2-40B4-BE49-F238E27FC236}">
                  <a16:creationId xmlns:a16="http://schemas.microsoft.com/office/drawing/2014/main" id="{43DC8B35-F3D4-46E3-8A35-E03133D03E81}"/>
                </a:ext>
              </a:extLst>
            </p:cNvPr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599;p56">
              <a:extLst>
                <a:ext uri="{FF2B5EF4-FFF2-40B4-BE49-F238E27FC236}">
                  <a16:creationId xmlns:a16="http://schemas.microsoft.com/office/drawing/2014/main" id="{4C9D3173-12BB-4D5E-A925-26C69658863B}"/>
                </a:ext>
              </a:extLst>
            </p:cNvPr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600;p56">
              <a:extLst>
                <a:ext uri="{FF2B5EF4-FFF2-40B4-BE49-F238E27FC236}">
                  <a16:creationId xmlns:a16="http://schemas.microsoft.com/office/drawing/2014/main" id="{8F1B727A-3942-4A34-9D82-C5FBC8FDF7A5}"/>
                </a:ext>
              </a:extLst>
            </p:cNvPr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601;p56">
              <a:extLst>
                <a:ext uri="{FF2B5EF4-FFF2-40B4-BE49-F238E27FC236}">
                  <a16:creationId xmlns:a16="http://schemas.microsoft.com/office/drawing/2014/main" id="{506D31E6-3A32-4B1B-B393-B52C7960638D}"/>
                </a:ext>
              </a:extLst>
            </p:cNvPr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602;p56">
              <a:extLst>
                <a:ext uri="{FF2B5EF4-FFF2-40B4-BE49-F238E27FC236}">
                  <a16:creationId xmlns:a16="http://schemas.microsoft.com/office/drawing/2014/main" id="{C4A936F2-03D7-4A52-A701-C1CAFE5C1FE2}"/>
                </a:ext>
              </a:extLst>
            </p:cNvPr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603;p56">
              <a:extLst>
                <a:ext uri="{FF2B5EF4-FFF2-40B4-BE49-F238E27FC236}">
                  <a16:creationId xmlns:a16="http://schemas.microsoft.com/office/drawing/2014/main" id="{C888F604-8495-4B1E-A704-5801D0082085}"/>
                </a:ext>
              </a:extLst>
            </p:cNvPr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" name="Google Shape;604;p56">
            <a:extLst>
              <a:ext uri="{FF2B5EF4-FFF2-40B4-BE49-F238E27FC236}">
                <a16:creationId xmlns:a16="http://schemas.microsoft.com/office/drawing/2014/main" id="{12428A51-837B-48CC-9529-889EE5B17230}"/>
              </a:ext>
            </a:extLst>
          </p:cNvPr>
          <p:cNvGrpSpPr/>
          <p:nvPr/>
        </p:nvGrpSpPr>
        <p:grpSpPr>
          <a:xfrm>
            <a:off x="5894427" y="4173212"/>
            <a:ext cx="772304" cy="761603"/>
            <a:chOff x="6039282" y="1042577"/>
            <a:chExt cx="734315" cy="731929"/>
          </a:xfrm>
        </p:grpSpPr>
        <p:sp>
          <p:nvSpPr>
            <p:cNvPr id="111" name="Google Shape;605;p56">
              <a:extLst>
                <a:ext uri="{FF2B5EF4-FFF2-40B4-BE49-F238E27FC236}">
                  <a16:creationId xmlns:a16="http://schemas.microsoft.com/office/drawing/2014/main" id="{C4494B87-73C4-49D7-A7E6-A9129726B783}"/>
                </a:ext>
              </a:extLst>
            </p:cNvPr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606;p56">
              <a:extLst>
                <a:ext uri="{FF2B5EF4-FFF2-40B4-BE49-F238E27FC236}">
                  <a16:creationId xmlns:a16="http://schemas.microsoft.com/office/drawing/2014/main" id="{D64952DB-7F53-48DE-8AA3-7F7FFBD02526}"/>
                </a:ext>
              </a:extLst>
            </p:cNvPr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607;p56">
              <a:extLst>
                <a:ext uri="{FF2B5EF4-FFF2-40B4-BE49-F238E27FC236}">
                  <a16:creationId xmlns:a16="http://schemas.microsoft.com/office/drawing/2014/main" id="{B2CA1160-FAE6-4CD6-8300-6AAA8F3201F2}"/>
                </a:ext>
              </a:extLst>
            </p:cNvPr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608;p56">
              <a:extLst>
                <a:ext uri="{FF2B5EF4-FFF2-40B4-BE49-F238E27FC236}">
                  <a16:creationId xmlns:a16="http://schemas.microsoft.com/office/drawing/2014/main" id="{99CFEA10-F26F-47E3-8AD1-6EA4BF6F37C6}"/>
                </a:ext>
              </a:extLst>
            </p:cNvPr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609;p56">
              <a:extLst>
                <a:ext uri="{FF2B5EF4-FFF2-40B4-BE49-F238E27FC236}">
                  <a16:creationId xmlns:a16="http://schemas.microsoft.com/office/drawing/2014/main" id="{674B7322-4461-4F40-BF0A-81338050ACD0}"/>
                </a:ext>
              </a:extLst>
            </p:cNvPr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610;p56">
              <a:extLst>
                <a:ext uri="{FF2B5EF4-FFF2-40B4-BE49-F238E27FC236}">
                  <a16:creationId xmlns:a16="http://schemas.microsoft.com/office/drawing/2014/main" id="{D52A3960-BBEE-457D-B9BD-D089A9C720AA}"/>
                </a:ext>
              </a:extLst>
            </p:cNvPr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611;p56">
              <a:extLst>
                <a:ext uri="{FF2B5EF4-FFF2-40B4-BE49-F238E27FC236}">
                  <a16:creationId xmlns:a16="http://schemas.microsoft.com/office/drawing/2014/main" id="{AB8CCA4E-121B-483A-95AD-54423594FCEE}"/>
                </a:ext>
              </a:extLst>
            </p:cNvPr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612;p56">
              <a:extLst>
                <a:ext uri="{FF2B5EF4-FFF2-40B4-BE49-F238E27FC236}">
                  <a16:creationId xmlns:a16="http://schemas.microsoft.com/office/drawing/2014/main" id="{3711430D-B266-4F73-AB03-7D0E96CB0A8A}"/>
                </a:ext>
              </a:extLst>
            </p:cNvPr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613;p56">
              <a:extLst>
                <a:ext uri="{FF2B5EF4-FFF2-40B4-BE49-F238E27FC236}">
                  <a16:creationId xmlns:a16="http://schemas.microsoft.com/office/drawing/2014/main" id="{F72847BC-CEBF-40A3-9408-2FE81003B328}"/>
                </a:ext>
              </a:extLst>
            </p:cNvPr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614;p56">
              <a:extLst>
                <a:ext uri="{FF2B5EF4-FFF2-40B4-BE49-F238E27FC236}">
                  <a16:creationId xmlns:a16="http://schemas.microsoft.com/office/drawing/2014/main" id="{8DE7C8FD-48A5-416F-838D-6507E615CD34}"/>
                </a:ext>
              </a:extLst>
            </p:cNvPr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615;p56">
              <a:extLst>
                <a:ext uri="{FF2B5EF4-FFF2-40B4-BE49-F238E27FC236}">
                  <a16:creationId xmlns:a16="http://schemas.microsoft.com/office/drawing/2014/main" id="{79255014-3C6E-4743-B957-B9DAA4CDD2FB}"/>
                </a:ext>
              </a:extLst>
            </p:cNvPr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616;p56">
              <a:extLst>
                <a:ext uri="{FF2B5EF4-FFF2-40B4-BE49-F238E27FC236}">
                  <a16:creationId xmlns:a16="http://schemas.microsoft.com/office/drawing/2014/main" id="{181514E4-10E1-4CF0-9361-EE85D8B07807}"/>
                </a:ext>
              </a:extLst>
            </p:cNvPr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617;p56">
              <a:extLst>
                <a:ext uri="{FF2B5EF4-FFF2-40B4-BE49-F238E27FC236}">
                  <a16:creationId xmlns:a16="http://schemas.microsoft.com/office/drawing/2014/main" id="{E886A71B-4B59-447F-AE0C-D17184903356}"/>
                </a:ext>
              </a:extLst>
            </p:cNvPr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618;p56">
              <a:extLst>
                <a:ext uri="{FF2B5EF4-FFF2-40B4-BE49-F238E27FC236}">
                  <a16:creationId xmlns:a16="http://schemas.microsoft.com/office/drawing/2014/main" id="{161D6CCD-83E1-44E2-9DF1-669A1594F9E2}"/>
                </a:ext>
              </a:extLst>
            </p:cNvPr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619;p56">
              <a:extLst>
                <a:ext uri="{FF2B5EF4-FFF2-40B4-BE49-F238E27FC236}">
                  <a16:creationId xmlns:a16="http://schemas.microsoft.com/office/drawing/2014/main" id="{569E9117-ED4E-4D3F-AE0E-738DF4D6DB71}"/>
                </a:ext>
              </a:extLst>
            </p:cNvPr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620;p56">
              <a:extLst>
                <a:ext uri="{FF2B5EF4-FFF2-40B4-BE49-F238E27FC236}">
                  <a16:creationId xmlns:a16="http://schemas.microsoft.com/office/drawing/2014/main" id="{873AE101-988E-4A8A-8CD5-00115CAFAAB6}"/>
                </a:ext>
              </a:extLst>
            </p:cNvPr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621;p56">
              <a:extLst>
                <a:ext uri="{FF2B5EF4-FFF2-40B4-BE49-F238E27FC236}">
                  <a16:creationId xmlns:a16="http://schemas.microsoft.com/office/drawing/2014/main" id="{664823BF-2889-4366-909E-A4C646815F6D}"/>
                </a:ext>
              </a:extLst>
            </p:cNvPr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622;p56">
              <a:extLst>
                <a:ext uri="{FF2B5EF4-FFF2-40B4-BE49-F238E27FC236}">
                  <a16:creationId xmlns:a16="http://schemas.microsoft.com/office/drawing/2014/main" id="{F5092D70-2EA7-444C-91E8-A23471871F8B}"/>
                </a:ext>
              </a:extLst>
            </p:cNvPr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623;p56">
              <a:extLst>
                <a:ext uri="{FF2B5EF4-FFF2-40B4-BE49-F238E27FC236}">
                  <a16:creationId xmlns:a16="http://schemas.microsoft.com/office/drawing/2014/main" id="{1B02C751-E738-45A8-BA64-41DA5FCF38FD}"/>
                </a:ext>
              </a:extLst>
            </p:cNvPr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624;p56">
              <a:extLst>
                <a:ext uri="{FF2B5EF4-FFF2-40B4-BE49-F238E27FC236}">
                  <a16:creationId xmlns:a16="http://schemas.microsoft.com/office/drawing/2014/main" id="{E038DB4F-8AE5-4EB2-BEEF-04AB5EC897E4}"/>
                </a:ext>
              </a:extLst>
            </p:cNvPr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625;p56">
              <a:extLst>
                <a:ext uri="{FF2B5EF4-FFF2-40B4-BE49-F238E27FC236}">
                  <a16:creationId xmlns:a16="http://schemas.microsoft.com/office/drawing/2014/main" id="{DB0F6F69-E056-48B4-8D2D-1EA6659B1E80}"/>
                </a:ext>
              </a:extLst>
            </p:cNvPr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" name="Google Shape;626;p56">
            <a:extLst>
              <a:ext uri="{FF2B5EF4-FFF2-40B4-BE49-F238E27FC236}">
                <a16:creationId xmlns:a16="http://schemas.microsoft.com/office/drawing/2014/main" id="{871CDA1A-5974-46CD-86CE-07D2AA5CDF6F}"/>
              </a:ext>
            </a:extLst>
          </p:cNvPr>
          <p:cNvGrpSpPr/>
          <p:nvPr/>
        </p:nvGrpSpPr>
        <p:grpSpPr>
          <a:xfrm>
            <a:off x="6830085" y="1800225"/>
            <a:ext cx="867144" cy="909887"/>
            <a:chOff x="1825800" y="1651625"/>
            <a:chExt cx="539989" cy="571775"/>
          </a:xfrm>
        </p:grpSpPr>
        <p:sp>
          <p:nvSpPr>
            <p:cNvPr id="133" name="Google Shape;627;p56">
              <a:extLst>
                <a:ext uri="{FF2B5EF4-FFF2-40B4-BE49-F238E27FC236}">
                  <a16:creationId xmlns:a16="http://schemas.microsoft.com/office/drawing/2014/main" id="{A8420C09-396F-4D5E-AEDE-F9869575818B}"/>
                </a:ext>
              </a:extLst>
            </p:cNvPr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628;p56">
              <a:extLst>
                <a:ext uri="{FF2B5EF4-FFF2-40B4-BE49-F238E27FC236}">
                  <a16:creationId xmlns:a16="http://schemas.microsoft.com/office/drawing/2014/main" id="{8EC376BA-A8E3-4417-8CD6-F00B63EAE5F9}"/>
                </a:ext>
              </a:extLst>
            </p:cNvPr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629;p56">
              <a:extLst>
                <a:ext uri="{FF2B5EF4-FFF2-40B4-BE49-F238E27FC236}">
                  <a16:creationId xmlns:a16="http://schemas.microsoft.com/office/drawing/2014/main" id="{EE5E2643-FB98-49F3-AEC4-416604229963}"/>
                </a:ext>
              </a:extLst>
            </p:cNvPr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630;p56">
              <a:extLst>
                <a:ext uri="{FF2B5EF4-FFF2-40B4-BE49-F238E27FC236}">
                  <a16:creationId xmlns:a16="http://schemas.microsoft.com/office/drawing/2014/main" id="{FAB050B6-E998-4054-AB50-79D36E5153FD}"/>
                </a:ext>
              </a:extLst>
            </p:cNvPr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" name="Google Shape;631;p56">
            <a:extLst>
              <a:ext uri="{FF2B5EF4-FFF2-40B4-BE49-F238E27FC236}">
                <a16:creationId xmlns:a16="http://schemas.microsoft.com/office/drawing/2014/main" id="{CED45F52-448C-4AAA-A3E9-85C32865E962}"/>
              </a:ext>
            </a:extLst>
          </p:cNvPr>
          <p:cNvGrpSpPr/>
          <p:nvPr/>
        </p:nvGrpSpPr>
        <p:grpSpPr>
          <a:xfrm>
            <a:off x="4806238" y="4152578"/>
            <a:ext cx="776082" cy="767570"/>
            <a:chOff x="1897577" y="2802432"/>
            <a:chExt cx="492176" cy="492014"/>
          </a:xfrm>
        </p:grpSpPr>
        <p:sp>
          <p:nvSpPr>
            <p:cNvPr id="138" name="Google Shape;632;p56">
              <a:extLst>
                <a:ext uri="{FF2B5EF4-FFF2-40B4-BE49-F238E27FC236}">
                  <a16:creationId xmlns:a16="http://schemas.microsoft.com/office/drawing/2014/main" id="{C762EDEA-A669-4575-9451-141D83DAF3B1}"/>
                </a:ext>
              </a:extLst>
            </p:cNvPr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633;p56">
              <a:extLst>
                <a:ext uri="{FF2B5EF4-FFF2-40B4-BE49-F238E27FC236}">
                  <a16:creationId xmlns:a16="http://schemas.microsoft.com/office/drawing/2014/main" id="{B38BC0A1-7847-4102-9DEF-1EA08DBB0B87}"/>
                </a:ext>
              </a:extLst>
            </p:cNvPr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634;p56">
              <a:extLst>
                <a:ext uri="{FF2B5EF4-FFF2-40B4-BE49-F238E27FC236}">
                  <a16:creationId xmlns:a16="http://schemas.microsoft.com/office/drawing/2014/main" id="{2BD0B5BF-5CDC-4A14-AA10-93F600BA70CB}"/>
                </a:ext>
              </a:extLst>
            </p:cNvPr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635;p56">
              <a:extLst>
                <a:ext uri="{FF2B5EF4-FFF2-40B4-BE49-F238E27FC236}">
                  <a16:creationId xmlns:a16="http://schemas.microsoft.com/office/drawing/2014/main" id="{D791AEA7-C789-4D9B-A9AD-BC49F3456E5E}"/>
                </a:ext>
              </a:extLst>
            </p:cNvPr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636;p56">
              <a:extLst>
                <a:ext uri="{FF2B5EF4-FFF2-40B4-BE49-F238E27FC236}">
                  <a16:creationId xmlns:a16="http://schemas.microsoft.com/office/drawing/2014/main" id="{0FFFDCFB-757F-4C35-B341-5A9A86E2AF46}"/>
                </a:ext>
              </a:extLst>
            </p:cNvPr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637;p56">
              <a:extLst>
                <a:ext uri="{FF2B5EF4-FFF2-40B4-BE49-F238E27FC236}">
                  <a16:creationId xmlns:a16="http://schemas.microsoft.com/office/drawing/2014/main" id="{4861F253-DC5B-4A05-BA44-B3A91E5E7EA8}"/>
                </a:ext>
              </a:extLst>
            </p:cNvPr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638;p56">
              <a:extLst>
                <a:ext uri="{FF2B5EF4-FFF2-40B4-BE49-F238E27FC236}">
                  <a16:creationId xmlns:a16="http://schemas.microsoft.com/office/drawing/2014/main" id="{F130184F-3262-4FEC-96B3-E6CF199DBEDE}"/>
                </a:ext>
              </a:extLst>
            </p:cNvPr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639;p56">
              <a:extLst>
                <a:ext uri="{FF2B5EF4-FFF2-40B4-BE49-F238E27FC236}">
                  <a16:creationId xmlns:a16="http://schemas.microsoft.com/office/drawing/2014/main" id="{A02B0A95-97FE-4F7B-A01D-149D351EAB0B}"/>
                </a:ext>
              </a:extLst>
            </p:cNvPr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640;p56">
              <a:extLst>
                <a:ext uri="{FF2B5EF4-FFF2-40B4-BE49-F238E27FC236}">
                  <a16:creationId xmlns:a16="http://schemas.microsoft.com/office/drawing/2014/main" id="{FD6F8222-3D3C-4710-B86D-56FA2DC634D5}"/>
                </a:ext>
              </a:extLst>
            </p:cNvPr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641;p56">
              <a:extLst>
                <a:ext uri="{FF2B5EF4-FFF2-40B4-BE49-F238E27FC236}">
                  <a16:creationId xmlns:a16="http://schemas.microsoft.com/office/drawing/2014/main" id="{A8D43E07-02BE-4B43-87D9-3AA765A34D94}"/>
                </a:ext>
              </a:extLst>
            </p:cNvPr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642;p56">
              <a:extLst>
                <a:ext uri="{FF2B5EF4-FFF2-40B4-BE49-F238E27FC236}">
                  <a16:creationId xmlns:a16="http://schemas.microsoft.com/office/drawing/2014/main" id="{5DDBB061-0281-42C0-9141-F52E317728F5}"/>
                </a:ext>
              </a:extLst>
            </p:cNvPr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643;p56">
              <a:extLst>
                <a:ext uri="{FF2B5EF4-FFF2-40B4-BE49-F238E27FC236}">
                  <a16:creationId xmlns:a16="http://schemas.microsoft.com/office/drawing/2014/main" id="{2BE46B2B-1495-4371-8471-CD490CDB8988}"/>
                </a:ext>
              </a:extLst>
            </p:cNvPr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" name="Google Shape;644;p56">
            <a:extLst>
              <a:ext uri="{FF2B5EF4-FFF2-40B4-BE49-F238E27FC236}">
                <a16:creationId xmlns:a16="http://schemas.microsoft.com/office/drawing/2014/main" id="{170FB05A-CF0B-4F04-A9D1-BE8A3CDB9EDB}"/>
              </a:ext>
            </a:extLst>
          </p:cNvPr>
          <p:cNvGrpSpPr/>
          <p:nvPr/>
        </p:nvGrpSpPr>
        <p:grpSpPr>
          <a:xfrm>
            <a:off x="577815" y="4626374"/>
            <a:ext cx="1235973" cy="303492"/>
            <a:chOff x="2013045" y="4813233"/>
            <a:chExt cx="921986" cy="228854"/>
          </a:xfrm>
        </p:grpSpPr>
        <p:sp>
          <p:nvSpPr>
            <p:cNvPr id="151" name="Google Shape;645;p56">
              <a:extLst>
                <a:ext uri="{FF2B5EF4-FFF2-40B4-BE49-F238E27FC236}">
                  <a16:creationId xmlns:a16="http://schemas.microsoft.com/office/drawing/2014/main" id="{E157FC0F-1B38-4879-97E5-7DD809D52879}"/>
                </a:ext>
              </a:extLst>
            </p:cNvPr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646;p56">
              <a:extLst>
                <a:ext uri="{FF2B5EF4-FFF2-40B4-BE49-F238E27FC236}">
                  <a16:creationId xmlns:a16="http://schemas.microsoft.com/office/drawing/2014/main" id="{ACAC0E77-CC91-4FBB-B60E-5BE32C1C4F94}"/>
                </a:ext>
              </a:extLst>
            </p:cNvPr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" name="Google Shape;647;p56">
            <a:extLst>
              <a:ext uri="{FF2B5EF4-FFF2-40B4-BE49-F238E27FC236}">
                <a16:creationId xmlns:a16="http://schemas.microsoft.com/office/drawing/2014/main" id="{1C062195-F800-4081-BD57-243FC2B5DC83}"/>
              </a:ext>
            </a:extLst>
          </p:cNvPr>
          <p:cNvGrpSpPr/>
          <p:nvPr/>
        </p:nvGrpSpPr>
        <p:grpSpPr>
          <a:xfrm>
            <a:off x="590737" y="2339902"/>
            <a:ext cx="1210304" cy="407908"/>
            <a:chOff x="1046767" y="4756633"/>
            <a:chExt cx="859646" cy="292841"/>
          </a:xfrm>
        </p:grpSpPr>
        <p:sp>
          <p:nvSpPr>
            <p:cNvPr id="154" name="Google Shape;648;p56">
              <a:extLst>
                <a:ext uri="{FF2B5EF4-FFF2-40B4-BE49-F238E27FC236}">
                  <a16:creationId xmlns:a16="http://schemas.microsoft.com/office/drawing/2014/main" id="{DE7D245C-98A1-4764-B90C-213469D5D8D0}"/>
                </a:ext>
              </a:extLst>
            </p:cNvPr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649;p56">
              <a:extLst>
                <a:ext uri="{FF2B5EF4-FFF2-40B4-BE49-F238E27FC236}">
                  <a16:creationId xmlns:a16="http://schemas.microsoft.com/office/drawing/2014/main" id="{675899EE-D544-4913-9EA4-157A2CB05DFB}"/>
                </a:ext>
              </a:extLst>
            </p:cNvPr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650;p56">
              <a:extLst>
                <a:ext uri="{FF2B5EF4-FFF2-40B4-BE49-F238E27FC236}">
                  <a16:creationId xmlns:a16="http://schemas.microsoft.com/office/drawing/2014/main" id="{CE90B5A4-2437-4F30-81DD-742AF7C45B77}"/>
                </a:ext>
              </a:extLst>
            </p:cNvPr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7" name="Google Shape;651;p56">
            <a:extLst>
              <a:ext uri="{FF2B5EF4-FFF2-40B4-BE49-F238E27FC236}">
                <a16:creationId xmlns:a16="http://schemas.microsoft.com/office/drawing/2014/main" id="{1F0F22AC-B1F2-4EF4-AD43-3586DA69E59E}"/>
              </a:ext>
            </a:extLst>
          </p:cNvPr>
          <p:cNvSpPr/>
          <p:nvPr/>
        </p:nvSpPr>
        <p:spPr>
          <a:xfrm>
            <a:off x="10417329" y="1878515"/>
            <a:ext cx="283186" cy="142052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8" name="Google Shape;652;p56">
            <a:extLst>
              <a:ext uri="{FF2B5EF4-FFF2-40B4-BE49-F238E27FC236}">
                <a16:creationId xmlns:a16="http://schemas.microsoft.com/office/drawing/2014/main" id="{819CB263-15C8-48D8-A6C5-E9751518934F}"/>
              </a:ext>
            </a:extLst>
          </p:cNvPr>
          <p:cNvSpPr/>
          <p:nvPr/>
        </p:nvSpPr>
        <p:spPr>
          <a:xfrm>
            <a:off x="9958290" y="1851924"/>
            <a:ext cx="262354" cy="195231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653;p56">
            <a:extLst>
              <a:ext uri="{FF2B5EF4-FFF2-40B4-BE49-F238E27FC236}">
                <a16:creationId xmlns:a16="http://schemas.microsoft.com/office/drawing/2014/main" id="{8D1C2AC3-E25D-429E-BE4D-314DA78A7CBA}"/>
              </a:ext>
            </a:extLst>
          </p:cNvPr>
          <p:cNvSpPr/>
          <p:nvPr/>
        </p:nvSpPr>
        <p:spPr>
          <a:xfrm>
            <a:off x="10908743" y="1861677"/>
            <a:ext cx="256309" cy="176462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654;p56">
            <a:extLst>
              <a:ext uri="{FF2B5EF4-FFF2-40B4-BE49-F238E27FC236}">
                <a16:creationId xmlns:a16="http://schemas.microsoft.com/office/drawing/2014/main" id="{F83AE9E1-AC73-486A-9570-3E3E3EFF99FC}"/>
              </a:ext>
            </a:extLst>
          </p:cNvPr>
          <p:cNvSpPr/>
          <p:nvPr/>
        </p:nvSpPr>
        <p:spPr>
          <a:xfrm>
            <a:off x="11358861" y="1851924"/>
            <a:ext cx="250264" cy="195231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" name="Google Shape;655;p56">
            <a:extLst>
              <a:ext uri="{FF2B5EF4-FFF2-40B4-BE49-F238E27FC236}">
                <a16:creationId xmlns:a16="http://schemas.microsoft.com/office/drawing/2014/main" id="{752EA62E-C004-4652-B614-4CB4FF9C3833}"/>
              </a:ext>
            </a:extLst>
          </p:cNvPr>
          <p:cNvGrpSpPr/>
          <p:nvPr/>
        </p:nvGrpSpPr>
        <p:grpSpPr>
          <a:xfrm>
            <a:off x="9962336" y="2180569"/>
            <a:ext cx="254263" cy="213816"/>
            <a:chOff x="4660325" y="1866850"/>
            <a:chExt cx="68350" cy="58100"/>
          </a:xfrm>
        </p:grpSpPr>
        <p:sp>
          <p:nvSpPr>
            <p:cNvPr id="162" name="Google Shape;656;p56">
              <a:extLst>
                <a:ext uri="{FF2B5EF4-FFF2-40B4-BE49-F238E27FC236}">
                  <a16:creationId xmlns:a16="http://schemas.microsoft.com/office/drawing/2014/main" id="{25C07381-FEBB-4D68-B8D8-133584DDE412}"/>
                </a:ext>
              </a:extLst>
            </p:cNvPr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657;p56">
              <a:extLst>
                <a:ext uri="{FF2B5EF4-FFF2-40B4-BE49-F238E27FC236}">
                  <a16:creationId xmlns:a16="http://schemas.microsoft.com/office/drawing/2014/main" id="{DDC6BAA8-689E-4EBC-A0D7-6EB5D5B80FD0}"/>
                </a:ext>
              </a:extLst>
            </p:cNvPr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" name="Google Shape;658;p56">
            <a:extLst>
              <a:ext uri="{FF2B5EF4-FFF2-40B4-BE49-F238E27FC236}">
                <a16:creationId xmlns:a16="http://schemas.microsoft.com/office/drawing/2014/main" id="{91726309-4291-418E-9446-BCB166C9B677}"/>
              </a:ext>
            </a:extLst>
          </p:cNvPr>
          <p:cNvGrpSpPr/>
          <p:nvPr/>
        </p:nvGrpSpPr>
        <p:grpSpPr>
          <a:xfrm>
            <a:off x="10434812" y="2219440"/>
            <a:ext cx="248217" cy="136073"/>
            <a:chOff x="4791775" y="1877500"/>
            <a:chExt cx="66725" cy="36975"/>
          </a:xfrm>
        </p:grpSpPr>
        <p:sp>
          <p:nvSpPr>
            <p:cNvPr id="165" name="Google Shape;659;p56">
              <a:extLst>
                <a:ext uri="{FF2B5EF4-FFF2-40B4-BE49-F238E27FC236}">
                  <a16:creationId xmlns:a16="http://schemas.microsoft.com/office/drawing/2014/main" id="{DBD0E199-8A95-4831-A43C-083489CB5028}"/>
                </a:ext>
              </a:extLst>
            </p:cNvPr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660;p56">
              <a:extLst>
                <a:ext uri="{FF2B5EF4-FFF2-40B4-BE49-F238E27FC236}">
                  <a16:creationId xmlns:a16="http://schemas.microsoft.com/office/drawing/2014/main" id="{5559C2A4-42CC-48E9-B9E3-7F291B0F1036}"/>
                </a:ext>
              </a:extLst>
            </p:cNvPr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" name="Google Shape;661;p56">
            <a:extLst>
              <a:ext uri="{FF2B5EF4-FFF2-40B4-BE49-F238E27FC236}">
                <a16:creationId xmlns:a16="http://schemas.microsoft.com/office/drawing/2014/main" id="{1730E343-984C-4452-8A49-564A3F292F98}"/>
              </a:ext>
            </a:extLst>
          </p:cNvPr>
          <p:cNvGrpSpPr/>
          <p:nvPr/>
        </p:nvGrpSpPr>
        <p:grpSpPr>
          <a:xfrm>
            <a:off x="10926181" y="2219440"/>
            <a:ext cx="221434" cy="136073"/>
            <a:chOff x="4923925" y="1877500"/>
            <a:chExt cx="59525" cy="36975"/>
          </a:xfrm>
        </p:grpSpPr>
        <p:sp>
          <p:nvSpPr>
            <p:cNvPr id="168" name="Google Shape;662;p56">
              <a:extLst>
                <a:ext uri="{FF2B5EF4-FFF2-40B4-BE49-F238E27FC236}">
                  <a16:creationId xmlns:a16="http://schemas.microsoft.com/office/drawing/2014/main" id="{89C5FD45-5C4C-44BA-BB28-8F47894D74FD}"/>
                </a:ext>
              </a:extLst>
            </p:cNvPr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663;p56">
              <a:extLst>
                <a:ext uri="{FF2B5EF4-FFF2-40B4-BE49-F238E27FC236}">
                  <a16:creationId xmlns:a16="http://schemas.microsoft.com/office/drawing/2014/main" id="{562FF9AB-4160-4FB3-832F-599A4E129888}"/>
                </a:ext>
              </a:extLst>
            </p:cNvPr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" name="Google Shape;664;p56">
            <a:extLst>
              <a:ext uri="{FF2B5EF4-FFF2-40B4-BE49-F238E27FC236}">
                <a16:creationId xmlns:a16="http://schemas.microsoft.com/office/drawing/2014/main" id="{FF25108F-5DAB-4B03-9B0C-F83660BE1119}"/>
              </a:ext>
            </a:extLst>
          </p:cNvPr>
          <p:cNvGrpSpPr/>
          <p:nvPr/>
        </p:nvGrpSpPr>
        <p:grpSpPr>
          <a:xfrm>
            <a:off x="11375973" y="2192529"/>
            <a:ext cx="216039" cy="189895"/>
            <a:chOff x="5058450" y="1870100"/>
            <a:chExt cx="58075" cy="51600"/>
          </a:xfrm>
        </p:grpSpPr>
        <p:sp>
          <p:nvSpPr>
            <p:cNvPr id="171" name="Google Shape;665;p56">
              <a:extLst>
                <a:ext uri="{FF2B5EF4-FFF2-40B4-BE49-F238E27FC236}">
                  <a16:creationId xmlns:a16="http://schemas.microsoft.com/office/drawing/2014/main" id="{BC5E4BE4-EB73-4E77-BD71-A4955173C0C7}"/>
                </a:ext>
              </a:extLst>
            </p:cNvPr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666;p56">
              <a:extLst>
                <a:ext uri="{FF2B5EF4-FFF2-40B4-BE49-F238E27FC236}">
                  <a16:creationId xmlns:a16="http://schemas.microsoft.com/office/drawing/2014/main" id="{31952A29-86B2-4906-9483-126D9C6CB0D0}"/>
                </a:ext>
              </a:extLst>
            </p:cNvPr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" name="Google Shape;667;p56">
            <a:extLst>
              <a:ext uri="{FF2B5EF4-FFF2-40B4-BE49-F238E27FC236}">
                <a16:creationId xmlns:a16="http://schemas.microsoft.com/office/drawing/2014/main" id="{1FADD92F-AE68-4A0E-934F-1AE1782E0FA8}"/>
              </a:ext>
            </a:extLst>
          </p:cNvPr>
          <p:cNvGrpSpPr/>
          <p:nvPr/>
        </p:nvGrpSpPr>
        <p:grpSpPr>
          <a:xfrm>
            <a:off x="10481731" y="2830829"/>
            <a:ext cx="154380" cy="162662"/>
            <a:chOff x="4811425" y="2065025"/>
            <a:chExt cx="41500" cy="44200"/>
          </a:xfrm>
          <a:solidFill>
            <a:srgbClr val="BF7F72"/>
          </a:solidFill>
        </p:grpSpPr>
        <p:sp>
          <p:nvSpPr>
            <p:cNvPr id="174" name="Google Shape;668;p56">
              <a:extLst>
                <a:ext uri="{FF2B5EF4-FFF2-40B4-BE49-F238E27FC236}">
                  <a16:creationId xmlns:a16="http://schemas.microsoft.com/office/drawing/2014/main" id="{94C5B318-7037-4178-B086-21E762048524}"/>
                </a:ext>
              </a:extLst>
            </p:cNvPr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669;p56">
              <a:extLst>
                <a:ext uri="{FF2B5EF4-FFF2-40B4-BE49-F238E27FC236}">
                  <a16:creationId xmlns:a16="http://schemas.microsoft.com/office/drawing/2014/main" id="{8D9C9323-6337-408B-9AD8-1C56DAD923CC}"/>
                </a:ext>
              </a:extLst>
            </p:cNvPr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" name="Google Shape;670;p56">
            <a:extLst>
              <a:ext uri="{FF2B5EF4-FFF2-40B4-BE49-F238E27FC236}">
                <a16:creationId xmlns:a16="http://schemas.microsoft.com/office/drawing/2014/main" id="{41E9A9A1-75AE-46A7-8458-F4EB0D3873A9}"/>
              </a:ext>
            </a:extLst>
          </p:cNvPr>
          <p:cNvGrpSpPr/>
          <p:nvPr/>
        </p:nvGrpSpPr>
        <p:grpSpPr>
          <a:xfrm>
            <a:off x="10928386" y="2831151"/>
            <a:ext cx="184606" cy="162017"/>
            <a:chOff x="4929875" y="2065025"/>
            <a:chExt cx="49625" cy="44025"/>
          </a:xfrm>
          <a:solidFill>
            <a:srgbClr val="BF7F72"/>
          </a:solidFill>
        </p:grpSpPr>
        <p:sp>
          <p:nvSpPr>
            <p:cNvPr id="177" name="Google Shape;671;p56">
              <a:extLst>
                <a:ext uri="{FF2B5EF4-FFF2-40B4-BE49-F238E27FC236}">
                  <a16:creationId xmlns:a16="http://schemas.microsoft.com/office/drawing/2014/main" id="{D72EDDC1-487B-4009-BFAD-CD05BC844EFC}"/>
                </a:ext>
              </a:extLst>
            </p:cNvPr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672;p56">
              <a:extLst>
                <a:ext uri="{FF2B5EF4-FFF2-40B4-BE49-F238E27FC236}">
                  <a16:creationId xmlns:a16="http://schemas.microsoft.com/office/drawing/2014/main" id="{492D102A-603A-4BB4-B554-8C3750AE1D50}"/>
                </a:ext>
              </a:extLst>
            </p:cNvPr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" name="Google Shape;673;p56">
            <a:extLst>
              <a:ext uri="{FF2B5EF4-FFF2-40B4-BE49-F238E27FC236}">
                <a16:creationId xmlns:a16="http://schemas.microsoft.com/office/drawing/2014/main" id="{1DFDCF80-C3CE-4853-BA70-A67583410A3F}"/>
              </a:ext>
            </a:extLst>
          </p:cNvPr>
          <p:cNvGrpSpPr/>
          <p:nvPr/>
        </p:nvGrpSpPr>
        <p:grpSpPr>
          <a:xfrm>
            <a:off x="11430377" y="2835706"/>
            <a:ext cx="107229" cy="152910"/>
            <a:chOff x="5083925" y="2066350"/>
            <a:chExt cx="28825" cy="41550"/>
          </a:xfrm>
          <a:solidFill>
            <a:srgbClr val="BF7F72"/>
          </a:solidFill>
        </p:grpSpPr>
        <p:sp>
          <p:nvSpPr>
            <p:cNvPr id="180" name="Google Shape;674;p56">
              <a:extLst>
                <a:ext uri="{FF2B5EF4-FFF2-40B4-BE49-F238E27FC236}">
                  <a16:creationId xmlns:a16="http://schemas.microsoft.com/office/drawing/2014/main" id="{1ECB5FAA-A66D-4877-B1F8-F7371336286E}"/>
                </a:ext>
              </a:extLst>
            </p:cNvPr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675;p56">
              <a:extLst>
                <a:ext uri="{FF2B5EF4-FFF2-40B4-BE49-F238E27FC236}">
                  <a16:creationId xmlns:a16="http://schemas.microsoft.com/office/drawing/2014/main" id="{CF59EBF8-504C-4C0C-99B9-D98523D50AD7}"/>
                </a:ext>
              </a:extLst>
            </p:cNvPr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" name="Google Shape;676;p56">
            <a:extLst>
              <a:ext uri="{FF2B5EF4-FFF2-40B4-BE49-F238E27FC236}">
                <a16:creationId xmlns:a16="http://schemas.microsoft.com/office/drawing/2014/main" id="{979346D1-5125-4C63-BC0B-6776BDAEB8B7}"/>
              </a:ext>
            </a:extLst>
          </p:cNvPr>
          <p:cNvGrpSpPr/>
          <p:nvPr/>
        </p:nvGrpSpPr>
        <p:grpSpPr>
          <a:xfrm>
            <a:off x="9951221" y="2859350"/>
            <a:ext cx="276490" cy="105620"/>
            <a:chOff x="4659775" y="2072775"/>
            <a:chExt cx="74325" cy="28700"/>
          </a:xfrm>
        </p:grpSpPr>
        <p:sp>
          <p:nvSpPr>
            <p:cNvPr id="183" name="Google Shape;677;p56">
              <a:extLst>
                <a:ext uri="{FF2B5EF4-FFF2-40B4-BE49-F238E27FC236}">
                  <a16:creationId xmlns:a16="http://schemas.microsoft.com/office/drawing/2014/main" id="{5BC5430A-B262-4072-A9D9-3A0433937034}"/>
                </a:ext>
              </a:extLst>
            </p:cNvPr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678;p56">
              <a:extLst>
                <a:ext uri="{FF2B5EF4-FFF2-40B4-BE49-F238E27FC236}">
                  <a16:creationId xmlns:a16="http://schemas.microsoft.com/office/drawing/2014/main" id="{89C8C8DA-8B09-44BD-82C2-26000AA2BA98}"/>
                </a:ext>
              </a:extLst>
            </p:cNvPr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679;p56">
              <a:extLst>
                <a:ext uri="{FF2B5EF4-FFF2-40B4-BE49-F238E27FC236}">
                  <a16:creationId xmlns:a16="http://schemas.microsoft.com/office/drawing/2014/main" id="{E66D47E3-8898-4B48-98DD-7506454E737B}"/>
                </a:ext>
              </a:extLst>
            </p:cNvPr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" name="Google Shape;680;p56">
            <a:extLst>
              <a:ext uri="{FF2B5EF4-FFF2-40B4-BE49-F238E27FC236}">
                <a16:creationId xmlns:a16="http://schemas.microsoft.com/office/drawing/2014/main" id="{8A6FD669-1250-4577-B521-CD0529FFB6FB}"/>
              </a:ext>
            </a:extLst>
          </p:cNvPr>
          <p:cNvGrpSpPr/>
          <p:nvPr/>
        </p:nvGrpSpPr>
        <p:grpSpPr>
          <a:xfrm>
            <a:off x="11356163" y="2542873"/>
            <a:ext cx="255659" cy="134785"/>
            <a:chOff x="4662475" y="1976500"/>
            <a:chExt cx="68725" cy="36625"/>
          </a:xfrm>
          <a:solidFill>
            <a:srgbClr val="BF7F72"/>
          </a:solidFill>
        </p:grpSpPr>
        <p:sp>
          <p:nvSpPr>
            <p:cNvPr id="187" name="Google Shape;681;p56">
              <a:extLst>
                <a:ext uri="{FF2B5EF4-FFF2-40B4-BE49-F238E27FC236}">
                  <a16:creationId xmlns:a16="http://schemas.microsoft.com/office/drawing/2014/main" id="{860FD9A9-4962-435B-B0D3-CAAF72BB21CD}"/>
                </a:ext>
              </a:extLst>
            </p:cNvPr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682;p56">
              <a:extLst>
                <a:ext uri="{FF2B5EF4-FFF2-40B4-BE49-F238E27FC236}">
                  <a16:creationId xmlns:a16="http://schemas.microsoft.com/office/drawing/2014/main" id="{780AE3EE-098A-4839-9774-AE279EAD010A}"/>
                </a:ext>
              </a:extLst>
            </p:cNvPr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683;p56">
              <a:extLst>
                <a:ext uri="{FF2B5EF4-FFF2-40B4-BE49-F238E27FC236}">
                  <a16:creationId xmlns:a16="http://schemas.microsoft.com/office/drawing/2014/main" id="{AA5409A0-A776-4A76-B117-E89F8B5FBA33}"/>
                </a:ext>
              </a:extLst>
            </p:cNvPr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" name="Google Shape;684;p56">
            <a:extLst>
              <a:ext uri="{FF2B5EF4-FFF2-40B4-BE49-F238E27FC236}">
                <a16:creationId xmlns:a16="http://schemas.microsoft.com/office/drawing/2014/main" id="{96277A91-595E-4F40-BA16-40ED0A6EBE41}"/>
              </a:ext>
            </a:extLst>
          </p:cNvPr>
          <p:cNvGrpSpPr/>
          <p:nvPr/>
        </p:nvGrpSpPr>
        <p:grpSpPr>
          <a:xfrm>
            <a:off x="10893231" y="2548071"/>
            <a:ext cx="254913" cy="124389"/>
            <a:chOff x="4920150" y="1977875"/>
            <a:chExt cx="68525" cy="33800"/>
          </a:xfrm>
          <a:solidFill>
            <a:srgbClr val="BF7F72"/>
          </a:solidFill>
        </p:grpSpPr>
        <p:sp>
          <p:nvSpPr>
            <p:cNvPr id="191" name="Google Shape;685;p56">
              <a:extLst>
                <a:ext uri="{FF2B5EF4-FFF2-40B4-BE49-F238E27FC236}">
                  <a16:creationId xmlns:a16="http://schemas.microsoft.com/office/drawing/2014/main" id="{678DFF93-1DEF-4951-8793-1FA4EFBB918C}"/>
                </a:ext>
              </a:extLst>
            </p:cNvPr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686;p56">
              <a:extLst>
                <a:ext uri="{FF2B5EF4-FFF2-40B4-BE49-F238E27FC236}">
                  <a16:creationId xmlns:a16="http://schemas.microsoft.com/office/drawing/2014/main" id="{1424DBAF-8628-4654-A31E-B818810EA4EF}"/>
                </a:ext>
              </a:extLst>
            </p:cNvPr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687;p56">
              <a:extLst>
                <a:ext uri="{FF2B5EF4-FFF2-40B4-BE49-F238E27FC236}">
                  <a16:creationId xmlns:a16="http://schemas.microsoft.com/office/drawing/2014/main" id="{F2EA9322-7180-4617-87C9-8FE358E2D6B4}"/>
                </a:ext>
              </a:extLst>
            </p:cNvPr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" name="Google Shape;688;p56">
            <a:extLst>
              <a:ext uri="{FF2B5EF4-FFF2-40B4-BE49-F238E27FC236}">
                <a16:creationId xmlns:a16="http://schemas.microsoft.com/office/drawing/2014/main" id="{5C312D8A-1814-40AD-BC87-F44062376AD4}"/>
              </a:ext>
            </a:extLst>
          </p:cNvPr>
          <p:cNvGrpSpPr/>
          <p:nvPr/>
        </p:nvGrpSpPr>
        <p:grpSpPr>
          <a:xfrm>
            <a:off x="9993862" y="3158431"/>
            <a:ext cx="191209" cy="193208"/>
            <a:chOff x="4676550" y="2160575"/>
            <a:chExt cx="51400" cy="52500"/>
          </a:xfrm>
          <a:solidFill>
            <a:srgbClr val="BF7F72"/>
          </a:solidFill>
        </p:grpSpPr>
        <p:sp>
          <p:nvSpPr>
            <p:cNvPr id="195" name="Google Shape;689;p56">
              <a:extLst>
                <a:ext uri="{FF2B5EF4-FFF2-40B4-BE49-F238E27FC236}">
                  <a16:creationId xmlns:a16="http://schemas.microsoft.com/office/drawing/2014/main" id="{DF0251D4-7F8F-4F01-A4E8-94493959CE8B}"/>
                </a:ext>
              </a:extLst>
            </p:cNvPr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690;p56">
              <a:extLst>
                <a:ext uri="{FF2B5EF4-FFF2-40B4-BE49-F238E27FC236}">
                  <a16:creationId xmlns:a16="http://schemas.microsoft.com/office/drawing/2014/main" id="{17F07C16-63E3-43E4-B0B7-F1F1A366942D}"/>
                </a:ext>
              </a:extLst>
            </p:cNvPr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691;p56">
              <a:extLst>
                <a:ext uri="{FF2B5EF4-FFF2-40B4-BE49-F238E27FC236}">
                  <a16:creationId xmlns:a16="http://schemas.microsoft.com/office/drawing/2014/main" id="{C05559D3-DF0C-4193-BCDE-0C2D1D46E71A}"/>
                </a:ext>
              </a:extLst>
            </p:cNvPr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" name="Google Shape;692;p56">
            <a:extLst>
              <a:ext uri="{FF2B5EF4-FFF2-40B4-BE49-F238E27FC236}">
                <a16:creationId xmlns:a16="http://schemas.microsoft.com/office/drawing/2014/main" id="{5E9FB853-48DE-471A-B090-F3F8A773EAAA}"/>
              </a:ext>
            </a:extLst>
          </p:cNvPr>
          <p:cNvGrpSpPr/>
          <p:nvPr/>
        </p:nvGrpSpPr>
        <p:grpSpPr>
          <a:xfrm>
            <a:off x="10447879" y="3169057"/>
            <a:ext cx="222084" cy="171954"/>
            <a:chOff x="4768325" y="2163475"/>
            <a:chExt cx="59700" cy="46725"/>
          </a:xfrm>
        </p:grpSpPr>
        <p:sp>
          <p:nvSpPr>
            <p:cNvPr id="199" name="Google Shape;693;p56">
              <a:extLst>
                <a:ext uri="{FF2B5EF4-FFF2-40B4-BE49-F238E27FC236}">
                  <a16:creationId xmlns:a16="http://schemas.microsoft.com/office/drawing/2014/main" id="{093A712C-103D-4C82-A82E-D6BD85FD49C2}"/>
                </a:ext>
              </a:extLst>
            </p:cNvPr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694;p56">
              <a:extLst>
                <a:ext uri="{FF2B5EF4-FFF2-40B4-BE49-F238E27FC236}">
                  <a16:creationId xmlns:a16="http://schemas.microsoft.com/office/drawing/2014/main" id="{4A9E9253-2C3D-40DF-8084-5B23A8D507ED}"/>
                </a:ext>
              </a:extLst>
            </p:cNvPr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" name="Google Shape;695;p56">
            <a:extLst>
              <a:ext uri="{FF2B5EF4-FFF2-40B4-BE49-F238E27FC236}">
                <a16:creationId xmlns:a16="http://schemas.microsoft.com/office/drawing/2014/main" id="{A2D22D02-E810-4F07-A911-3CC1A60A2841}"/>
              </a:ext>
            </a:extLst>
          </p:cNvPr>
          <p:cNvSpPr/>
          <p:nvPr/>
        </p:nvSpPr>
        <p:spPr>
          <a:xfrm>
            <a:off x="10954890" y="3156223"/>
            <a:ext cx="131595" cy="197623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" name="Google Shape;696;p56">
            <a:extLst>
              <a:ext uri="{FF2B5EF4-FFF2-40B4-BE49-F238E27FC236}">
                <a16:creationId xmlns:a16="http://schemas.microsoft.com/office/drawing/2014/main" id="{6046E5D0-9456-4633-9EEC-8FFFC888CD4E}"/>
              </a:ext>
            </a:extLst>
          </p:cNvPr>
          <p:cNvSpPr/>
          <p:nvPr/>
        </p:nvSpPr>
        <p:spPr>
          <a:xfrm>
            <a:off x="11370904" y="4678028"/>
            <a:ext cx="226176" cy="246293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" name="Google Shape;697;p56">
            <a:extLst>
              <a:ext uri="{FF2B5EF4-FFF2-40B4-BE49-F238E27FC236}">
                <a16:creationId xmlns:a16="http://schemas.microsoft.com/office/drawing/2014/main" id="{5A8C6F94-A81E-46AA-8D37-13E3515B1820}"/>
              </a:ext>
            </a:extLst>
          </p:cNvPr>
          <p:cNvSpPr/>
          <p:nvPr/>
        </p:nvSpPr>
        <p:spPr>
          <a:xfrm>
            <a:off x="9998513" y="3511794"/>
            <a:ext cx="181909" cy="246936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" name="Google Shape;698;p56">
            <a:extLst>
              <a:ext uri="{FF2B5EF4-FFF2-40B4-BE49-F238E27FC236}">
                <a16:creationId xmlns:a16="http://schemas.microsoft.com/office/drawing/2014/main" id="{148B5A66-27F2-4971-9EDB-4CC58D64D798}"/>
              </a:ext>
            </a:extLst>
          </p:cNvPr>
          <p:cNvSpPr/>
          <p:nvPr/>
        </p:nvSpPr>
        <p:spPr>
          <a:xfrm>
            <a:off x="9949595" y="4701949"/>
            <a:ext cx="279745" cy="198451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" name="Google Shape;699;p56">
            <a:extLst>
              <a:ext uri="{FF2B5EF4-FFF2-40B4-BE49-F238E27FC236}">
                <a16:creationId xmlns:a16="http://schemas.microsoft.com/office/drawing/2014/main" id="{E265E132-4C33-4A01-8C5A-70C0ECD9B2C5}"/>
              </a:ext>
            </a:extLst>
          </p:cNvPr>
          <p:cNvSpPr/>
          <p:nvPr/>
        </p:nvSpPr>
        <p:spPr>
          <a:xfrm>
            <a:off x="9976053" y="3918662"/>
            <a:ext cx="226828" cy="170021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BF7F72"/>
          </a:solidFill>
          <a:ln>
            <a:solidFill>
              <a:srgbClr val="B94B35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" name="Google Shape;700;p56">
            <a:extLst>
              <a:ext uri="{FF2B5EF4-FFF2-40B4-BE49-F238E27FC236}">
                <a16:creationId xmlns:a16="http://schemas.microsoft.com/office/drawing/2014/main" id="{B971F5C4-E66A-4034-997A-6819C6E1CB43}"/>
              </a:ext>
            </a:extLst>
          </p:cNvPr>
          <p:cNvSpPr/>
          <p:nvPr/>
        </p:nvSpPr>
        <p:spPr>
          <a:xfrm>
            <a:off x="10944009" y="3891337"/>
            <a:ext cx="153358" cy="224672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7" name="Google Shape;701;p56">
            <a:extLst>
              <a:ext uri="{FF2B5EF4-FFF2-40B4-BE49-F238E27FC236}">
                <a16:creationId xmlns:a16="http://schemas.microsoft.com/office/drawing/2014/main" id="{D3ED38DF-4210-4694-8A2A-D61B0F954DBC}"/>
              </a:ext>
            </a:extLst>
          </p:cNvPr>
          <p:cNvGrpSpPr/>
          <p:nvPr/>
        </p:nvGrpSpPr>
        <p:grpSpPr>
          <a:xfrm>
            <a:off x="10472804" y="3554529"/>
            <a:ext cx="172236" cy="161465"/>
            <a:chOff x="4768575" y="2253950"/>
            <a:chExt cx="46300" cy="43875"/>
          </a:xfrm>
          <a:solidFill>
            <a:srgbClr val="BF7F72"/>
          </a:solidFill>
        </p:grpSpPr>
        <p:sp>
          <p:nvSpPr>
            <p:cNvPr id="208" name="Google Shape;702;p56">
              <a:extLst>
                <a:ext uri="{FF2B5EF4-FFF2-40B4-BE49-F238E27FC236}">
                  <a16:creationId xmlns:a16="http://schemas.microsoft.com/office/drawing/2014/main" id="{0D340888-7B93-42F6-A415-839638BB9B71}"/>
                </a:ext>
              </a:extLst>
            </p:cNvPr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703;p56">
              <a:extLst>
                <a:ext uri="{FF2B5EF4-FFF2-40B4-BE49-F238E27FC236}">
                  <a16:creationId xmlns:a16="http://schemas.microsoft.com/office/drawing/2014/main" id="{7B4AACF6-3AB8-4C4E-9C06-4630AFA0C340}"/>
                </a:ext>
              </a:extLst>
            </p:cNvPr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" name="Google Shape;704;p56">
            <a:extLst>
              <a:ext uri="{FF2B5EF4-FFF2-40B4-BE49-F238E27FC236}">
                <a16:creationId xmlns:a16="http://schemas.microsoft.com/office/drawing/2014/main" id="{E75BA9A3-54B8-4ED3-9E42-2BB762038864}"/>
              </a:ext>
            </a:extLst>
          </p:cNvPr>
          <p:cNvGrpSpPr/>
          <p:nvPr/>
        </p:nvGrpSpPr>
        <p:grpSpPr>
          <a:xfrm>
            <a:off x="10930431" y="4293496"/>
            <a:ext cx="180513" cy="220992"/>
            <a:chOff x="4960900" y="2433225"/>
            <a:chExt cx="48525" cy="60050"/>
          </a:xfrm>
          <a:solidFill>
            <a:srgbClr val="BF7F72"/>
          </a:solidFill>
        </p:grpSpPr>
        <p:sp>
          <p:nvSpPr>
            <p:cNvPr id="211" name="Google Shape;705;p56">
              <a:extLst>
                <a:ext uri="{FF2B5EF4-FFF2-40B4-BE49-F238E27FC236}">
                  <a16:creationId xmlns:a16="http://schemas.microsoft.com/office/drawing/2014/main" id="{80EDBC2F-27BF-485E-BF9D-4D555596C87B}"/>
                </a:ext>
              </a:extLst>
            </p:cNvPr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706;p56">
              <a:extLst>
                <a:ext uri="{FF2B5EF4-FFF2-40B4-BE49-F238E27FC236}">
                  <a16:creationId xmlns:a16="http://schemas.microsoft.com/office/drawing/2014/main" id="{A395E30D-8B2A-4EDC-8670-70890C1A8264}"/>
                </a:ext>
              </a:extLst>
            </p:cNvPr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" name="Google Shape;707;p56">
            <a:extLst>
              <a:ext uri="{FF2B5EF4-FFF2-40B4-BE49-F238E27FC236}">
                <a16:creationId xmlns:a16="http://schemas.microsoft.com/office/drawing/2014/main" id="{621CB3BE-8A60-4337-BD6A-27EA2F4E01CC}"/>
              </a:ext>
            </a:extLst>
          </p:cNvPr>
          <p:cNvGrpSpPr/>
          <p:nvPr/>
        </p:nvGrpSpPr>
        <p:grpSpPr>
          <a:xfrm>
            <a:off x="10454761" y="4692518"/>
            <a:ext cx="208321" cy="217311"/>
            <a:chOff x="4854075" y="2527625"/>
            <a:chExt cx="56000" cy="59050"/>
          </a:xfrm>
        </p:grpSpPr>
        <p:sp>
          <p:nvSpPr>
            <p:cNvPr id="214" name="Google Shape;708;p56">
              <a:extLst>
                <a:ext uri="{FF2B5EF4-FFF2-40B4-BE49-F238E27FC236}">
                  <a16:creationId xmlns:a16="http://schemas.microsoft.com/office/drawing/2014/main" id="{F6E9DE71-0340-4837-AA81-9AFC44A1C970}"/>
                </a:ext>
              </a:extLst>
            </p:cNvPr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709;p56">
              <a:extLst>
                <a:ext uri="{FF2B5EF4-FFF2-40B4-BE49-F238E27FC236}">
                  <a16:creationId xmlns:a16="http://schemas.microsoft.com/office/drawing/2014/main" id="{34826B80-9E7B-4BE1-AA10-8FFD2669675B}"/>
                </a:ext>
              </a:extLst>
            </p:cNvPr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6" name="Google Shape;710;p56">
            <a:extLst>
              <a:ext uri="{FF2B5EF4-FFF2-40B4-BE49-F238E27FC236}">
                <a16:creationId xmlns:a16="http://schemas.microsoft.com/office/drawing/2014/main" id="{5C917157-2465-448B-B4E3-6D0C6A9AB445}"/>
              </a:ext>
            </a:extLst>
          </p:cNvPr>
          <p:cNvSpPr/>
          <p:nvPr/>
        </p:nvSpPr>
        <p:spPr>
          <a:xfrm>
            <a:off x="10478058" y="4303755"/>
            <a:ext cx="161728" cy="200474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" name="Google Shape;711;p56">
            <a:extLst>
              <a:ext uri="{FF2B5EF4-FFF2-40B4-BE49-F238E27FC236}">
                <a16:creationId xmlns:a16="http://schemas.microsoft.com/office/drawing/2014/main" id="{0158A40D-AAE6-4EA4-9D4E-43E7DF6C686B}"/>
              </a:ext>
            </a:extLst>
          </p:cNvPr>
          <p:cNvSpPr/>
          <p:nvPr/>
        </p:nvSpPr>
        <p:spPr>
          <a:xfrm>
            <a:off x="11361883" y="3154797"/>
            <a:ext cx="244219" cy="200474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" name="Google Shape;712;p56">
            <a:extLst>
              <a:ext uri="{FF2B5EF4-FFF2-40B4-BE49-F238E27FC236}">
                <a16:creationId xmlns:a16="http://schemas.microsoft.com/office/drawing/2014/main" id="{50285F4E-1816-49BD-B455-531B9DFB9DF1}"/>
              </a:ext>
            </a:extLst>
          </p:cNvPr>
          <p:cNvSpPr/>
          <p:nvPr/>
        </p:nvSpPr>
        <p:spPr>
          <a:xfrm>
            <a:off x="9986144" y="4303755"/>
            <a:ext cx="206647" cy="200474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9" name="Google Shape;713;p56">
            <a:extLst>
              <a:ext uri="{FF2B5EF4-FFF2-40B4-BE49-F238E27FC236}">
                <a16:creationId xmlns:a16="http://schemas.microsoft.com/office/drawing/2014/main" id="{101D05F4-DF57-4ADA-9269-B5DE98E1C8A3}"/>
              </a:ext>
            </a:extLst>
          </p:cNvPr>
          <p:cNvGrpSpPr/>
          <p:nvPr/>
        </p:nvGrpSpPr>
        <p:grpSpPr>
          <a:xfrm>
            <a:off x="11408151" y="3882182"/>
            <a:ext cx="151684" cy="242980"/>
            <a:chOff x="5059700" y="2334775"/>
            <a:chExt cx="40775" cy="66025"/>
          </a:xfrm>
          <a:solidFill>
            <a:srgbClr val="BF7F72"/>
          </a:solidFill>
        </p:grpSpPr>
        <p:sp>
          <p:nvSpPr>
            <p:cNvPr id="220" name="Google Shape;714;p56">
              <a:extLst>
                <a:ext uri="{FF2B5EF4-FFF2-40B4-BE49-F238E27FC236}">
                  <a16:creationId xmlns:a16="http://schemas.microsoft.com/office/drawing/2014/main" id="{DAE98479-AE19-4CEF-AC9E-B32912D78C3E}"/>
                </a:ext>
              </a:extLst>
            </p:cNvPr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715;p56">
              <a:extLst>
                <a:ext uri="{FF2B5EF4-FFF2-40B4-BE49-F238E27FC236}">
                  <a16:creationId xmlns:a16="http://schemas.microsoft.com/office/drawing/2014/main" id="{9320B41D-3D51-42D0-A49C-B4C36CCB337F}"/>
                </a:ext>
              </a:extLst>
            </p:cNvPr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716;p56">
              <a:extLst>
                <a:ext uri="{FF2B5EF4-FFF2-40B4-BE49-F238E27FC236}">
                  <a16:creationId xmlns:a16="http://schemas.microsoft.com/office/drawing/2014/main" id="{24F6B56B-18C8-4AD0-A2C5-C2583B5184A7}"/>
                </a:ext>
              </a:extLst>
            </p:cNvPr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717;p56">
              <a:extLst>
                <a:ext uri="{FF2B5EF4-FFF2-40B4-BE49-F238E27FC236}">
                  <a16:creationId xmlns:a16="http://schemas.microsoft.com/office/drawing/2014/main" id="{582FB4E1-7624-42B6-8036-7162F280C929}"/>
                </a:ext>
              </a:extLst>
            </p:cNvPr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718;p56">
              <a:extLst>
                <a:ext uri="{FF2B5EF4-FFF2-40B4-BE49-F238E27FC236}">
                  <a16:creationId xmlns:a16="http://schemas.microsoft.com/office/drawing/2014/main" id="{913FA053-C9A7-4664-AA50-F9557238029E}"/>
                </a:ext>
              </a:extLst>
            </p:cNvPr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719;p56">
              <a:extLst>
                <a:ext uri="{FF2B5EF4-FFF2-40B4-BE49-F238E27FC236}">
                  <a16:creationId xmlns:a16="http://schemas.microsoft.com/office/drawing/2014/main" id="{A6C1B725-B8F0-4E1F-B493-E4F3C9CFBC56}"/>
                </a:ext>
              </a:extLst>
            </p:cNvPr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720;p56">
              <a:extLst>
                <a:ext uri="{FF2B5EF4-FFF2-40B4-BE49-F238E27FC236}">
                  <a16:creationId xmlns:a16="http://schemas.microsoft.com/office/drawing/2014/main" id="{838ECA14-8803-41D6-BED9-2AAEFBF1A4F8}"/>
                </a:ext>
              </a:extLst>
            </p:cNvPr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721;p56">
              <a:extLst>
                <a:ext uri="{FF2B5EF4-FFF2-40B4-BE49-F238E27FC236}">
                  <a16:creationId xmlns:a16="http://schemas.microsoft.com/office/drawing/2014/main" id="{913695B4-6CAB-42D7-BDF7-DE94F02A2E7B}"/>
                </a:ext>
              </a:extLst>
            </p:cNvPr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722;p56">
              <a:extLst>
                <a:ext uri="{FF2B5EF4-FFF2-40B4-BE49-F238E27FC236}">
                  <a16:creationId xmlns:a16="http://schemas.microsoft.com/office/drawing/2014/main" id="{ADE3A42E-9DC1-4ECE-B5BE-CBA27F6EAE01}"/>
                </a:ext>
              </a:extLst>
            </p:cNvPr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" name="Google Shape;723;p56">
            <a:extLst>
              <a:ext uri="{FF2B5EF4-FFF2-40B4-BE49-F238E27FC236}">
                <a16:creationId xmlns:a16="http://schemas.microsoft.com/office/drawing/2014/main" id="{607E80E8-5A33-42F7-98AD-7FFD4634CAF1}"/>
              </a:ext>
            </a:extLst>
          </p:cNvPr>
          <p:cNvGrpSpPr/>
          <p:nvPr/>
        </p:nvGrpSpPr>
        <p:grpSpPr>
          <a:xfrm>
            <a:off x="11342726" y="4282823"/>
            <a:ext cx="282535" cy="242336"/>
            <a:chOff x="5037700" y="2430325"/>
            <a:chExt cx="75950" cy="65850"/>
          </a:xfrm>
        </p:grpSpPr>
        <p:sp>
          <p:nvSpPr>
            <p:cNvPr id="230" name="Google Shape;724;p56">
              <a:extLst>
                <a:ext uri="{FF2B5EF4-FFF2-40B4-BE49-F238E27FC236}">
                  <a16:creationId xmlns:a16="http://schemas.microsoft.com/office/drawing/2014/main" id="{1D9F4F16-5FA1-4BAE-A04C-001F0ED0EF41}"/>
                </a:ext>
              </a:extLst>
            </p:cNvPr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725;p56">
              <a:extLst>
                <a:ext uri="{FF2B5EF4-FFF2-40B4-BE49-F238E27FC236}">
                  <a16:creationId xmlns:a16="http://schemas.microsoft.com/office/drawing/2014/main" id="{D1932394-61B4-4417-B680-EA22457932AC}"/>
                </a:ext>
              </a:extLst>
            </p:cNvPr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" name="Google Shape;726;p56">
            <a:extLst>
              <a:ext uri="{FF2B5EF4-FFF2-40B4-BE49-F238E27FC236}">
                <a16:creationId xmlns:a16="http://schemas.microsoft.com/office/drawing/2014/main" id="{5EA7DEA9-9C1B-4D3C-BA0D-467A6CA6A9FC}"/>
              </a:ext>
            </a:extLst>
          </p:cNvPr>
          <p:cNvGrpSpPr/>
          <p:nvPr/>
        </p:nvGrpSpPr>
        <p:grpSpPr>
          <a:xfrm>
            <a:off x="10456107" y="3929909"/>
            <a:ext cx="264253" cy="147527"/>
            <a:chOff x="4756975" y="2341800"/>
            <a:chExt cx="91975" cy="51925"/>
          </a:xfrm>
          <a:solidFill>
            <a:srgbClr val="BF7F72"/>
          </a:solidFill>
        </p:grpSpPr>
        <p:sp>
          <p:nvSpPr>
            <p:cNvPr id="233" name="Google Shape;727;p56">
              <a:extLst>
                <a:ext uri="{FF2B5EF4-FFF2-40B4-BE49-F238E27FC236}">
                  <a16:creationId xmlns:a16="http://schemas.microsoft.com/office/drawing/2014/main" id="{B0B9DCB0-8DDB-464A-AEC9-2F61C8C39A3F}"/>
                </a:ext>
              </a:extLst>
            </p:cNvPr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728;p56">
              <a:extLst>
                <a:ext uri="{FF2B5EF4-FFF2-40B4-BE49-F238E27FC236}">
                  <a16:creationId xmlns:a16="http://schemas.microsoft.com/office/drawing/2014/main" id="{8182B6FA-0694-4373-8CC8-4782D3841036}"/>
                </a:ext>
              </a:extLst>
            </p:cNvPr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729;p56">
              <a:extLst>
                <a:ext uri="{FF2B5EF4-FFF2-40B4-BE49-F238E27FC236}">
                  <a16:creationId xmlns:a16="http://schemas.microsoft.com/office/drawing/2014/main" id="{E392BA24-AC7B-4C19-9A76-9E776A8DB2F8}"/>
                </a:ext>
              </a:extLst>
            </p:cNvPr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730;p56">
              <a:extLst>
                <a:ext uri="{FF2B5EF4-FFF2-40B4-BE49-F238E27FC236}">
                  <a16:creationId xmlns:a16="http://schemas.microsoft.com/office/drawing/2014/main" id="{3F5C7284-B6C3-444C-AF1C-7FB692E55D11}"/>
                </a:ext>
              </a:extLst>
            </p:cNvPr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731;p56">
              <a:extLst>
                <a:ext uri="{FF2B5EF4-FFF2-40B4-BE49-F238E27FC236}">
                  <a16:creationId xmlns:a16="http://schemas.microsoft.com/office/drawing/2014/main" id="{986516E8-CD83-47F8-938C-E13F9C603698}"/>
                </a:ext>
              </a:extLst>
            </p:cNvPr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732;p56">
              <a:extLst>
                <a:ext uri="{FF2B5EF4-FFF2-40B4-BE49-F238E27FC236}">
                  <a16:creationId xmlns:a16="http://schemas.microsoft.com/office/drawing/2014/main" id="{B10556EE-65B0-43D4-92D5-777EAB727DC4}"/>
                </a:ext>
              </a:extLst>
            </p:cNvPr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733;p56">
              <a:extLst>
                <a:ext uri="{FF2B5EF4-FFF2-40B4-BE49-F238E27FC236}">
                  <a16:creationId xmlns:a16="http://schemas.microsoft.com/office/drawing/2014/main" id="{7B6792EC-C6E0-4142-BA21-1D2148B361B6}"/>
                </a:ext>
              </a:extLst>
            </p:cNvPr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734;p56">
              <a:extLst>
                <a:ext uri="{FF2B5EF4-FFF2-40B4-BE49-F238E27FC236}">
                  <a16:creationId xmlns:a16="http://schemas.microsoft.com/office/drawing/2014/main" id="{722E0E9F-3879-4E59-9389-52C26EF7587B}"/>
                </a:ext>
              </a:extLst>
            </p:cNvPr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735;p56">
              <a:extLst>
                <a:ext uri="{FF2B5EF4-FFF2-40B4-BE49-F238E27FC236}">
                  <a16:creationId xmlns:a16="http://schemas.microsoft.com/office/drawing/2014/main" id="{2C07A0A6-FF1D-4F7F-BCDB-7FFCC96B3D72}"/>
                </a:ext>
              </a:extLst>
            </p:cNvPr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736;p56">
              <a:extLst>
                <a:ext uri="{FF2B5EF4-FFF2-40B4-BE49-F238E27FC236}">
                  <a16:creationId xmlns:a16="http://schemas.microsoft.com/office/drawing/2014/main" id="{C055B69B-8130-4F9F-B906-436C355D81D3}"/>
                </a:ext>
              </a:extLst>
            </p:cNvPr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737;p56">
              <a:extLst>
                <a:ext uri="{FF2B5EF4-FFF2-40B4-BE49-F238E27FC236}">
                  <a16:creationId xmlns:a16="http://schemas.microsoft.com/office/drawing/2014/main" id="{5C718D9E-6F64-42E1-A491-850E30F68D5B}"/>
                </a:ext>
              </a:extLst>
            </p:cNvPr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738;p56">
              <a:extLst>
                <a:ext uri="{FF2B5EF4-FFF2-40B4-BE49-F238E27FC236}">
                  <a16:creationId xmlns:a16="http://schemas.microsoft.com/office/drawing/2014/main" id="{612330E1-2BB5-4ED7-B741-270695DA79EB}"/>
                </a:ext>
              </a:extLst>
            </p:cNvPr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739;p56">
              <a:extLst>
                <a:ext uri="{FF2B5EF4-FFF2-40B4-BE49-F238E27FC236}">
                  <a16:creationId xmlns:a16="http://schemas.microsoft.com/office/drawing/2014/main" id="{D304FDCB-95FA-4043-A7DF-285FC15BC85E}"/>
                </a:ext>
              </a:extLst>
            </p:cNvPr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740;p56">
              <a:extLst>
                <a:ext uri="{FF2B5EF4-FFF2-40B4-BE49-F238E27FC236}">
                  <a16:creationId xmlns:a16="http://schemas.microsoft.com/office/drawing/2014/main" id="{69E89CCE-47A5-45B5-B894-82BDBCDB954A}"/>
                </a:ext>
              </a:extLst>
            </p:cNvPr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741;p56">
              <a:extLst>
                <a:ext uri="{FF2B5EF4-FFF2-40B4-BE49-F238E27FC236}">
                  <a16:creationId xmlns:a16="http://schemas.microsoft.com/office/drawing/2014/main" id="{B2A1AFE9-D245-4814-AA98-9889CAF24DEB}"/>
                </a:ext>
              </a:extLst>
            </p:cNvPr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742;p56">
              <a:extLst>
                <a:ext uri="{FF2B5EF4-FFF2-40B4-BE49-F238E27FC236}">
                  <a16:creationId xmlns:a16="http://schemas.microsoft.com/office/drawing/2014/main" id="{78B95073-0663-458C-A9BE-BF349AC87F5C}"/>
                </a:ext>
              </a:extLst>
            </p:cNvPr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743;p56">
              <a:extLst>
                <a:ext uri="{FF2B5EF4-FFF2-40B4-BE49-F238E27FC236}">
                  <a16:creationId xmlns:a16="http://schemas.microsoft.com/office/drawing/2014/main" id="{1A5A5FAA-0172-47DB-9B40-415E86D0B432}"/>
                </a:ext>
              </a:extLst>
            </p:cNvPr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744;p56">
              <a:extLst>
                <a:ext uri="{FF2B5EF4-FFF2-40B4-BE49-F238E27FC236}">
                  <a16:creationId xmlns:a16="http://schemas.microsoft.com/office/drawing/2014/main" id="{92EEEBBF-4FC8-46E1-9936-8E4C8F91DD98}"/>
                </a:ext>
              </a:extLst>
            </p:cNvPr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745;p56">
              <a:extLst>
                <a:ext uri="{FF2B5EF4-FFF2-40B4-BE49-F238E27FC236}">
                  <a16:creationId xmlns:a16="http://schemas.microsoft.com/office/drawing/2014/main" id="{69DBA0BA-AFE1-442A-B1D1-773992A51CEF}"/>
                </a:ext>
              </a:extLst>
            </p:cNvPr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746;p56">
              <a:extLst>
                <a:ext uri="{FF2B5EF4-FFF2-40B4-BE49-F238E27FC236}">
                  <a16:creationId xmlns:a16="http://schemas.microsoft.com/office/drawing/2014/main" id="{522E2314-E79C-4F39-B26E-D8C0567398CB}"/>
                </a:ext>
              </a:extLst>
            </p:cNvPr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" name="Google Shape;747;p56">
            <a:extLst>
              <a:ext uri="{FF2B5EF4-FFF2-40B4-BE49-F238E27FC236}">
                <a16:creationId xmlns:a16="http://schemas.microsoft.com/office/drawing/2014/main" id="{15151D7C-6FEB-41E4-8A67-D0BF39EF81DD}"/>
              </a:ext>
            </a:extLst>
          </p:cNvPr>
          <p:cNvGrpSpPr/>
          <p:nvPr/>
        </p:nvGrpSpPr>
        <p:grpSpPr>
          <a:xfrm>
            <a:off x="10863813" y="4668378"/>
            <a:ext cx="324557" cy="265592"/>
            <a:chOff x="4943575" y="2516350"/>
            <a:chExt cx="98675" cy="81700"/>
          </a:xfrm>
          <a:solidFill>
            <a:srgbClr val="BF7F72"/>
          </a:solidFill>
        </p:grpSpPr>
        <p:sp>
          <p:nvSpPr>
            <p:cNvPr id="254" name="Google Shape;748;p56">
              <a:extLst>
                <a:ext uri="{FF2B5EF4-FFF2-40B4-BE49-F238E27FC236}">
                  <a16:creationId xmlns:a16="http://schemas.microsoft.com/office/drawing/2014/main" id="{11D54D13-2970-4F08-B8C3-48FB48A9301B}"/>
                </a:ext>
              </a:extLst>
            </p:cNvPr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749;p56">
              <a:extLst>
                <a:ext uri="{FF2B5EF4-FFF2-40B4-BE49-F238E27FC236}">
                  <a16:creationId xmlns:a16="http://schemas.microsoft.com/office/drawing/2014/main" id="{F3F4B95B-A487-4D6C-A489-8E63855E2576}"/>
                </a:ext>
              </a:extLst>
            </p:cNvPr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750;p56">
              <a:extLst>
                <a:ext uri="{FF2B5EF4-FFF2-40B4-BE49-F238E27FC236}">
                  <a16:creationId xmlns:a16="http://schemas.microsoft.com/office/drawing/2014/main" id="{68A8D690-4427-400A-8BE5-2AD297B5178C}"/>
                </a:ext>
              </a:extLst>
            </p:cNvPr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751;p56">
              <a:extLst>
                <a:ext uri="{FF2B5EF4-FFF2-40B4-BE49-F238E27FC236}">
                  <a16:creationId xmlns:a16="http://schemas.microsoft.com/office/drawing/2014/main" id="{9DC6815E-EEF5-4915-84D0-AC2A194A7393}"/>
                </a:ext>
              </a:extLst>
            </p:cNvPr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752;p56">
              <a:extLst>
                <a:ext uri="{FF2B5EF4-FFF2-40B4-BE49-F238E27FC236}">
                  <a16:creationId xmlns:a16="http://schemas.microsoft.com/office/drawing/2014/main" id="{37EF0149-EFBE-4605-996E-36D42F09ACBC}"/>
                </a:ext>
              </a:extLst>
            </p:cNvPr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753;p56">
              <a:extLst>
                <a:ext uri="{FF2B5EF4-FFF2-40B4-BE49-F238E27FC236}">
                  <a16:creationId xmlns:a16="http://schemas.microsoft.com/office/drawing/2014/main" id="{7A05EF42-78BA-41A0-B170-4A38E7699B78}"/>
                </a:ext>
              </a:extLst>
            </p:cNvPr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754;p56">
              <a:extLst>
                <a:ext uri="{FF2B5EF4-FFF2-40B4-BE49-F238E27FC236}">
                  <a16:creationId xmlns:a16="http://schemas.microsoft.com/office/drawing/2014/main" id="{BB600FF1-2D9F-41A4-8048-409B450F5FFC}"/>
                </a:ext>
              </a:extLst>
            </p:cNvPr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755;p56">
              <a:extLst>
                <a:ext uri="{FF2B5EF4-FFF2-40B4-BE49-F238E27FC236}">
                  <a16:creationId xmlns:a16="http://schemas.microsoft.com/office/drawing/2014/main" id="{89FE3CF8-9C54-4457-8B9B-D3A4231B43CA}"/>
                </a:ext>
              </a:extLst>
            </p:cNvPr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756;p56">
              <a:extLst>
                <a:ext uri="{FF2B5EF4-FFF2-40B4-BE49-F238E27FC236}">
                  <a16:creationId xmlns:a16="http://schemas.microsoft.com/office/drawing/2014/main" id="{BAD29DC0-B4F3-4037-A96E-D316C0258C12}"/>
                </a:ext>
              </a:extLst>
            </p:cNvPr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757;p56">
              <a:extLst>
                <a:ext uri="{FF2B5EF4-FFF2-40B4-BE49-F238E27FC236}">
                  <a16:creationId xmlns:a16="http://schemas.microsoft.com/office/drawing/2014/main" id="{BA45889E-77CE-4897-9AB2-B4F38672072F}"/>
                </a:ext>
              </a:extLst>
            </p:cNvPr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758;p56">
              <a:extLst>
                <a:ext uri="{FF2B5EF4-FFF2-40B4-BE49-F238E27FC236}">
                  <a16:creationId xmlns:a16="http://schemas.microsoft.com/office/drawing/2014/main" id="{AE86FAEF-F318-4DB1-ACAD-6A425650B7E7}"/>
                </a:ext>
              </a:extLst>
            </p:cNvPr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759;p56">
              <a:extLst>
                <a:ext uri="{FF2B5EF4-FFF2-40B4-BE49-F238E27FC236}">
                  <a16:creationId xmlns:a16="http://schemas.microsoft.com/office/drawing/2014/main" id="{BED7B4D3-95AD-4A73-A9D4-6B0AF4D49CF8}"/>
                </a:ext>
              </a:extLst>
            </p:cNvPr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760;p56">
              <a:extLst>
                <a:ext uri="{FF2B5EF4-FFF2-40B4-BE49-F238E27FC236}">
                  <a16:creationId xmlns:a16="http://schemas.microsoft.com/office/drawing/2014/main" id="{16D22300-2F2F-41A6-A7AF-357C0A18F620}"/>
                </a:ext>
              </a:extLst>
            </p:cNvPr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761;p56">
              <a:extLst>
                <a:ext uri="{FF2B5EF4-FFF2-40B4-BE49-F238E27FC236}">
                  <a16:creationId xmlns:a16="http://schemas.microsoft.com/office/drawing/2014/main" id="{95943959-BB14-4FB6-B516-B4A6CDF68995}"/>
                </a:ext>
              </a:extLst>
            </p:cNvPr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762;p56">
              <a:extLst>
                <a:ext uri="{FF2B5EF4-FFF2-40B4-BE49-F238E27FC236}">
                  <a16:creationId xmlns:a16="http://schemas.microsoft.com/office/drawing/2014/main" id="{0C9619AA-555A-41E4-A0F4-1511A5B3B0B5}"/>
                </a:ext>
              </a:extLst>
            </p:cNvPr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763;p56">
              <a:extLst>
                <a:ext uri="{FF2B5EF4-FFF2-40B4-BE49-F238E27FC236}">
                  <a16:creationId xmlns:a16="http://schemas.microsoft.com/office/drawing/2014/main" id="{7DAE4C41-9C06-4883-A86B-36AA51C588F7}"/>
                </a:ext>
              </a:extLst>
            </p:cNvPr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764;p56">
              <a:extLst>
                <a:ext uri="{FF2B5EF4-FFF2-40B4-BE49-F238E27FC236}">
                  <a16:creationId xmlns:a16="http://schemas.microsoft.com/office/drawing/2014/main" id="{60C9CC97-0C72-40A0-96AC-DECDBA22A665}"/>
                </a:ext>
              </a:extLst>
            </p:cNvPr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765;p56">
              <a:extLst>
                <a:ext uri="{FF2B5EF4-FFF2-40B4-BE49-F238E27FC236}">
                  <a16:creationId xmlns:a16="http://schemas.microsoft.com/office/drawing/2014/main" id="{F4EA3BD8-10CB-4761-8519-7934CF637523}"/>
                </a:ext>
              </a:extLst>
            </p:cNvPr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766;p56">
              <a:extLst>
                <a:ext uri="{FF2B5EF4-FFF2-40B4-BE49-F238E27FC236}">
                  <a16:creationId xmlns:a16="http://schemas.microsoft.com/office/drawing/2014/main" id="{39E3A7C9-EFE7-4282-9991-CC1863EF4037}"/>
                </a:ext>
              </a:extLst>
            </p:cNvPr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767;p56">
              <a:extLst>
                <a:ext uri="{FF2B5EF4-FFF2-40B4-BE49-F238E27FC236}">
                  <a16:creationId xmlns:a16="http://schemas.microsoft.com/office/drawing/2014/main" id="{0DEEF95F-175D-421F-8B7A-798E2DAA4B26}"/>
                </a:ext>
              </a:extLst>
            </p:cNvPr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768;p56">
              <a:extLst>
                <a:ext uri="{FF2B5EF4-FFF2-40B4-BE49-F238E27FC236}">
                  <a16:creationId xmlns:a16="http://schemas.microsoft.com/office/drawing/2014/main" id="{DDCE3BB4-43AD-4A29-A59E-2622AA51979E}"/>
                </a:ext>
              </a:extLst>
            </p:cNvPr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769;p56">
              <a:extLst>
                <a:ext uri="{FF2B5EF4-FFF2-40B4-BE49-F238E27FC236}">
                  <a16:creationId xmlns:a16="http://schemas.microsoft.com/office/drawing/2014/main" id="{291F097E-A00D-4F69-BADE-EBF540927561}"/>
                </a:ext>
              </a:extLst>
            </p:cNvPr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770;p56">
              <a:extLst>
                <a:ext uri="{FF2B5EF4-FFF2-40B4-BE49-F238E27FC236}">
                  <a16:creationId xmlns:a16="http://schemas.microsoft.com/office/drawing/2014/main" id="{27103E8B-9AB3-4E40-9DCC-8C14B66AD2C9}"/>
                </a:ext>
              </a:extLst>
            </p:cNvPr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771;p56">
              <a:extLst>
                <a:ext uri="{FF2B5EF4-FFF2-40B4-BE49-F238E27FC236}">
                  <a16:creationId xmlns:a16="http://schemas.microsoft.com/office/drawing/2014/main" id="{4E906965-8497-440A-8BA7-BBD3CD2D89E5}"/>
                </a:ext>
              </a:extLst>
            </p:cNvPr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772;p56">
              <a:extLst>
                <a:ext uri="{FF2B5EF4-FFF2-40B4-BE49-F238E27FC236}">
                  <a16:creationId xmlns:a16="http://schemas.microsoft.com/office/drawing/2014/main" id="{1DCF8B26-8C43-49D0-9E4C-BDCED9276D65}"/>
                </a:ext>
              </a:extLst>
            </p:cNvPr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773;p56">
              <a:extLst>
                <a:ext uri="{FF2B5EF4-FFF2-40B4-BE49-F238E27FC236}">
                  <a16:creationId xmlns:a16="http://schemas.microsoft.com/office/drawing/2014/main" id="{D47393CA-C977-4042-BE5A-7172EE6FDEDA}"/>
                </a:ext>
              </a:extLst>
            </p:cNvPr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774;p56">
              <a:extLst>
                <a:ext uri="{FF2B5EF4-FFF2-40B4-BE49-F238E27FC236}">
                  <a16:creationId xmlns:a16="http://schemas.microsoft.com/office/drawing/2014/main" id="{CF04A454-E956-4324-A169-C21A2321ED06}"/>
                </a:ext>
              </a:extLst>
            </p:cNvPr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775;p56">
              <a:extLst>
                <a:ext uri="{FF2B5EF4-FFF2-40B4-BE49-F238E27FC236}">
                  <a16:creationId xmlns:a16="http://schemas.microsoft.com/office/drawing/2014/main" id="{AABC2CDB-EFFA-4CE4-B3AB-AD16F6F79B48}"/>
                </a:ext>
              </a:extLst>
            </p:cNvPr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776;p56">
              <a:extLst>
                <a:ext uri="{FF2B5EF4-FFF2-40B4-BE49-F238E27FC236}">
                  <a16:creationId xmlns:a16="http://schemas.microsoft.com/office/drawing/2014/main" id="{B51E0E73-CA78-49EE-A3AA-FCED950E3370}"/>
                </a:ext>
              </a:extLst>
            </p:cNvPr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777;p56">
              <a:extLst>
                <a:ext uri="{FF2B5EF4-FFF2-40B4-BE49-F238E27FC236}">
                  <a16:creationId xmlns:a16="http://schemas.microsoft.com/office/drawing/2014/main" id="{D8EF1F8A-6BB2-45F0-A02E-35C3AB32D5B5}"/>
                </a:ext>
              </a:extLst>
            </p:cNvPr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778;p56">
              <a:extLst>
                <a:ext uri="{FF2B5EF4-FFF2-40B4-BE49-F238E27FC236}">
                  <a16:creationId xmlns:a16="http://schemas.microsoft.com/office/drawing/2014/main" id="{360C01AD-3F18-4B49-ADB9-67F9632FA23A}"/>
                </a:ext>
              </a:extLst>
            </p:cNvPr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779;p56">
              <a:extLst>
                <a:ext uri="{FF2B5EF4-FFF2-40B4-BE49-F238E27FC236}">
                  <a16:creationId xmlns:a16="http://schemas.microsoft.com/office/drawing/2014/main" id="{0FC66F86-A736-4078-B216-6F87CD235D28}"/>
                </a:ext>
              </a:extLst>
            </p:cNvPr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780;p56">
              <a:extLst>
                <a:ext uri="{FF2B5EF4-FFF2-40B4-BE49-F238E27FC236}">
                  <a16:creationId xmlns:a16="http://schemas.microsoft.com/office/drawing/2014/main" id="{8528CB1F-9B16-4049-9F8A-B38A8B763E1F}"/>
                </a:ext>
              </a:extLst>
            </p:cNvPr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781;p56">
              <a:extLst>
                <a:ext uri="{FF2B5EF4-FFF2-40B4-BE49-F238E27FC236}">
                  <a16:creationId xmlns:a16="http://schemas.microsoft.com/office/drawing/2014/main" id="{DE61F473-E4C2-422A-9A28-84056D797468}"/>
                </a:ext>
              </a:extLst>
            </p:cNvPr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782;p56">
              <a:extLst>
                <a:ext uri="{FF2B5EF4-FFF2-40B4-BE49-F238E27FC236}">
                  <a16:creationId xmlns:a16="http://schemas.microsoft.com/office/drawing/2014/main" id="{D176C798-1F74-415E-8058-DB6EF753E313}"/>
                </a:ext>
              </a:extLst>
            </p:cNvPr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783;p56">
              <a:extLst>
                <a:ext uri="{FF2B5EF4-FFF2-40B4-BE49-F238E27FC236}">
                  <a16:creationId xmlns:a16="http://schemas.microsoft.com/office/drawing/2014/main" id="{452E131D-C7DA-4D4D-B1AF-CBD63A793B46}"/>
                </a:ext>
              </a:extLst>
            </p:cNvPr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784;p56">
              <a:extLst>
                <a:ext uri="{FF2B5EF4-FFF2-40B4-BE49-F238E27FC236}">
                  <a16:creationId xmlns:a16="http://schemas.microsoft.com/office/drawing/2014/main" id="{14670853-5F28-4319-ACF3-AB3E3AFCD90F}"/>
                </a:ext>
              </a:extLst>
            </p:cNvPr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785;p56">
              <a:extLst>
                <a:ext uri="{FF2B5EF4-FFF2-40B4-BE49-F238E27FC236}">
                  <a16:creationId xmlns:a16="http://schemas.microsoft.com/office/drawing/2014/main" id="{AD0BC6C2-1A49-4D43-B0E8-E902BB8C91F3}"/>
                </a:ext>
              </a:extLst>
            </p:cNvPr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786;p56">
              <a:extLst>
                <a:ext uri="{FF2B5EF4-FFF2-40B4-BE49-F238E27FC236}">
                  <a16:creationId xmlns:a16="http://schemas.microsoft.com/office/drawing/2014/main" id="{4701971F-5304-48CC-8B1B-5AFA25994059}"/>
                </a:ext>
              </a:extLst>
            </p:cNvPr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787;p56">
              <a:extLst>
                <a:ext uri="{FF2B5EF4-FFF2-40B4-BE49-F238E27FC236}">
                  <a16:creationId xmlns:a16="http://schemas.microsoft.com/office/drawing/2014/main" id="{A74D7958-F636-4C47-8A53-029FF26B88F3}"/>
                </a:ext>
              </a:extLst>
            </p:cNvPr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788;p56">
              <a:extLst>
                <a:ext uri="{FF2B5EF4-FFF2-40B4-BE49-F238E27FC236}">
                  <a16:creationId xmlns:a16="http://schemas.microsoft.com/office/drawing/2014/main" id="{EF5CCEBC-3882-42FB-AA54-3E019974BC0A}"/>
                </a:ext>
              </a:extLst>
            </p:cNvPr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789;p56">
              <a:extLst>
                <a:ext uri="{FF2B5EF4-FFF2-40B4-BE49-F238E27FC236}">
                  <a16:creationId xmlns:a16="http://schemas.microsoft.com/office/drawing/2014/main" id="{E4CE2317-6207-4047-A5A2-53A36E9B4D1D}"/>
                </a:ext>
              </a:extLst>
            </p:cNvPr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790;p56">
              <a:extLst>
                <a:ext uri="{FF2B5EF4-FFF2-40B4-BE49-F238E27FC236}">
                  <a16:creationId xmlns:a16="http://schemas.microsoft.com/office/drawing/2014/main" id="{B1FF78C6-7474-46FA-B206-B1089B0B904E}"/>
                </a:ext>
              </a:extLst>
            </p:cNvPr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791;p56">
              <a:extLst>
                <a:ext uri="{FF2B5EF4-FFF2-40B4-BE49-F238E27FC236}">
                  <a16:creationId xmlns:a16="http://schemas.microsoft.com/office/drawing/2014/main" id="{407341A3-6516-4537-BD76-5E5777D4917E}"/>
                </a:ext>
              </a:extLst>
            </p:cNvPr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792;p56">
              <a:extLst>
                <a:ext uri="{FF2B5EF4-FFF2-40B4-BE49-F238E27FC236}">
                  <a16:creationId xmlns:a16="http://schemas.microsoft.com/office/drawing/2014/main" id="{03715648-4155-4381-83C0-7768980C4365}"/>
                </a:ext>
              </a:extLst>
            </p:cNvPr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793;p56">
              <a:extLst>
                <a:ext uri="{FF2B5EF4-FFF2-40B4-BE49-F238E27FC236}">
                  <a16:creationId xmlns:a16="http://schemas.microsoft.com/office/drawing/2014/main" id="{06313523-D8F6-4FEF-A8E6-A6B460A2F537}"/>
                </a:ext>
              </a:extLst>
            </p:cNvPr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794;p56">
              <a:extLst>
                <a:ext uri="{FF2B5EF4-FFF2-40B4-BE49-F238E27FC236}">
                  <a16:creationId xmlns:a16="http://schemas.microsoft.com/office/drawing/2014/main" id="{FBBA5F42-80AC-4B64-8CF1-5B158C583698}"/>
                </a:ext>
              </a:extLst>
            </p:cNvPr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795;p56">
              <a:extLst>
                <a:ext uri="{FF2B5EF4-FFF2-40B4-BE49-F238E27FC236}">
                  <a16:creationId xmlns:a16="http://schemas.microsoft.com/office/drawing/2014/main" id="{18B04A5F-9879-4C15-8227-C2AA7980F4D9}"/>
                </a:ext>
              </a:extLst>
            </p:cNvPr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796;p56">
              <a:extLst>
                <a:ext uri="{FF2B5EF4-FFF2-40B4-BE49-F238E27FC236}">
                  <a16:creationId xmlns:a16="http://schemas.microsoft.com/office/drawing/2014/main" id="{AF82AD1F-4A25-4A68-A1B1-5B5CD8934238}"/>
                </a:ext>
              </a:extLst>
            </p:cNvPr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797;p56">
              <a:extLst>
                <a:ext uri="{FF2B5EF4-FFF2-40B4-BE49-F238E27FC236}">
                  <a16:creationId xmlns:a16="http://schemas.microsoft.com/office/drawing/2014/main" id="{2A193BEF-EDF9-4CD8-8FCD-BF11E5556531}"/>
                </a:ext>
              </a:extLst>
            </p:cNvPr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798;p56">
              <a:extLst>
                <a:ext uri="{FF2B5EF4-FFF2-40B4-BE49-F238E27FC236}">
                  <a16:creationId xmlns:a16="http://schemas.microsoft.com/office/drawing/2014/main" id="{48528A37-D198-4BD9-93B9-1EA0BC5D9CC8}"/>
                </a:ext>
              </a:extLst>
            </p:cNvPr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799;p56">
              <a:extLst>
                <a:ext uri="{FF2B5EF4-FFF2-40B4-BE49-F238E27FC236}">
                  <a16:creationId xmlns:a16="http://schemas.microsoft.com/office/drawing/2014/main" id="{AE8F5AC5-D84F-4278-A208-ED9D8CE74B1F}"/>
                </a:ext>
              </a:extLst>
            </p:cNvPr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800;p56">
              <a:extLst>
                <a:ext uri="{FF2B5EF4-FFF2-40B4-BE49-F238E27FC236}">
                  <a16:creationId xmlns:a16="http://schemas.microsoft.com/office/drawing/2014/main" id="{C4FECF75-F8CA-45C1-9372-8CC071E6A1AE}"/>
                </a:ext>
              </a:extLst>
            </p:cNvPr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801;p56">
              <a:extLst>
                <a:ext uri="{FF2B5EF4-FFF2-40B4-BE49-F238E27FC236}">
                  <a16:creationId xmlns:a16="http://schemas.microsoft.com/office/drawing/2014/main" id="{107E0425-6545-41D1-B932-15DC1F0FAE1A}"/>
                </a:ext>
              </a:extLst>
            </p:cNvPr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802;p56">
              <a:extLst>
                <a:ext uri="{FF2B5EF4-FFF2-40B4-BE49-F238E27FC236}">
                  <a16:creationId xmlns:a16="http://schemas.microsoft.com/office/drawing/2014/main" id="{21A5272C-25D5-4058-AA9D-60743CEDE486}"/>
                </a:ext>
              </a:extLst>
            </p:cNvPr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803;p56">
              <a:extLst>
                <a:ext uri="{FF2B5EF4-FFF2-40B4-BE49-F238E27FC236}">
                  <a16:creationId xmlns:a16="http://schemas.microsoft.com/office/drawing/2014/main" id="{38C254F0-84FB-4D2B-A466-FA66EECA0143}"/>
                </a:ext>
              </a:extLst>
            </p:cNvPr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804;p56">
              <a:extLst>
                <a:ext uri="{FF2B5EF4-FFF2-40B4-BE49-F238E27FC236}">
                  <a16:creationId xmlns:a16="http://schemas.microsoft.com/office/drawing/2014/main" id="{DD5BC25D-9FA1-4922-829A-D1224E8FB9D8}"/>
                </a:ext>
              </a:extLst>
            </p:cNvPr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805;p56">
              <a:extLst>
                <a:ext uri="{FF2B5EF4-FFF2-40B4-BE49-F238E27FC236}">
                  <a16:creationId xmlns:a16="http://schemas.microsoft.com/office/drawing/2014/main" id="{0F6CE2D9-1F69-4C02-8BB3-8B9633A2A343}"/>
                </a:ext>
              </a:extLst>
            </p:cNvPr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806;p56">
              <a:extLst>
                <a:ext uri="{FF2B5EF4-FFF2-40B4-BE49-F238E27FC236}">
                  <a16:creationId xmlns:a16="http://schemas.microsoft.com/office/drawing/2014/main" id="{0C23DB77-F104-4F0E-A0DB-C055A49E8435}"/>
                </a:ext>
              </a:extLst>
            </p:cNvPr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807;p56">
              <a:extLst>
                <a:ext uri="{FF2B5EF4-FFF2-40B4-BE49-F238E27FC236}">
                  <a16:creationId xmlns:a16="http://schemas.microsoft.com/office/drawing/2014/main" id="{7CAD538B-612D-4ED5-A9C5-35F9B6A6F2ED}"/>
                </a:ext>
              </a:extLst>
            </p:cNvPr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808;p56">
              <a:extLst>
                <a:ext uri="{FF2B5EF4-FFF2-40B4-BE49-F238E27FC236}">
                  <a16:creationId xmlns:a16="http://schemas.microsoft.com/office/drawing/2014/main" id="{A7F3656A-4AE0-47BA-9B91-4D842986666C}"/>
                </a:ext>
              </a:extLst>
            </p:cNvPr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809;p56">
              <a:extLst>
                <a:ext uri="{FF2B5EF4-FFF2-40B4-BE49-F238E27FC236}">
                  <a16:creationId xmlns:a16="http://schemas.microsoft.com/office/drawing/2014/main" id="{322EDA33-6AE3-4FF2-BCB8-A93FDA966FAC}"/>
                </a:ext>
              </a:extLst>
            </p:cNvPr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810;p56">
              <a:extLst>
                <a:ext uri="{FF2B5EF4-FFF2-40B4-BE49-F238E27FC236}">
                  <a16:creationId xmlns:a16="http://schemas.microsoft.com/office/drawing/2014/main" id="{58E451ED-6E69-49BB-B6DE-E764B09139B8}"/>
                </a:ext>
              </a:extLst>
            </p:cNvPr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811;p56">
              <a:extLst>
                <a:ext uri="{FF2B5EF4-FFF2-40B4-BE49-F238E27FC236}">
                  <a16:creationId xmlns:a16="http://schemas.microsoft.com/office/drawing/2014/main" id="{52B8CE77-835F-4863-A8AD-C14568040F4C}"/>
                </a:ext>
              </a:extLst>
            </p:cNvPr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812;p56">
              <a:extLst>
                <a:ext uri="{FF2B5EF4-FFF2-40B4-BE49-F238E27FC236}">
                  <a16:creationId xmlns:a16="http://schemas.microsoft.com/office/drawing/2014/main" id="{AF80778C-7969-4D28-BC05-8BD96A16A1FD}"/>
                </a:ext>
              </a:extLst>
            </p:cNvPr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813;p56">
              <a:extLst>
                <a:ext uri="{FF2B5EF4-FFF2-40B4-BE49-F238E27FC236}">
                  <a16:creationId xmlns:a16="http://schemas.microsoft.com/office/drawing/2014/main" id="{52A75330-0276-417F-9D98-AE4EB00F4F18}"/>
                </a:ext>
              </a:extLst>
            </p:cNvPr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814;p56">
              <a:extLst>
                <a:ext uri="{FF2B5EF4-FFF2-40B4-BE49-F238E27FC236}">
                  <a16:creationId xmlns:a16="http://schemas.microsoft.com/office/drawing/2014/main" id="{EBC17803-F500-43AD-91EA-AA8946F78C3E}"/>
                </a:ext>
              </a:extLst>
            </p:cNvPr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815;p56">
              <a:extLst>
                <a:ext uri="{FF2B5EF4-FFF2-40B4-BE49-F238E27FC236}">
                  <a16:creationId xmlns:a16="http://schemas.microsoft.com/office/drawing/2014/main" id="{9397820F-B321-49B8-A7DD-A495A1C051CD}"/>
                </a:ext>
              </a:extLst>
            </p:cNvPr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816;p56">
              <a:extLst>
                <a:ext uri="{FF2B5EF4-FFF2-40B4-BE49-F238E27FC236}">
                  <a16:creationId xmlns:a16="http://schemas.microsoft.com/office/drawing/2014/main" id="{BB047D14-3218-4B4C-BC81-D14FFA6B82EE}"/>
                </a:ext>
              </a:extLst>
            </p:cNvPr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817;p56">
              <a:extLst>
                <a:ext uri="{FF2B5EF4-FFF2-40B4-BE49-F238E27FC236}">
                  <a16:creationId xmlns:a16="http://schemas.microsoft.com/office/drawing/2014/main" id="{4501717A-3301-41BC-81D5-2E1F47659DF4}"/>
                </a:ext>
              </a:extLst>
            </p:cNvPr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818;p56">
              <a:extLst>
                <a:ext uri="{FF2B5EF4-FFF2-40B4-BE49-F238E27FC236}">
                  <a16:creationId xmlns:a16="http://schemas.microsoft.com/office/drawing/2014/main" id="{76041EF7-577B-47D7-825F-CDBDE8B554BC}"/>
                </a:ext>
              </a:extLst>
            </p:cNvPr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819;p56">
              <a:extLst>
                <a:ext uri="{FF2B5EF4-FFF2-40B4-BE49-F238E27FC236}">
                  <a16:creationId xmlns:a16="http://schemas.microsoft.com/office/drawing/2014/main" id="{7B6F4CCE-26F7-4D37-98B4-B9E470D28775}"/>
                </a:ext>
              </a:extLst>
            </p:cNvPr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820;p56">
              <a:extLst>
                <a:ext uri="{FF2B5EF4-FFF2-40B4-BE49-F238E27FC236}">
                  <a16:creationId xmlns:a16="http://schemas.microsoft.com/office/drawing/2014/main" id="{FD68A451-E4F6-45B7-8F2D-FB91D69FB176}"/>
                </a:ext>
              </a:extLst>
            </p:cNvPr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821;p56">
              <a:extLst>
                <a:ext uri="{FF2B5EF4-FFF2-40B4-BE49-F238E27FC236}">
                  <a16:creationId xmlns:a16="http://schemas.microsoft.com/office/drawing/2014/main" id="{135216E1-A7B6-4DFC-AE70-3B70D46EFFC1}"/>
                </a:ext>
              </a:extLst>
            </p:cNvPr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822;p56">
              <a:extLst>
                <a:ext uri="{FF2B5EF4-FFF2-40B4-BE49-F238E27FC236}">
                  <a16:creationId xmlns:a16="http://schemas.microsoft.com/office/drawing/2014/main" id="{A3A9BA51-AF41-4D5C-87E4-B5D7A10913EC}"/>
                </a:ext>
              </a:extLst>
            </p:cNvPr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823;p56">
              <a:extLst>
                <a:ext uri="{FF2B5EF4-FFF2-40B4-BE49-F238E27FC236}">
                  <a16:creationId xmlns:a16="http://schemas.microsoft.com/office/drawing/2014/main" id="{27A2C805-A777-4622-B3AA-DEDBBCE2209B}"/>
                </a:ext>
              </a:extLst>
            </p:cNvPr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824;p56">
              <a:extLst>
                <a:ext uri="{FF2B5EF4-FFF2-40B4-BE49-F238E27FC236}">
                  <a16:creationId xmlns:a16="http://schemas.microsoft.com/office/drawing/2014/main" id="{B2CB4A21-4307-4EB5-8680-7B56C41020C2}"/>
                </a:ext>
              </a:extLst>
            </p:cNvPr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825;p56">
              <a:extLst>
                <a:ext uri="{FF2B5EF4-FFF2-40B4-BE49-F238E27FC236}">
                  <a16:creationId xmlns:a16="http://schemas.microsoft.com/office/drawing/2014/main" id="{65B87352-1F83-4C62-8ED6-2737E5372CF1}"/>
                </a:ext>
              </a:extLst>
            </p:cNvPr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2" name="Google Shape;826;p56">
            <a:extLst>
              <a:ext uri="{FF2B5EF4-FFF2-40B4-BE49-F238E27FC236}">
                <a16:creationId xmlns:a16="http://schemas.microsoft.com/office/drawing/2014/main" id="{1E8DF598-981E-4EA6-9756-8FD825F45C30}"/>
              </a:ext>
            </a:extLst>
          </p:cNvPr>
          <p:cNvSpPr/>
          <p:nvPr/>
        </p:nvSpPr>
        <p:spPr>
          <a:xfrm>
            <a:off x="10887553" y="3503542"/>
            <a:ext cx="266274" cy="263440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" name="Google Shape;827;p56">
            <a:extLst>
              <a:ext uri="{FF2B5EF4-FFF2-40B4-BE49-F238E27FC236}">
                <a16:creationId xmlns:a16="http://schemas.microsoft.com/office/drawing/2014/main" id="{E24EE6DF-FF07-41DE-9532-AB6A8DAE5A94}"/>
              </a:ext>
            </a:extLst>
          </p:cNvPr>
          <p:cNvSpPr/>
          <p:nvPr/>
        </p:nvSpPr>
        <p:spPr>
          <a:xfrm>
            <a:off x="11370588" y="3547090"/>
            <a:ext cx="226811" cy="176345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BF7F72"/>
          </a:solidFill>
          <a:ln>
            <a:solidFill>
              <a:srgbClr val="B94B35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" name="Google Shape;828;p56">
            <a:extLst>
              <a:ext uri="{FF2B5EF4-FFF2-40B4-BE49-F238E27FC236}">
                <a16:creationId xmlns:a16="http://schemas.microsoft.com/office/drawing/2014/main" id="{9EE01B8A-3E32-4370-8C5B-8013D50579BB}"/>
              </a:ext>
            </a:extLst>
          </p:cNvPr>
          <p:cNvSpPr/>
          <p:nvPr/>
        </p:nvSpPr>
        <p:spPr>
          <a:xfrm>
            <a:off x="9999200" y="2520959"/>
            <a:ext cx="180533" cy="178612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" name="Google Shape;829;p56">
            <a:extLst>
              <a:ext uri="{FF2B5EF4-FFF2-40B4-BE49-F238E27FC236}">
                <a16:creationId xmlns:a16="http://schemas.microsoft.com/office/drawing/2014/main" id="{CF52E5FF-450C-4C55-9A20-8AB0314B6841}"/>
              </a:ext>
            </a:extLst>
          </p:cNvPr>
          <p:cNvSpPr/>
          <p:nvPr/>
        </p:nvSpPr>
        <p:spPr>
          <a:xfrm flipH="1">
            <a:off x="10468655" y="2520959"/>
            <a:ext cx="180533" cy="178612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1680427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oogle Shape;835;p57">
            <a:extLst>
              <a:ext uri="{FF2B5EF4-FFF2-40B4-BE49-F238E27FC236}">
                <a16:creationId xmlns:a16="http://schemas.microsoft.com/office/drawing/2014/main" id="{6CC48297-7082-4437-B640-47239AF05AAF}"/>
              </a:ext>
            </a:extLst>
          </p:cNvPr>
          <p:cNvGrpSpPr/>
          <p:nvPr/>
        </p:nvGrpSpPr>
        <p:grpSpPr>
          <a:xfrm>
            <a:off x="844949" y="3849071"/>
            <a:ext cx="3575155" cy="1878421"/>
            <a:chOff x="238125" y="1038125"/>
            <a:chExt cx="7146800" cy="3633625"/>
          </a:xfrm>
          <a:solidFill>
            <a:srgbClr val="BF7F72"/>
          </a:solidFill>
        </p:grpSpPr>
        <p:sp>
          <p:nvSpPr>
            <p:cNvPr id="5" name="Google Shape;836;p57">
              <a:extLst>
                <a:ext uri="{FF2B5EF4-FFF2-40B4-BE49-F238E27FC236}">
                  <a16:creationId xmlns:a16="http://schemas.microsoft.com/office/drawing/2014/main" id="{96D42CD0-B35D-4CE7-8B1D-473597364DCD}"/>
                </a:ext>
              </a:extLst>
            </p:cNvPr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837;p57">
              <a:extLst>
                <a:ext uri="{FF2B5EF4-FFF2-40B4-BE49-F238E27FC236}">
                  <a16:creationId xmlns:a16="http://schemas.microsoft.com/office/drawing/2014/main" id="{D5D59C9B-C13D-46EA-B4CD-0086041A5609}"/>
                </a:ext>
              </a:extLst>
            </p:cNvPr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838;p57">
              <a:extLst>
                <a:ext uri="{FF2B5EF4-FFF2-40B4-BE49-F238E27FC236}">
                  <a16:creationId xmlns:a16="http://schemas.microsoft.com/office/drawing/2014/main" id="{4E542791-BC2F-49BC-820D-DF4C73459A32}"/>
                </a:ext>
              </a:extLst>
            </p:cNvPr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39;p57">
              <a:extLst>
                <a:ext uri="{FF2B5EF4-FFF2-40B4-BE49-F238E27FC236}">
                  <a16:creationId xmlns:a16="http://schemas.microsoft.com/office/drawing/2014/main" id="{CB60E41B-26DA-4818-BA93-28852CC8B94E}"/>
                </a:ext>
              </a:extLst>
            </p:cNvPr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840;p57">
              <a:extLst>
                <a:ext uri="{FF2B5EF4-FFF2-40B4-BE49-F238E27FC236}">
                  <a16:creationId xmlns:a16="http://schemas.microsoft.com/office/drawing/2014/main" id="{A7A88DF4-FD99-45FD-9BB6-7EA7B8065834}"/>
                </a:ext>
              </a:extLst>
            </p:cNvPr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841;p57">
              <a:extLst>
                <a:ext uri="{FF2B5EF4-FFF2-40B4-BE49-F238E27FC236}">
                  <a16:creationId xmlns:a16="http://schemas.microsoft.com/office/drawing/2014/main" id="{9BD143E5-1C2C-4874-91E9-ABC28B487F45}"/>
                </a:ext>
              </a:extLst>
            </p:cNvPr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842;p57">
              <a:extLst>
                <a:ext uri="{FF2B5EF4-FFF2-40B4-BE49-F238E27FC236}">
                  <a16:creationId xmlns:a16="http://schemas.microsoft.com/office/drawing/2014/main" id="{BF89EE9C-370C-40F4-83DC-319721E84C39}"/>
                </a:ext>
              </a:extLst>
            </p:cNvPr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843;p57">
              <a:extLst>
                <a:ext uri="{FF2B5EF4-FFF2-40B4-BE49-F238E27FC236}">
                  <a16:creationId xmlns:a16="http://schemas.microsoft.com/office/drawing/2014/main" id="{DC6F1873-130A-4CB4-96C6-A1854EB0BC55}"/>
                </a:ext>
              </a:extLst>
            </p:cNvPr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844;p57">
              <a:extLst>
                <a:ext uri="{FF2B5EF4-FFF2-40B4-BE49-F238E27FC236}">
                  <a16:creationId xmlns:a16="http://schemas.microsoft.com/office/drawing/2014/main" id="{862F6B6E-4226-4316-8F4E-3682C172660D}"/>
                </a:ext>
              </a:extLst>
            </p:cNvPr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845;p57">
              <a:extLst>
                <a:ext uri="{FF2B5EF4-FFF2-40B4-BE49-F238E27FC236}">
                  <a16:creationId xmlns:a16="http://schemas.microsoft.com/office/drawing/2014/main" id="{CF3357C7-47F1-43C2-9CEE-82BA20CFD7C1}"/>
                </a:ext>
              </a:extLst>
            </p:cNvPr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846;p57">
              <a:extLst>
                <a:ext uri="{FF2B5EF4-FFF2-40B4-BE49-F238E27FC236}">
                  <a16:creationId xmlns:a16="http://schemas.microsoft.com/office/drawing/2014/main" id="{EA784FA6-D81A-46A7-B0E5-5239AE724F45}"/>
                </a:ext>
              </a:extLst>
            </p:cNvPr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847;p57">
              <a:extLst>
                <a:ext uri="{FF2B5EF4-FFF2-40B4-BE49-F238E27FC236}">
                  <a16:creationId xmlns:a16="http://schemas.microsoft.com/office/drawing/2014/main" id="{4DD623B9-790C-443B-93CF-310BB82E0B87}"/>
                </a:ext>
              </a:extLst>
            </p:cNvPr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848;p57">
              <a:extLst>
                <a:ext uri="{FF2B5EF4-FFF2-40B4-BE49-F238E27FC236}">
                  <a16:creationId xmlns:a16="http://schemas.microsoft.com/office/drawing/2014/main" id="{9DE87665-77E8-47E0-BF87-2427AC14A232}"/>
                </a:ext>
              </a:extLst>
            </p:cNvPr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849;p57">
              <a:extLst>
                <a:ext uri="{FF2B5EF4-FFF2-40B4-BE49-F238E27FC236}">
                  <a16:creationId xmlns:a16="http://schemas.microsoft.com/office/drawing/2014/main" id="{52B49D68-926E-4756-9F2F-159101991B11}"/>
                </a:ext>
              </a:extLst>
            </p:cNvPr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850;p57">
              <a:extLst>
                <a:ext uri="{FF2B5EF4-FFF2-40B4-BE49-F238E27FC236}">
                  <a16:creationId xmlns:a16="http://schemas.microsoft.com/office/drawing/2014/main" id="{AE1FD48D-3430-4A34-B9C0-74C65E00F767}"/>
                </a:ext>
              </a:extLst>
            </p:cNvPr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851;p57">
              <a:extLst>
                <a:ext uri="{FF2B5EF4-FFF2-40B4-BE49-F238E27FC236}">
                  <a16:creationId xmlns:a16="http://schemas.microsoft.com/office/drawing/2014/main" id="{03B1BECE-78BB-4E38-BC80-00C38FC4C218}"/>
                </a:ext>
              </a:extLst>
            </p:cNvPr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852;p57">
              <a:extLst>
                <a:ext uri="{FF2B5EF4-FFF2-40B4-BE49-F238E27FC236}">
                  <a16:creationId xmlns:a16="http://schemas.microsoft.com/office/drawing/2014/main" id="{557BAF5D-3533-4DD8-8D83-677790A50366}"/>
                </a:ext>
              </a:extLst>
            </p:cNvPr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853;p57">
              <a:extLst>
                <a:ext uri="{FF2B5EF4-FFF2-40B4-BE49-F238E27FC236}">
                  <a16:creationId xmlns:a16="http://schemas.microsoft.com/office/drawing/2014/main" id="{AFCDE38C-5771-4F7B-8BA2-2E7A87FC5E2A}"/>
                </a:ext>
              </a:extLst>
            </p:cNvPr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854;p57">
              <a:extLst>
                <a:ext uri="{FF2B5EF4-FFF2-40B4-BE49-F238E27FC236}">
                  <a16:creationId xmlns:a16="http://schemas.microsoft.com/office/drawing/2014/main" id="{7A09CA34-1938-43F4-B28A-E7EF0995A053}"/>
                </a:ext>
              </a:extLst>
            </p:cNvPr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855;p57">
              <a:extLst>
                <a:ext uri="{FF2B5EF4-FFF2-40B4-BE49-F238E27FC236}">
                  <a16:creationId xmlns:a16="http://schemas.microsoft.com/office/drawing/2014/main" id="{E2D9AAF0-0029-4C7F-81F6-8EA816F029C5}"/>
                </a:ext>
              </a:extLst>
            </p:cNvPr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856;p57">
              <a:extLst>
                <a:ext uri="{FF2B5EF4-FFF2-40B4-BE49-F238E27FC236}">
                  <a16:creationId xmlns:a16="http://schemas.microsoft.com/office/drawing/2014/main" id="{9201FBF6-A95B-4854-ACB7-34C56F4F88D1}"/>
                </a:ext>
              </a:extLst>
            </p:cNvPr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857;p57">
              <a:extLst>
                <a:ext uri="{FF2B5EF4-FFF2-40B4-BE49-F238E27FC236}">
                  <a16:creationId xmlns:a16="http://schemas.microsoft.com/office/drawing/2014/main" id="{FBF90903-9441-434B-A20A-063400A3AC7A}"/>
                </a:ext>
              </a:extLst>
            </p:cNvPr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858;p57">
              <a:extLst>
                <a:ext uri="{FF2B5EF4-FFF2-40B4-BE49-F238E27FC236}">
                  <a16:creationId xmlns:a16="http://schemas.microsoft.com/office/drawing/2014/main" id="{1238F8C8-158E-4FEF-B006-AA92EE7342B5}"/>
                </a:ext>
              </a:extLst>
            </p:cNvPr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859;p57">
              <a:extLst>
                <a:ext uri="{FF2B5EF4-FFF2-40B4-BE49-F238E27FC236}">
                  <a16:creationId xmlns:a16="http://schemas.microsoft.com/office/drawing/2014/main" id="{A6520D9D-0DCC-4238-9E75-AAE972128D67}"/>
                </a:ext>
              </a:extLst>
            </p:cNvPr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860;p57">
              <a:extLst>
                <a:ext uri="{FF2B5EF4-FFF2-40B4-BE49-F238E27FC236}">
                  <a16:creationId xmlns:a16="http://schemas.microsoft.com/office/drawing/2014/main" id="{2157D94C-4613-42BD-A307-E8642FEDC56A}"/>
                </a:ext>
              </a:extLst>
            </p:cNvPr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861;p57">
              <a:extLst>
                <a:ext uri="{FF2B5EF4-FFF2-40B4-BE49-F238E27FC236}">
                  <a16:creationId xmlns:a16="http://schemas.microsoft.com/office/drawing/2014/main" id="{17BA842A-FC96-4C4A-894F-B6B1797530C0}"/>
                </a:ext>
              </a:extLst>
            </p:cNvPr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862;p57">
              <a:extLst>
                <a:ext uri="{FF2B5EF4-FFF2-40B4-BE49-F238E27FC236}">
                  <a16:creationId xmlns:a16="http://schemas.microsoft.com/office/drawing/2014/main" id="{F956FECD-B898-4AB0-AB88-76164711C36A}"/>
                </a:ext>
              </a:extLst>
            </p:cNvPr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863;p57">
              <a:extLst>
                <a:ext uri="{FF2B5EF4-FFF2-40B4-BE49-F238E27FC236}">
                  <a16:creationId xmlns:a16="http://schemas.microsoft.com/office/drawing/2014/main" id="{2E353219-66E8-4DE3-AA95-B752461DCC53}"/>
                </a:ext>
              </a:extLst>
            </p:cNvPr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864;p57">
              <a:extLst>
                <a:ext uri="{FF2B5EF4-FFF2-40B4-BE49-F238E27FC236}">
                  <a16:creationId xmlns:a16="http://schemas.microsoft.com/office/drawing/2014/main" id="{D36DBDF6-D7C7-41ED-AA78-188AB782F2F6}"/>
                </a:ext>
              </a:extLst>
            </p:cNvPr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865;p57">
              <a:extLst>
                <a:ext uri="{FF2B5EF4-FFF2-40B4-BE49-F238E27FC236}">
                  <a16:creationId xmlns:a16="http://schemas.microsoft.com/office/drawing/2014/main" id="{F59280DA-6B3F-45E9-87A5-2924D16BC8CB}"/>
                </a:ext>
              </a:extLst>
            </p:cNvPr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866;p57">
              <a:extLst>
                <a:ext uri="{FF2B5EF4-FFF2-40B4-BE49-F238E27FC236}">
                  <a16:creationId xmlns:a16="http://schemas.microsoft.com/office/drawing/2014/main" id="{83E16BE9-27BA-4F81-BD1A-2CB98A3C15F2}"/>
                </a:ext>
              </a:extLst>
            </p:cNvPr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867;p57">
              <a:extLst>
                <a:ext uri="{FF2B5EF4-FFF2-40B4-BE49-F238E27FC236}">
                  <a16:creationId xmlns:a16="http://schemas.microsoft.com/office/drawing/2014/main" id="{DB5B3B4E-20F8-4DA4-8FF8-46344E8A949A}"/>
                </a:ext>
              </a:extLst>
            </p:cNvPr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868;p57">
              <a:extLst>
                <a:ext uri="{FF2B5EF4-FFF2-40B4-BE49-F238E27FC236}">
                  <a16:creationId xmlns:a16="http://schemas.microsoft.com/office/drawing/2014/main" id="{B6B61580-1547-413B-A327-E8EB457B6196}"/>
                </a:ext>
              </a:extLst>
            </p:cNvPr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869;p57">
              <a:extLst>
                <a:ext uri="{FF2B5EF4-FFF2-40B4-BE49-F238E27FC236}">
                  <a16:creationId xmlns:a16="http://schemas.microsoft.com/office/drawing/2014/main" id="{07A7F904-3E17-4D85-9847-4EE268A43FC3}"/>
                </a:ext>
              </a:extLst>
            </p:cNvPr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870;p57">
              <a:extLst>
                <a:ext uri="{FF2B5EF4-FFF2-40B4-BE49-F238E27FC236}">
                  <a16:creationId xmlns:a16="http://schemas.microsoft.com/office/drawing/2014/main" id="{060AF295-6503-4C30-9C59-4620F7433B1F}"/>
                </a:ext>
              </a:extLst>
            </p:cNvPr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871;p57">
              <a:extLst>
                <a:ext uri="{FF2B5EF4-FFF2-40B4-BE49-F238E27FC236}">
                  <a16:creationId xmlns:a16="http://schemas.microsoft.com/office/drawing/2014/main" id="{2AF88902-D42B-44EC-B28D-F86C96B31990}"/>
                </a:ext>
              </a:extLst>
            </p:cNvPr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872;p57">
              <a:extLst>
                <a:ext uri="{FF2B5EF4-FFF2-40B4-BE49-F238E27FC236}">
                  <a16:creationId xmlns:a16="http://schemas.microsoft.com/office/drawing/2014/main" id="{4E90537F-388D-4BB0-AE8B-AA2422F323D1}"/>
                </a:ext>
              </a:extLst>
            </p:cNvPr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873;p57">
              <a:extLst>
                <a:ext uri="{FF2B5EF4-FFF2-40B4-BE49-F238E27FC236}">
                  <a16:creationId xmlns:a16="http://schemas.microsoft.com/office/drawing/2014/main" id="{44D0B1E4-68FA-4505-B4A5-4724E341BE26}"/>
                </a:ext>
              </a:extLst>
            </p:cNvPr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874;p57">
              <a:extLst>
                <a:ext uri="{FF2B5EF4-FFF2-40B4-BE49-F238E27FC236}">
                  <a16:creationId xmlns:a16="http://schemas.microsoft.com/office/drawing/2014/main" id="{19993708-D743-4C28-97AE-EB274E24F5D3}"/>
                </a:ext>
              </a:extLst>
            </p:cNvPr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875;p57">
              <a:extLst>
                <a:ext uri="{FF2B5EF4-FFF2-40B4-BE49-F238E27FC236}">
                  <a16:creationId xmlns:a16="http://schemas.microsoft.com/office/drawing/2014/main" id="{42B4DC84-9524-4A49-986C-8054022FE246}"/>
                </a:ext>
              </a:extLst>
            </p:cNvPr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876;p57">
              <a:extLst>
                <a:ext uri="{FF2B5EF4-FFF2-40B4-BE49-F238E27FC236}">
                  <a16:creationId xmlns:a16="http://schemas.microsoft.com/office/drawing/2014/main" id="{0F795DCB-654E-4A8F-A83E-BCDEA269A8CA}"/>
                </a:ext>
              </a:extLst>
            </p:cNvPr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877;p57">
              <a:extLst>
                <a:ext uri="{FF2B5EF4-FFF2-40B4-BE49-F238E27FC236}">
                  <a16:creationId xmlns:a16="http://schemas.microsoft.com/office/drawing/2014/main" id="{2AB99568-A1A0-48B5-9EEB-45693B5A87AC}"/>
                </a:ext>
              </a:extLst>
            </p:cNvPr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878;p57">
              <a:extLst>
                <a:ext uri="{FF2B5EF4-FFF2-40B4-BE49-F238E27FC236}">
                  <a16:creationId xmlns:a16="http://schemas.microsoft.com/office/drawing/2014/main" id="{0E70DC87-6FFE-4317-ADB2-143FC674D9A8}"/>
                </a:ext>
              </a:extLst>
            </p:cNvPr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879;p57">
              <a:extLst>
                <a:ext uri="{FF2B5EF4-FFF2-40B4-BE49-F238E27FC236}">
                  <a16:creationId xmlns:a16="http://schemas.microsoft.com/office/drawing/2014/main" id="{B49E8E26-9018-49F2-A583-9B5A058E267B}"/>
                </a:ext>
              </a:extLst>
            </p:cNvPr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880;p57">
              <a:extLst>
                <a:ext uri="{FF2B5EF4-FFF2-40B4-BE49-F238E27FC236}">
                  <a16:creationId xmlns:a16="http://schemas.microsoft.com/office/drawing/2014/main" id="{DBC29A40-0111-4354-99D2-8F005E45FEF7}"/>
                </a:ext>
              </a:extLst>
            </p:cNvPr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881;p57">
              <a:extLst>
                <a:ext uri="{FF2B5EF4-FFF2-40B4-BE49-F238E27FC236}">
                  <a16:creationId xmlns:a16="http://schemas.microsoft.com/office/drawing/2014/main" id="{107436E6-1EB7-4A30-815F-37127192972A}"/>
                </a:ext>
              </a:extLst>
            </p:cNvPr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882;p57">
              <a:extLst>
                <a:ext uri="{FF2B5EF4-FFF2-40B4-BE49-F238E27FC236}">
                  <a16:creationId xmlns:a16="http://schemas.microsoft.com/office/drawing/2014/main" id="{9D120C67-5209-4C60-B0D8-DF0517562E8A}"/>
                </a:ext>
              </a:extLst>
            </p:cNvPr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883;p57">
              <a:extLst>
                <a:ext uri="{FF2B5EF4-FFF2-40B4-BE49-F238E27FC236}">
                  <a16:creationId xmlns:a16="http://schemas.microsoft.com/office/drawing/2014/main" id="{ACD0793F-1274-4C77-8906-465BAD86C68A}"/>
                </a:ext>
              </a:extLst>
            </p:cNvPr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884;p57">
              <a:extLst>
                <a:ext uri="{FF2B5EF4-FFF2-40B4-BE49-F238E27FC236}">
                  <a16:creationId xmlns:a16="http://schemas.microsoft.com/office/drawing/2014/main" id="{B9EA7354-5999-46CD-8F7B-D0CAABA41E66}"/>
                </a:ext>
              </a:extLst>
            </p:cNvPr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885;p57">
              <a:extLst>
                <a:ext uri="{FF2B5EF4-FFF2-40B4-BE49-F238E27FC236}">
                  <a16:creationId xmlns:a16="http://schemas.microsoft.com/office/drawing/2014/main" id="{1D0A5DF7-EB74-4934-8A37-4D3312DDD9A9}"/>
                </a:ext>
              </a:extLst>
            </p:cNvPr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886;p57">
              <a:extLst>
                <a:ext uri="{FF2B5EF4-FFF2-40B4-BE49-F238E27FC236}">
                  <a16:creationId xmlns:a16="http://schemas.microsoft.com/office/drawing/2014/main" id="{6DD5E63C-F964-43D0-814C-488CAB073952}"/>
                </a:ext>
              </a:extLst>
            </p:cNvPr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887;p57">
              <a:extLst>
                <a:ext uri="{FF2B5EF4-FFF2-40B4-BE49-F238E27FC236}">
                  <a16:creationId xmlns:a16="http://schemas.microsoft.com/office/drawing/2014/main" id="{ACEFD7DD-CBF5-437B-8FF1-F51235A95AB4}"/>
                </a:ext>
              </a:extLst>
            </p:cNvPr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888;p57">
              <a:extLst>
                <a:ext uri="{FF2B5EF4-FFF2-40B4-BE49-F238E27FC236}">
                  <a16:creationId xmlns:a16="http://schemas.microsoft.com/office/drawing/2014/main" id="{3EB677F0-7FAD-4F9B-8327-4BE402C5BBC4}"/>
                </a:ext>
              </a:extLst>
            </p:cNvPr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889;p57">
              <a:extLst>
                <a:ext uri="{FF2B5EF4-FFF2-40B4-BE49-F238E27FC236}">
                  <a16:creationId xmlns:a16="http://schemas.microsoft.com/office/drawing/2014/main" id="{C6008746-8DAD-4B73-8EBD-577F1E3BCA22}"/>
                </a:ext>
              </a:extLst>
            </p:cNvPr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890;p57">
              <a:extLst>
                <a:ext uri="{FF2B5EF4-FFF2-40B4-BE49-F238E27FC236}">
                  <a16:creationId xmlns:a16="http://schemas.microsoft.com/office/drawing/2014/main" id="{DCEF70A5-EAB1-4A55-AB4D-FBE0D38D0F11}"/>
                </a:ext>
              </a:extLst>
            </p:cNvPr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891;p57">
              <a:extLst>
                <a:ext uri="{FF2B5EF4-FFF2-40B4-BE49-F238E27FC236}">
                  <a16:creationId xmlns:a16="http://schemas.microsoft.com/office/drawing/2014/main" id="{24247145-3E17-4442-9D69-E95383757EDC}"/>
                </a:ext>
              </a:extLst>
            </p:cNvPr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892;p57">
              <a:extLst>
                <a:ext uri="{FF2B5EF4-FFF2-40B4-BE49-F238E27FC236}">
                  <a16:creationId xmlns:a16="http://schemas.microsoft.com/office/drawing/2014/main" id="{4FB71406-1CF7-49B0-9D5D-9D03C6A77BBD}"/>
                </a:ext>
              </a:extLst>
            </p:cNvPr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893;p57">
              <a:extLst>
                <a:ext uri="{FF2B5EF4-FFF2-40B4-BE49-F238E27FC236}">
                  <a16:creationId xmlns:a16="http://schemas.microsoft.com/office/drawing/2014/main" id="{5B52A141-AC21-468F-9E3A-32C7D85F511B}"/>
                </a:ext>
              </a:extLst>
            </p:cNvPr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894;p57">
              <a:extLst>
                <a:ext uri="{FF2B5EF4-FFF2-40B4-BE49-F238E27FC236}">
                  <a16:creationId xmlns:a16="http://schemas.microsoft.com/office/drawing/2014/main" id="{C3B94931-A1FB-4A36-9EFC-3EAD4F3E1A3D}"/>
                </a:ext>
              </a:extLst>
            </p:cNvPr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895;p57">
              <a:extLst>
                <a:ext uri="{FF2B5EF4-FFF2-40B4-BE49-F238E27FC236}">
                  <a16:creationId xmlns:a16="http://schemas.microsoft.com/office/drawing/2014/main" id="{D3A1C6D0-396A-4AE4-8987-3DC828734812}"/>
                </a:ext>
              </a:extLst>
            </p:cNvPr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896;p57">
              <a:extLst>
                <a:ext uri="{FF2B5EF4-FFF2-40B4-BE49-F238E27FC236}">
                  <a16:creationId xmlns:a16="http://schemas.microsoft.com/office/drawing/2014/main" id="{72396F06-E37F-48D1-91E7-B3F07AC19A91}"/>
                </a:ext>
              </a:extLst>
            </p:cNvPr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897;p57">
              <a:extLst>
                <a:ext uri="{FF2B5EF4-FFF2-40B4-BE49-F238E27FC236}">
                  <a16:creationId xmlns:a16="http://schemas.microsoft.com/office/drawing/2014/main" id="{9EA5B3FD-89D8-49DC-ACB8-DDD6FB5BD18B}"/>
                </a:ext>
              </a:extLst>
            </p:cNvPr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898;p57">
              <a:extLst>
                <a:ext uri="{FF2B5EF4-FFF2-40B4-BE49-F238E27FC236}">
                  <a16:creationId xmlns:a16="http://schemas.microsoft.com/office/drawing/2014/main" id="{A093C361-EDCF-4DDF-92DE-8B2A7D4EBB0B}"/>
                </a:ext>
              </a:extLst>
            </p:cNvPr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899;p57">
              <a:extLst>
                <a:ext uri="{FF2B5EF4-FFF2-40B4-BE49-F238E27FC236}">
                  <a16:creationId xmlns:a16="http://schemas.microsoft.com/office/drawing/2014/main" id="{51273323-741A-4FFE-A3DA-7B9BB6B0E2B7}"/>
                </a:ext>
              </a:extLst>
            </p:cNvPr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900;p57">
              <a:extLst>
                <a:ext uri="{FF2B5EF4-FFF2-40B4-BE49-F238E27FC236}">
                  <a16:creationId xmlns:a16="http://schemas.microsoft.com/office/drawing/2014/main" id="{2CB9B653-32A8-4EA3-8753-9C29E78DA943}"/>
                </a:ext>
              </a:extLst>
            </p:cNvPr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901;p57">
              <a:extLst>
                <a:ext uri="{FF2B5EF4-FFF2-40B4-BE49-F238E27FC236}">
                  <a16:creationId xmlns:a16="http://schemas.microsoft.com/office/drawing/2014/main" id="{20F5CBF1-AC60-46A1-88AA-591B63F7B87F}"/>
                </a:ext>
              </a:extLst>
            </p:cNvPr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902;p57">
              <a:extLst>
                <a:ext uri="{FF2B5EF4-FFF2-40B4-BE49-F238E27FC236}">
                  <a16:creationId xmlns:a16="http://schemas.microsoft.com/office/drawing/2014/main" id="{AFD277ED-3558-438D-AD71-EF6AE33C347F}"/>
                </a:ext>
              </a:extLst>
            </p:cNvPr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903;p57">
              <a:extLst>
                <a:ext uri="{FF2B5EF4-FFF2-40B4-BE49-F238E27FC236}">
                  <a16:creationId xmlns:a16="http://schemas.microsoft.com/office/drawing/2014/main" id="{8D954AD8-3606-49E9-B46C-515525F6012D}"/>
                </a:ext>
              </a:extLst>
            </p:cNvPr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904;p57">
              <a:extLst>
                <a:ext uri="{FF2B5EF4-FFF2-40B4-BE49-F238E27FC236}">
                  <a16:creationId xmlns:a16="http://schemas.microsoft.com/office/drawing/2014/main" id="{1AE52D13-5ED4-4E37-BC3A-98F66022A271}"/>
                </a:ext>
              </a:extLst>
            </p:cNvPr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905;p57">
              <a:extLst>
                <a:ext uri="{FF2B5EF4-FFF2-40B4-BE49-F238E27FC236}">
                  <a16:creationId xmlns:a16="http://schemas.microsoft.com/office/drawing/2014/main" id="{1ED016E7-231C-4442-B805-84E6298DD770}"/>
                </a:ext>
              </a:extLst>
            </p:cNvPr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906;p57">
              <a:extLst>
                <a:ext uri="{FF2B5EF4-FFF2-40B4-BE49-F238E27FC236}">
                  <a16:creationId xmlns:a16="http://schemas.microsoft.com/office/drawing/2014/main" id="{7A923C74-9F20-47F1-8B95-CC2618462706}"/>
                </a:ext>
              </a:extLst>
            </p:cNvPr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907;p57">
              <a:extLst>
                <a:ext uri="{FF2B5EF4-FFF2-40B4-BE49-F238E27FC236}">
                  <a16:creationId xmlns:a16="http://schemas.microsoft.com/office/drawing/2014/main" id="{6181F8BF-62B7-4637-B4F3-888405BFC08D}"/>
                </a:ext>
              </a:extLst>
            </p:cNvPr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908;p57">
              <a:extLst>
                <a:ext uri="{FF2B5EF4-FFF2-40B4-BE49-F238E27FC236}">
                  <a16:creationId xmlns:a16="http://schemas.microsoft.com/office/drawing/2014/main" id="{78014FCE-FF52-42B4-8BC4-72E23096DC87}"/>
                </a:ext>
              </a:extLst>
            </p:cNvPr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909;p57">
              <a:extLst>
                <a:ext uri="{FF2B5EF4-FFF2-40B4-BE49-F238E27FC236}">
                  <a16:creationId xmlns:a16="http://schemas.microsoft.com/office/drawing/2014/main" id="{777554EB-A93E-4789-8580-C83B76464773}"/>
                </a:ext>
              </a:extLst>
            </p:cNvPr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910;p57">
              <a:extLst>
                <a:ext uri="{FF2B5EF4-FFF2-40B4-BE49-F238E27FC236}">
                  <a16:creationId xmlns:a16="http://schemas.microsoft.com/office/drawing/2014/main" id="{E913AE56-1772-4A63-A0EF-74D6ECB85B81}"/>
                </a:ext>
              </a:extLst>
            </p:cNvPr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911;p57">
              <a:extLst>
                <a:ext uri="{FF2B5EF4-FFF2-40B4-BE49-F238E27FC236}">
                  <a16:creationId xmlns:a16="http://schemas.microsoft.com/office/drawing/2014/main" id="{3554F023-8F5C-4E63-A9E0-7BA4AAF2FD8A}"/>
                </a:ext>
              </a:extLst>
            </p:cNvPr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912;p57">
              <a:extLst>
                <a:ext uri="{FF2B5EF4-FFF2-40B4-BE49-F238E27FC236}">
                  <a16:creationId xmlns:a16="http://schemas.microsoft.com/office/drawing/2014/main" id="{2206A7CF-C862-42FA-8A16-1C12EE0C0E1C}"/>
                </a:ext>
              </a:extLst>
            </p:cNvPr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913;p57">
              <a:extLst>
                <a:ext uri="{FF2B5EF4-FFF2-40B4-BE49-F238E27FC236}">
                  <a16:creationId xmlns:a16="http://schemas.microsoft.com/office/drawing/2014/main" id="{CF93711A-EEE9-459D-B239-73922A1AC1C9}"/>
                </a:ext>
              </a:extLst>
            </p:cNvPr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914;p57">
              <a:extLst>
                <a:ext uri="{FF2B5EF4-FFF2-40B4-BE49-F238E27FC236}">
                  <a16:creationId xmlns:a16="http://schemas.microsoft.com/office/drawing/2014/main" id="{63EACA07-862E-462C-8EBC-3A4BC62A5037}"/>
                </a:ext>
              </a:extLst>
            </p:cNvPr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915;p57">
              <a:extLst>
                <a:ext uri="{FF2B5EF4-FFF2-40B4-BE49-F238E27FC236}">
                  <a16:creationId xmlns:a16="http://schemas.microsoft.com/office/drawing/2014/main" id="{57F35519-46F5-4488-AC62-BA3AE4415B35}"/>
                </a:ext>
              </a:extLst>
            </p:cNvPr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916;p57">
              <a:extLst>
                <a:ext uri="{FF2B5EF4-FFF2-40B4-BE49-F238E27FC236}">
                  <a16:creationId xmlns:a16="http://schemas.microsoft.com/office/drawing/2014/main" id="{3204B2AD-CEA8-4398-A7B0-42AB03CB7711}"/>
                </a:ext>
              </a:extLst>
            </p:cNvPr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917;p57">
              <a:extLst>
                <a:ext uri="{FF2B5EF4-FFF2-40B4-BE49-F238E27FC236}">
                  <a16:creationId xmlns:a16="http://schemas.microsoft.com/office/drawing/2014/main" id="{0A50F9D5-21E9-4324-83B0-C42862AE1229}"/>
                </a:ext>
              </a:extLst>
            </p:cNvPr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918;p57">
              <a:extLst>
                <a:ext uri="{FF2B5EF4-FFF2-40B4-BE49-F238E27FC236}">
                  <a16:creationId xmlns:a16="http://schemas.microsoft.com/office/drawing/2014/main" id="{88DA45AF-74AE-4697-ADD9-38729EB0710C}"/>
                </a:ext>
              </a:extLst>
            </p:cNvPr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919;p57">
              <a:extLst>
                <a:ext uri="{FF2B5EF4-FFF2-40B4-BE49-F238E27FC236}">
                  <a16:creationId xmlns:a16="http://schemas.microsoft.com/office/drawing/2014/main" id="{5C2A6881-6DA7-4264-9E92-8315403C56A5}"/>
                </a:ext>
              </a:extLst>
            </p:cNvPr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920;p57">
              <a:extLst>
                <a:ext uri="{FF2B5EF4-FFF2-40B4-BE49-F238E27FC236}">
                  <a16:creationId xmlns:a16="http://schemas.microsoft.com/office/drawing/2014/main" id="{115486D8-A3AC-49BA-BBB7-FC9A127BC0F0}"/>
                </a:ext>
              </a:extLst>
            </p:cNvPr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21;p57">
              <a:extLst>
                <a:ext uri="{FF2B5EF4-FFF2-40B4-BE49-F238E27FC236}">
                  <a16:creationId xmlns:a16="http://schemas.microsoft.com/office/drawing/2014/main" id="{9622A7C6-E767-48A7-ABA6-89D771824CA5}"/>
                </a:ext>
              </a:extLst>
            </p:cNvPr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22;p57">
              <a:extLst>
                <a:ext uri="{FF2B5EF4-FFF2-40B4-BE49-F238E27FC236}">
                  <a16:creationId xmlns:a16="http://schemas.microsoft.com/office/drawing/2014/main" id="{2FD8987F-5A94-41CC-B78E-BF1AD4D5D318}"/>
                </a:ext>
              </a:extLst>
            </p:cNvPr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3;p57">
              <a:extLst>
                <a:ext uri="{FF2B5EF4-FFF2-40B4-BE49-F238E27FC236}">
                  <a16:creationId xmlns:a16="http://schemas.microsoft.com/office/drawing/2014/main" id="{87ACFCC9-6B04-440F-B3DC-392E5908D74D}"/>
                </a:ext>
              </a:extLst>
            </p:cNvPr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24;p57">
              <a:extLst>
                <a:ext uri="{FF2B5EF4-FFF2-40B4-BE49-F238E27FC236}">
                  <a16:creationId xmlns:a16="http://schemas.microsoft.com/office/drawing/2014/main" id="{A4C4E962-C8E2-47EF-9142-25F9B168EB5B}"/>
                </a:ext>
              </a:extLst>
            </p:cNvPr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25;p57">
              <a:extLst>
                <a:ext uri="{FF2B5EF4-FFF2-40B4-BE49-F238E27FC236}">
                  <a16:creationId xmlns:a16="http://schemas.microsoft.com/office/drawing/2014/main" id="{5BD246B9-35D3-474F-92A9-B5CD27BFA0CB}"/>
                </a:ext>
              </a:extLst>
            </p:cNvPr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26;p57">
              <a:extLst>
                <a:ext uri="{FF2B5EF4-FFF2-40B4-BE49-F238E27FC236}">
                  <a16:creationId xmlns:a16="http://schemas.microsoft.com/office/drawing/2014/main" id="{639AB637-A060-4074-AE4D-197924429679}"/>
                </a:ext>
              </a:extLst>
            </p:cNvPr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27;p57">
              <a:extLst>
                <a:ext uri="{FF2B5EF4-FFF2-40B4-BE49-F238E27FC236}">
                  <a16:creationId xmlns:a16="http://schemas.microsoft.com/office/drawing/2014/main" id="{05062D20-0531-4404-ACA4-3B8A559B3127}"/>
                </a:ext>
              </a:extLst>
            </p:cNvPr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28;p57">
              <a:extLst>
                <a:ext uri="{FF2B5EF4-FFF2-40B4-BE49-F238E27FC236}">
                  <a16:creationId xmlns:a16="http://schemas.microsoft.com/office/drawing/2014/main" id="{C306F749-5073-4FEC-907B-967A0FB9B32E}"/>
                </a:ext>
              </a:extLst>
            </p:cNvPr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29;p57">
              <a:extLst>
                <a:ext uri="{FF2B5EF4-FFF2-40B4-BE49-F238E27FC236}">
                  <a16:creationId xmlns:a16="http://schemas.microsoft.com/office/drawing/2014/main" id="{238A4E8D-9EE2-4D65-8070-AEEB7E2260A5}"/>
                </a:ext>
              </a:extLst>
            </p:cNvPr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30;p57">
              <a:extLst>
                <a:ext uri="{FF2B5EF4-FFF2-40B4-BE49-F238E27FC236}">
                  <a16:creationId xmlns:a16="http://schemas.microsoft.com/office/drawing/2014/main" id="{4ED69921-0B28-4017-9C0E-DF50F932E986}"/>
                </a:ext>
              </a:extLst>
            </p:cNvPr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931;p57">
              <a:extLst>
                <a:ext uri="{FF2B5EF4-FFF2-40B4-BE49-F238E27FC236}">
                  <a16:creationId xmlns:a16="http://schemas.microsoft.com/office/drawing/2014/main" id="{B4DF99F3-EF1A-4674-B6D8-28911A06BCA7}"/>
                </a:ext>
              </a:extLst>
            </p:cNvPr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932;p57">
              <a:extLst>
                <a:ext uri="{FF2B5EF4-FFF2-40B4-BE49-F238E27FC236}">
                  <a16:creationId xmlns:a16="http://schemas.microsoft.com/office/drawing/2014/main" id="{B8833702-B324-4515-B377-EAAA2D95E252}"/>
                </a:ext>
              </a:extLst>
            </p:cNvPr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933;p57">
              <a:extLst>
                <a:ext uri="{FF2B5EF4-FFF2-40B4-BE49-F238E27FC236}">
                  <a16:creationId xmlns:a16="http://schemas.microsoft.com/office/drawing/2014/main" id="{1DDB6E37-FFF2-4CEB-94DA-80A2C4BE5D99}"/>
                </a:ext>
              </a:extLst>
            </p:cNvPr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934;p57">
              <a:extLst>
                <a:ext uri="{FF2B5EF4-FFF2-40B4-BE49-F238E27FC236}">
                  <a16:creationId xmlns:a16="http://schemas.microsoft.com/office/drawing/2014/main" id="{5619E544-5754-4A81-9495-36BD2D1260E2}"/>
                </a:ext>
              </a:extLst>
            </p:cNvPr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935;p57">
              <a:extLst>
                <a:ext uri="{FF2B5EF4-FFF2-40B4-BE49-F238E27FC236}">
                  <a16:creationId xmlns:a16="http://schemas.microsoft.com/office/drawing/2014/main" id="{C46A73F1-C5C5-46B5-9327-31E049446F2D}"/>
                </a:ext>
              </a:extLst>
            </p:cNvPr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936;p57">
              <a:extLst>
                <a:ext uri="{FF2B5EF4-FFF2-40B4-BE49-F238E27FC236}">
                  <a16:creationId xmlns:a16="http://schemas.microsoft.com/office/drawing/2014/main" id="{FDD4CC26-3368-4FB7-812E-DE8DCA172862}"/>
                </a:ext>
              </a:extLst>
            </p:cNvPr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937;p57">
              <a:extLst>
                <a:ext uri="{FF2B5EF4-FFF2-40B4-BE49-F238E27FC236}">
                  <a16:creationId xmlns:a16="http://schemas.microsoft.com/office/drawing/2014/main" id="{4A1652D3-C2AF-4087-ADAC-4993D5F2B566}"/>
                </a:ext>
              </a:extLst>
            </p:cNvPr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938;p57">
              <a:extLst>
                <a:ext uri="{FF2B5EF4-FFF2-40B4-BE49-F238E27FC236}">
                  <a16:creationId xmlns:a16="http://schemas.microsoft.com/office/drawing/2014/main" id="{909E8E38-354F-4276-BE10-95EB7405240E}"/>
                </a:ext>
              </a:extLst>
            </p:cNvPr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939;p57">
              <a:extLst>
                <a:ext uri="{FF2B5EF4-FFF2-40B4-BE49-F238E27FC236}">
                  <a16:creationId xmlns:a16="http://schemas.microsoft.com/office/drawing/2014/main" id="{67218A96-1091-4E09-AECA-34E68E242496}"/>
                </a:ext>
              </a:extLst>
            </p:cNvPr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940;p57">
              <a:extLst>
                <a:ext uri="{FF2B5EF4-FFF2-40B4-BE49-F238E27FC236}">
                  <a16:creationId xmlns:a16="http://schemas.microsoft.com/office/drawing/2014/main" id="{ABF54548-4366-4309-B029-B43E421E130A}"/>
                </a:ext>
              </a:extLst>
            </p:cNvPr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941;p57">
              <a:extLst>
                <a:ext uri="{FF2B5EF4-FFF2-40B4-BE49-F238E27FC236}">
                  <a16:creationId xmlns:a16="http://schemas.microsoft.com/office/drawing/2014/main" id="{FB208619-92F0-487D-A807-459D28635DCE}"/>
                </a:ext>
              </a:extLst>
            </p:cNvPr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942;p57">
              <a:extLst>
                <a:ext uri="{FF2B5EF4-FFF2-40B4-BE49-F238E27FC236}">
                  <a16:creationId xmlns:a16="http://schemas.microsoft.com/office/drawing/2014/main" id="{279B631C-AB02-41D4-AFA4-D3D78D9E4E1D}"/>
                </a:ext>
              </a:extLst>
            </p:cNvPr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943;p57">
              <a:extLst>
                <a:ext uri="{FF2B5EF4-FFF2-40B4-BE49-F238E27FC236}">
                  <a16:creationId xmlns:a16="http://schemas.microsoft.com/office/drawing/2014/main" id="{BF3D6B5E-06C1-4BBC-9F09-B0FFE96D7FDA}"/>
                </a:ext>
              </a:extLst>
            </p:cNvPr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944;p57">
              <a:extLst>
                <a:ext uri="{FF2B5EF4-FFF2-40B4-BE49-F238E27FC236}">
                  <a16:creationId xmlns:a16="http://schemas.microsoft.com/office/drawing/2014/main" id="{D42EC123-DF6B-4BA0-A987-DE5221D5254B}"/>
                </a:ext>
              </a:extLst>
            </p:cNvPr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945;p57">
              <a:extLst>
                <a:ext uri="{FF2B5EF4-FFF2-40B4-BE49-F238E27FC236}">
                  <a16:creationId xmlns:a16="http://schemas.microsoft.com/office/drawing/2014/main" id="{2ADE6195-3AD4-4577-B61E-C4EF22791C27}"/>
                </a:ext>
              </a:extLst>
            </p:cNvPr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946;p57">
              <a:extLst>
                <a:ext uri="{FF2B5EF4-FFF2-40B4-BE49-F238E27FC236}">
                  <a16:creationId xmlns:a16="http://schemas.microsoft.com/office/drawing/2014/main" id="{A9CE0631-A0D3-4295-8DB9-225CE9337863}"/>
                </a:ext>
              </a:extLst>
            </p:cNvPr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947;p57">
              <a:extLst>
                <a:ext uri="{FF2B5EF4-FFF2-40B4-BE49-F238E27FC236}">
                  <a16:creationId xmlns:a16="http://schemas.microsoft.com/office/drawing/2014/main" id="{3391A6A9-3084-4197-BF50-35F52CA3B3FE}"/>
                </a:ext>
              </a:extLst>
            </p:cNvPr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948;p57">
              <a:extLst>
                <a:ext uri="{FF2B5EF4-FFF2-40B4-BE49-F238E27FC236}">
                  <a16:creationId xmlns:a16="http://schemas.microsoft.com/office/drawing/2014/main" id="{53ED073F-D5D8-428E-AA16-8C62A97FD24F}"/>
                </a:ext>
              </a:extLst>
            </p:cNvPr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949;p57">
              <a:extLst>
                <a:ext uri="{FF2B5EF4-FFF2-40B4-BE49-F238E27FC236}">
                  <a16:creationId xmlns:a16="http://schemas.microsoft.com/office/drawing/2014/main" id="{7822D200-3D4E-4B59-8B21-9E2967BF5787}"/>
                </a:ext>
              </a:extLst>
            </p:cNvPr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950;p57">
              <a:extLst>
                <a:ext uri="{FF2B5EF4-FFF2-40B4-BE49-F238E27FC236}">
                  <a16:creationId xmlns:a16="http://schemas.microsoft.com/office/drawing/2014/main" id="{ED487AF9-6CC5-4451-944A-3A4EA71949D1}"/>
                </a:ext>
              </a:extLst>
            </p:cNvPr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951;p57">
              <a:extLst>
                <a:ext uri="{FF2B5EF4-FFF2-40B4-BE49-F238E27FC236}">
                  <a16:creationId xmlns:a16="http://schemas.microsoft.com/office/drawing/2014/main" id="{BA588D88-6D46-4E55-9EAD-80B963424C47}"/>
                </a:ext>
              </a:extLst>
            </p:cNvPr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952;p57">
              <a:extLst>
                <a:ext uri="{FF2B5EF4-FFF2-40B4-BE49-F238E27FC236}">
                  <a16:creationId xmlns:a16="http://schemas.microsoft.com/office/drawing/2014/main" id="{EB25455D-67D4-4ECD-AD76-87D5917CB6FD}"/>
                </a:ext>
              </a:extLst>
            </p:cNvPr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953;p57">
              <a:extLst>
                <a:ext uri="{FF2B5EF4-FFF2-40B4-BE49-F238E27FC236}">
                  <a16:creationId xmlns:a16="http://schemas.microsoft.com/office/drawing/2014/main" id="{C9D05E9E-8C99-479E-9D0C-991E90F283E7}"/>
                </a:ext>
              </a:extLst>
            </p:cNvPr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954;p57">
              <a:extLst>
                <a:ext uri="{FF2B5EF4-FFF2-40B4-BE49-F238E27FC236}">
                  <a16:creationId xmlns:a16="http://schemas.microsoft.com/office/drawing/2014/main" id="{7899F340-632B-4CF9-87CC-0CBCDF06D666}"/>
                </a:ext>
              </a:extLst>
            </p:cNvPr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955;p57">
              <a:extLst>
                <a:ext uri="{FF2B5EF4-FFF2-40B4-BE49-F238E27FC236}">
                  <a16:creationId xmlns:a16="http://schemas.microsoft.com/office/drawing/2014/main" id="{1959E7C6-78A4-47EE-AC24-3FAC6507E4C2}"/>
                </a:ext>
              </a:extLst>
            </p:cNvPr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956;p57">
              <a:extLst>
                <a:ext uri="{FF2B5EF4-FFF2-40B4-BE49-F238E27FC236}">
                  <a16:creationId xmlns:a16="http://schemas.microsoft.com/office/drawing/2014/main" id="{2262A76D-EC63-4B99-A8B6-E25B29CC13C2}"/>
                </a:ext>
              </a:extLst>
            </p:cNvPr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957;p57">
              <a:extLst>
                <a:ext uri="{FF2B5EF4-FFF2-40B4-BE49-F238E27FC236}">
                  <a16:creationId xmlns:a16="http://schemas.microsoft.com/office/drawing/2014/main" id="{C9FF12C0-CB82-4356-A151-2A7CC0303765}"/>
                </a:ext>
              </a:extLst>
            </p:cNvPr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958;p57">
              <a:extLst>
                <a:ext uri="{FF2B5EF4-FFF2-40B4-BE49-F238E27FC236}">
                  <a16:creationId xmlns:a16="http://schemas.microsoft.com/office/drawing/2014/main" id="{D4EF9916-4E0E-462C-AF52-99403E4D3181}"/>
                </a:ext>
              </a:extLst>
            </p:cNvPr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959;p57">
              <a:extLst>
                <a:ext uri="{FF2B5EF4-FFF2-40B4-BE49-F238E27FC236}">
                  <a16:creationId xmlns:a16="http://schemas.microsoft.com/office/drawing/2014/main" id="{9A3970C0-1768-4C3E-8438-CB99B4DF5126}"/>
                </a:ext>
              </a:extLst>
            </p:cNvPr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960;p57">
              <a:extLst>
                <a:ext uri="{FF2B5EF4-FFF2-40B4-BE49-F238E27FC236}">
                  <a16:creationId xmlns:a16="http://schemas.microsoft.com/office/drawing/2014/main" id="{50FCD410-771E-408A-82C6-E036B362860D}"/>
                </a:ext>
              </a:extLst>
            </p:cNvPr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961;p57">
              <a:extLst>
                <a:ext uri="{FF2B5EF4-FFF2-40B4-BE49-F238E27FC236}">
                  <a16:creationId xmlns:a16="http://schemas.microsoft.com/office/drawing/2014/main" id="{B6BF30D7-A5D8-47A7-BCAA-9097FA319504}"/>
                </a:ext>
              </a:extLst>
            </p:cNvPr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962;p57">
              <a:extLst>
                <a:ext uri="{FF2B5EF4-FFF2-40B4-BE49-F238E27FC236}">
                  <a16:creationId xmlns:a16="http://schemas.microsoft.com/office/drawing/2014/main" id="{CA1FFFBE-2307-42C8-9DAB-81A09C06B39C}"/>
                </a:ext>
              </a:extLst>
            </p:cNvPr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963;p57">
              <a:extLst>
                <a:ext uri="{FF2B5EF4-FFF2-40B4-BE49-F238E27FC236}">
                  <a16:creationId xmlns:a16="http://schemas.microsoft.com/office/drawing/2014/main" id="{82FBB54E-05C2-4DC0-BB76-C2200883BB6B}"/>
                </a:ext>
              </a:extLst>
            </p:cNvPr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964;p57">
              <a:extLst>
                <a:ext uri="{FF2B5EF4-FFF2-40B4-BE49-F238E27FC236}">
                  <a16:creationId xmlns:a16="http://schemas.microsoft.com/office/drawing/2014/main" id="{AF38D6A4-5F3A-4840-92D5-6674319D237A}"/>
                </a:ext>
              </a:extLst>
            </p:cNvPr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965;p57">
              <a:extLst>
                <a:ext uri="{FF2B5EF4-FFF2-40B4-BE49-F238E27FC236}">
                  <a16:creationId xmlns:a16="http://schemas.microsoft.com/office/drawing/2014/main" id="{33174DF3-73DC-47CD-ABD5-5190FB81D456}"/>
                </a:ext>
              </a:extLst>
            </p:cNvPr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966;p57">
              <a:extLst>
                <a:ext uri="{FF2B5EF4-FFF2-40B4-BE49-F238E27FC236}">
                  <a16:creationId xmlns:a16="http://schemas.microsoft.com/office/drawing/2014/main" id="{C3DD30BE-74FE-4987-B9E4-0479D0A9A5E2}"/>
                </a:ext>
              </a:extLst>
            </p:cNvPr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967;p57">
              <a:extLst>
                <a:ext uri="{FF2B5EF4-FFF2-40B4-BE49-F238E27FC236}">
                  <a16:creationId xmlns:a16="http://schemas.microsoft.com/office/drawing/2014/main" id="{1B09CE7D-D9B3-4A18-AB23-179704BC717A}"/>
                </a:ext>
              </a:extLst>
            </p:cNvPr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968;p57">
              <a:extLst>
                <a:ext uri="{FF2B5EF4-FFF2-40B4-BE49-F238E27FC236}">
                  <a16:creationId xmlns:a16="http://schemas.microsoft.com/office/drawing/2014/main" id="{4E385D07-D2E1-4570-B526-B6CEFF126503}"/>
                </a:ext>
              </a:extLst>
            </p:cNvPr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969;p57">
              <a:extLst>
                <a:ext uri="{FF2B5EF4-FFF2-40B4-BE49-F238E27FC236}">
                  <a16:creationId xmlns:a16="http://schemas.microsoft.com/office/drawing/2014/main" id="{3A54B855-2C05-46F7-8A81-FB08CE50B81C}"/>
                </a:ext>
              </a:extLst>
            </p:cNvPr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970;p57">
              <a:extLst>
                <a:ext uri="{FF2B5EF4-FFF2-40B4-BE49-F238E27FC236}">
                  <a16:creationId xmlns:a16="http://schemas.microsoft.com/office/drawing/2014/main" id="{C9D8CC71-C786-497B-956B-744835913C8E}"/>
                </a:ext>
              </a:extLst>
            </p:cNvPr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71;p57">
              <a:extLst>
                <a:ext uri="{FF2B5EF4-FFF2-40B4-BE49-F238E27FC236}">
                  <a16:creationId xmlns:a16="http://schemas.microsoft.com/office/drawing/2014/main" id="{40CC14DF-425E-479C-96C5-4C380886F474}"/>
                </a:ext>
              </a:extLst>
            </p:cNvPr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72;p57">
              <a:extLst>
                <a:ext uri="{FF2B5EF4-FFF2-40B4-BE49-F238E27FC236}">
                  <a16:creationId xmlns:a16="http://schemas.microsoft.com/office/drawing/2014/main" id="{12DCBA29-79A3-4686-9522-DA6A3B443B00}"/>
                </a:ext>
              </a:extLst>
            </p:cNvPr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73;p57">
              <a:extLst>
                <a:ext uri="{FF2B5EF4-FFF2-40B4-BE49-F238E27FC236}">
                  <a16:creationId xmlns:a16="http://schemas.microsoft.com/office/drawing/2014/main" id="{513FDFAF-0237-4446-A053-49B738115DC8}"/>
                </a:ext>
              </a:extLst>
            </p:cNvPr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74;p57">
              <a:extLst>
                <a:ext uri="{FF2B5EF4-FFF2-40B4-BE49-F238E27FC236}">
                  <a16:creationId xmlns:a16="http://schemas.microsoft.com/office/drawing/2014/main" id="{40ADBF09-2879-43D0-926D-B58A75C21CCC}"/>
                </a:ext>
              </a:extLst>
            </p:cNvPr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75;p57">
              <a:extLst>
                <a:ext uri="{FF2B5EF4-FFF2-40B4-BE49-F238E27FC236}">
                  <a16:creationId xmlns:a16="http://schemas.microsoft.com/office/drawing/2014/main" id="{DF9A7535-E391-4BF3-A97B-FF3A2D042161}"/>
                </a:ext>
              </a:extLst>
            </p:cNvPr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76;p57">
              <a:extLst>
                <a:ext uri="{FF2B5EF4-FFF2-40B4-BE49-F238E27FC236}">
                  <a16:creationId xmlns:a16="http://schemas.microsoft.com/office/drawing/2014/main" id="{B3C60F3B-0CCD-4444-92EB-FFE053FFD664}"/>
                </a:ext>
              </a:extLst>
            </p:cNvPr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77;p57">
              <a:extLst>
                <a:ext uri="{FF2B5EF4-FFF2-40B4-BE49-F238E27FC236}">
                  <a16:creationId xmlns:a16="http://schemas.microsoft.com/office/drawing/2014/main" id="{28556DF7-62FB-4FCD-AA12-471F1932C86B}"/>
                </a:ext>
              </a:extLst>
            </p:cNvPr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78;p57">
              <a:extLst>
                <a:ext uri="{FF2B5EF4-FFF2-40B4-BE49-F238E27FC236}">
                  <a16:creationId xmlns:a16="http://schemas.microsoft.com/office/drawing/2014/main" id="{98473087-DEC6-4682-AAE0-D21F53784762}"/>
                </a:ext>
              </a:extLst>
            </p:cNvPr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79;p57">
              <a:extLst>
                <a:ext uri="{FF2B5EF4-FFF2-40B4-BE49-F238E27FC236}">
                  <a16:creationId xmlns:a16="http://schemas.microsoft.com/office/drawing/2014/main" id="{CC1DAE41-C4D2-490B-8D16-552807CE1248}"/>
                </a:ext>
              </a:extLst>
            </p:cNvPr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80;p57">
              <a:extLst>
                <a:ext uri="{FF2B5EF4-FFF2-40B4-BE49-F238E27FC236}">
                  <a16:creationId xmlns:a16="http://schemas.microsoft.com/office/drawing/2014/main" id="{C5CAD15B-BAD2-4EE3-9F63-A33BE010733C}"/>
                </a:ext>
              </a:extLst>
            </p:cNvPr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81;p57">
              <a:extLst>
                <a:ext uri="{FF2B5EF4-FFF2-40B4-BE49-F238E27FC236}">
                  <a16:creationId xmlns:a16="http://schemas.microsoft.com/office/drawing/2014/main" id="{6C09F702-8D25-497B-9091-053714D60FC9}"/>
                </a:ext>
              </a:extLst>
            </p:cNvPr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82;p57">
              <a:extLst>
                <a:ext uri="{FF2B5EF4-FFF2-40B4-BE49-F238E27FC236}">
                  <a16:creationId xmlns:a16="http://schemas.microsoft.com/office/drawing/2014/main" id="{8B16C846-F7B1-4B7C-B8A3-2B34443A8992}"/>
                </a:ext>
              </a:extLst>
            </p:cNvPr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83;p57">
              <a:extLst>
                <a:ext uri="{FF2B5EF4-FFF2-40B4-BE49-F238E27FC236}">
                  <a16:creationId xmlns:a16="http://schemas.microsoft.com/office/drawing/2014/main" id="{28904FFA-0F72-4EE4-81F4-A40E4C05BEDB}"/>
                </a:ext>
              </a:extLst>
            </p:cNvPr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84;p57">
              <a:extLst>
                <a:ext uri="{FF2B5EF4-FFF2-40B4-BE49-F238E27FC236}">
                  <a16:creationId xmlns:a16="http://schemas.microsoft.com/office/drawing/2014/main" id="{C2CE5939-66CE-406E-A3F3-4F2B8EC5BBAD}"/>
                </a:ext>
              </a:extLst>
            </p:cNvPr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85;p57">
              <a:extLst>
                <a:ext uri="{FF2B5EF4-FFF2-40B4-BE49-F238E27FC236}">
                  <a16:creationId xmlns:a16="http://schemas.microsoft.com/office/drawing/2014/main" id="{CE69C622-CE6C-45DC-8046-D2B376306A30}"/>
                </a:ext>
              </a:extLst>
            </p:cNvPr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86;p57">
              <a:extLst>
                <a:ext uri="{FF2B5EF4-FFF2-40B4-BE49-F238E27FC236}">
                  <a16:creationId xmlns:a16="http://schemas.microsoft.com/office/drawing/2014/main" id="{5CD95B3F-A767-4EC1-9D53-3D02F62DC6EF}"/>
                </a:ext>
              </a:extLst>
            </p:cNvPr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87;p57">
              <a:extLst>
                <a:ext uri="{FF2B5EF4-FFF2-40B4-BE49-F238E27FC236}">
                  <a16:creationId xmlns:a16="http://schemas.microsoft.com/office/drawing/2014/main" id="{5E0180F4-87C1-44DF-B6F1-608D02BB5F4B}"/>
                </a:ext>
              </a:extLst>
            </p:cNvPr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88;p57">
              <a:extLst>
                <a:ext uri="{FF2B5EF4-FFF2-40B4-BE49-F238E27FC236}">
                  <a16:creationId xmlns:a16="http://schemas.microsoft.com/office/drawing/2014/main" id="{05826252-C1DD-4D78-813D-6111A1BFE2BB}"/>
                </a:ext>
              </a:extLst>
            </p:cNvPr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89;p57">
              <a:extLst>
                <a:ext uri="{FF2B5EF4-FFF2-40B4-BE49-F238E27FC236}">
                  <a16:creationId xmlns:a16="http://schemas.microsoft.com/office/drawing/2014/main" id="{8597CDF4-DCF5-456F-94BD-C609690F15D5}"/>
                </a:ext>
              </a:extLst>
            </p:cNvPr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90;p57">
              <a:extLst>
                <a:ext uri="{FF2B5EF4-FFF2-40B4-BE49-F238E27FC236}">
                  <a16:creationId xmlns:a16="http://schemas.microsoft.com/office/drawing/2014/main" id="{9E9162DF-3B7D-4163-93B9-48125C1E0B3C}"/>
                </a:ext>
              </a:extLst>
            </p:cNvPr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91;p57">
              <a:extLst>
                <a:ext uri="{FF2B5EF4-FFF2-40B4-BE49-F238E27FC236}">
                  <a16:creationId xmlns:a16="http://schemas.microsoft.com/office/drawing/2014/main" id="{2484D856-C186-4A3B-B864-79E0E07A8FCF}"/>
                </a:ext>
              </a:extLst>
            </p:cNvPr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92;p57">
              <a:extLst>
                <a:ext uri="{FF2B5EF4-FFF2-40B4-BE49-F238E27FC236}">
                  <a16:creationId xmlns:a16="http://schemas.microsoft.com/office/drawing/2014/main" id="{931FA996-023B-43AD-B70A-701C868FFC8F}"/>
                </a:ext>
              </a:extLst>
            </p:cNvPr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93;p57">
              <a:extLst>
                <a:ext uri="{FF2B5EF4-FFF2-40B4-BE49-F238E27FC236}">
                  <a16:creationId xmlns:a16="http://schemas.microsoft.com/office/drawing/2014/main" id="{B647513A-E8EB-40F1-885F-8322A3B57656}"/>
                </a:ext>
              </a:extLst>
            </p:cNvPr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94;p57">
              <a:extLst>
                <a:ext uri="{FF2B5EF4-FFF2-40B4-BE49-F238E27FC236}">
                  <a16:creationId xmlns:a16="http://schemas.microsoft.com/office/drawing/2014/main" id="{A72824B2-6E51-4F8C-A231-489E74FB9B73}"/>
                </a:ext>
              </a:extLst>
            </p:cNvPr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95;p57">
              <a:extLst>
                <a:ext uri="{FF2B5EF4-FFF2-40B4-BE49-F238E27FC236}">
                  <a16:creationId xmlns:a16="http://schemas.microsoft.com/office/drawing/2014/main" id="{2F6B90EF-6AE6-48BC-8B7A-3549A09E89DF}"/>
                </a:ext>
              </a:extLst>
            </p:cNvPr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96;p57">
              <a:extLst>
                <a:ext uri="{FF2B5EF4-FFF2-40B4-BE49-F238E27FC236}">
                  <a16:creationId xmlns:a16="http://schemas.microsoft.com/office/drawing/2014/main" id="{93DD011F-4E63-49F3-95B2-A3866ED6D373}"/>
                </a:ext>
              </a:extLst>
            </p:cNvPr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97;p57">
              <a:extLst>
                <a:ext uri="{FF2B5EF4-FFF2-40B4-BE49-F238E27FC236}">
                  <a16:creationId xmlns:a16="http://schemas.microsoft.com/office/drawing/2014/main" id="{D563128A-DF29-47F2-B30E-CC1AEC6C50FC}"/>
                </a:ext>
              </a:extLst>
            </p:cNvPr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98;p57">
              <a:extLst>
                <a:ext uri="{FF2B5EF4-FFF2-40B4-BE49-F238E27FC236}">
                  <a16:creationId xmlns:a16="http://schemas.microsoft.com/office/drawing/2014/main" id="{97BA8860-41E7-4E02-B86B-23A9023107F9}"/>
                </a:ext>
              </a:extLst>
            </p:cNvPr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99;p57">
              <a:extLst>
                <a:ext uri="{FF2B5EF4-FFF2-40B4-BE49-F238E27FC236}">
                  <a16:creationId xmlns:a16="http://schemas.microsoft.com/office/drawing/2014/main" id="{FA916F84-385F-4F2D-AEE4-D12725D9E9E6}"/>
                </a:ext>
              </a:extLst>
            </p:cNvPr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000;p57">
              <a:extLst>
                <a:ext uri="{FF2B5EF4-FFF2-40B4-BE49-F238E27FC236}">
                  <a16:creationId xmlns:a16="http://schemas.microsoft.com/office/drawing/2014/main" id="{13081F60-F1AF-4B8F-8ACB-BEFADE207DE5}"/>
                </a:ext>
              </a:extLst>
            </p:cNvPr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001;p57">
              <a:extLst>
                <a:ext uri="{FF2B5EF4-FFF2-40B4-BE49-F238E27FC236}">
                  <a16:creationId xmlns:a16="http://schemas.microsoft.com/office/drawing/2014/main" id="{F544665E-956E-4692-85BC-290F2E80ACC7}"/>
                </a:ext>
              </a:extLst>
            </p:cNvPr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002;p57">
              <a:extLst>
                <a:ext uri="{FF2B5EF4-FFF2-40B4-BE49-F238E27FC236}">
                  <a16:creationId xmlns:a16="http://schemas.microsoft.com/office/drawing/2014/main" id="{E2E59EB4-ACD5-41C9-8715-926E27476F0B}"/>
                </a:ext>
              </a:extLst>
            </p:cNvPr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003;p57">
              <a:extLst>
                <a:ext uri="{FF2B5EF4-FFF2-40B4-BE49-F238E27FC236}">
                  <a16:creationId xmlns:a16="http://schemas.microsoft.com/office/drawing/2014/main" id="{AFDF259A-45B7-4894-A550-759A3ED6CF3D}"/>
                </a:ext>
              </a:extLst>
            </p:cNvPr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004;p57">
              <a:extLst>
                <a:ext uri="{FF2B5EF4-FFF2-40B4-BE49-F238E27FC236}">
                  <a16:creationId xmlns:a16="http://schemas.microsoft.com/office/drawing/2014/main" id="{03014E6A-96F6-4AED-A9BA-B96771510CC6}"/>
                </a:ext>
              </a:extLst>
            </p:cNvPr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005;p57">
              <a:extLst>
                <a:ext uri="{FF2B5EF4-FFF2-40B4-BE49-F238E27FC236}">
                  <a16:creationId xmlns:a16="http://schemas.microsoft.com/office/drawing/2014/main" id="{31380AD6-F549-4B5C-9A39-CF7403B0FBD4}"/>
                </a:ext>
              </a:extLst>
            </p:cNvPr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006;p57">
              <a:extLst>
                <a:ext uri="{FF2B5EF4-FFF2-40B4-BE49-F238E27FC236}">
                  <a16:creationId xmlns:a16="http://schemas.microsoft.com/office/drawing/2014/main" id="{BBC306D2-FC5C-4DC8-9EB6-2BBA2FBC4174}"/>
                </a:ext>
              </a:extLst>
            </p:cNvPr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007;p57">
              <a:extLst>
                <a:ext uri="{FF2B5EF4-FFF2-40B4-BE49-F238E27FC236}">
                  <a16:creationId xmlns:a16="http://schemas.microsoft.com/office/drawing/2014/main" id="{000A3E74-A88F-43DB-9D01-910FF4810328}"/>
                </a:ext>
              </a:extLst>
            </p:cNvPr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008;p57">
              <a:extLst>
                <a:ext uri="{FF2B5EF4-FFF2-40B4-BE49-F238E27FC236}">
                  <a16:creationId xmlns:a16="http://schemas.microsoft.com/office/drawing/2014/main" id="{453F9CDB-F213-4E0A-9FC6-471072D32887}"/>
                </a:ext>
              </a:extLst>
            </p:cNvPr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009;p57">
              <a:extLst>
                <a:ext uri="{FF2B5EF4-FFF2-40B4-BE49-F238E27FC236}">
                  <a16:creationId xmlns:a16="http://schemas.microsoft.com/office/drawing/2014/main" id="{8748FA6A-F25C-4C84-9663-FA1E4584124B}"/>
                </a:ext>
              </a:extLst>
            </p:cNvPr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010;p57">
              <a:extLst>
                <a:ext uri="{FF2B5EF4-FFF2-40B4-BE49-F238E27FC236}">
                  <a16:creationId xmlns:a16="http://schemas.microsoft.com/office/drawing/2014/main" id="{B73E5319-63D3-4DCF-9BCB-5469C5E1603C}"/>
                </a:ext>
              </a:extLst>
            </p:cNvPr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011;p57">
              <a:extLst>
                <a:ext uri="{FF2B5EF4-FFF2-40B4-BE49-F238E27FC236}">
                  <a16:creationId xmlns:a16="http://schemas.microsoft.com/office/drawing/2014/main" id="{FD73BD26-D87B-42A6-9DF0-A607B047ADB4}"/>
                </a:ext>
              </a:extLst>
            </p:cNvPr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012;p57">
              <a:extLst>
                <a:ext uri="{FF2B5EF4-FFF2-40B4-BE49-F238E27FC236}">
                  <a16:creationId xmlns:a16="http://schemas.microsoft.com/office/drawing/2014/main" id="{0F3BBE2E-1551-4FE1-87B0-6E0EED4FFF64}"/>
                </a:ext>
              </a:extLst>
            </p:cNvPr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013;p57">
              <a:extLst>
                <a:ext uri="{FF2B5EF4-FFF2-40B4-BE49-F238E27FC236}">
                  <a16:creationId xmlns:a16="http://schemas.microsoft.com/office/drawing/2014/main" id="{4679AD45-C13A-44DC-BBFE-9D060C8D4443}"/>
                </a:ext>
              </a:extLst>
            </p:cNvPr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014;p57">
              <a:extLst>
                <a:ext uri="{FF2B5EF4-FFF2-40B4-BE49-F238E27FC236}">
                  <a16:creationId xmlns:a16="http://schemas.microsoft.com/office/drawing/2014/main" id="{ECDD07B0-7E8B-469C-8DD5-081D8A7BD838}"/>
                </a:ext>
              </a:extLst>
            </p:cNvPr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015;p57">
              <a:extLst>
                <a:ext uri="{FF2B5EF4-FFF2-40B4-BE49-F238E27FC236}">
                  <a16:creationId xmlns:a16="http://schemas.microsoft.com/office/drawing/2014/main" id="{969F0EFE-E5F1-4D52-B642-1C85EC1BF2A8}"/>
                </a:ext>
              </a:extLst>
            </p:cNvPr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016;p57">
              <a:extLst>
                <a:ext uri="{FF2B5EF4-FFF2-40B4-BE49-F238E27FC236}">
                  <a16:creationId xmlns:a16="http://schemas.microsoft.com/office/drawing/2014/main" id="{FD2C3609-5170-4FEE-8E15-2DEF9679C06F}"/>
                </a:ext>
              </a:extLst>
            </p:cNvPr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017;p57">
              <a:extLst>
                <a:ext uri="{FF2B5EF4-FFF2-40B4-BE49-F238E27FC236}">
                  <a16:creationId xmlns:a16="http://schemas.microsoft.com/office/drawing/2014/main" id="{6BE9F4EF-1D25-46BC-B45A-C006193BF721}"/>
                </a:ext>
              </a:extLst>
            </p:cNvPr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018;p57">
              <a:extLst>
                <a:ext uri="{FF2B5EF4-FFF2-40B4-BE49-F238E27FC236}">
                  <a16:creationId xmlns:a16="http://schemas.microsoft.com/office/drawing/2014/main" id="{56797C29-957B-4B9C-A7CB-FFBC8FBE49AA}"/>
                </a:ext>
              </a:extLst>
            </p:cNvPr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019;p57">
              <a:extLst>
                <a:ext uri="{FF2B5EF4-FFF2-40B4-BE49-F238E27FC236}">
                  <a16:creationId xmlns:a16="http://schemas.microsoft.com/office/drawing/2014/main" id="{DBD5D27D-FD8D-41E2-942D-C281437E3FB1}"/>
                </a:ext>
              </a:extLst>
            </p:cNvPr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020;p57">
              <a:extLst>
                <a:ext uri="{FF2B5EF4-FFF2-40B4-BE49-F238E27FC236}">
                  <a16:creationId xmlns:a16="http://schemas.microsoft.com/office/drawing/2014/main" id="{08F47E55-03D2-4B0C-85D4-E7ED22135DEC}"/>
                </a:ext>
              </a:extLst>
            </p:cNvPr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021;p57">
              <a:extLst>
                <a:ext uri="{FF2B5EF4-FFF2-40B4-BE49-F238E27FC236}">
                  <a16:creationId xmlns:a16="http://schemas.microsoft.com/office/drawing/2014/main" id="{B95917A6-3CDD-4CE8-BF4B-3E1D84213E12}"/>
                </a:ext>
              </a:extLst>
            </p:cNvPr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022;p57">
              <a:extLst>
                <a:ext uri="{FF2B5EF4-FFF2-40B4-BE49-F238E27FC236}">
                  <a16:creationId xmlns:a16="http://schemas.microsoft.com/office/drawing/2014/main" id="{49B60874-C769-4DF7-995C-E260A7FE9108}"/>
                </a:ext>
              </a:extLst>
            </p:cNvPr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023;p57">
              <a:extLst>
                <a:ext uri="{FF2B5EF4-FFF2-40B4-BE49-F238E27FC236}">
                  <a16:creationId xmlns:a16="http://schemas.microsoft.com/office/drawing/2014/main" id="{01A55BEE-6B2E-45EB-8A5D-56775C476235}"/>
                </a:ext>
              </a:extLst>
            </p:cNvPr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024;p57">
              <a:extLst>
                <a:ext uri="{FF2B5EF4-FFF2-40B4-BE49-F238E27FC236}">
                  <a16:creationId xmlns:a16="http://schemas.microsoft.com/office/drawing/2014/main" id="{AD988DE8-D535-424E-B600-5CCD92681C23}"/>
                </a:ext>
              </a:extLst>
            </p:cNvPr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025;p57">
              <a:extLst>
                <a:ext uri="{FF2B5EF4-FFF2-40B4-BE49-F238E27FC236}">
                  <a16:creationId xmlns:a16="http://schemas.microsoft.com/office/drawing/2014/main" id="{4EFCF853-DA19-4847-8B7F-A495EEE1BE68}"/>
                </a:ext>
              </a:extLst>
            </p:cNvPr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026;p57">
              <a:extLst>
                <a:ext uri="{FF2B5EF4-FFF2-40B4-BE49-F238E27FC236}">
                  <a16:creationId xmlns:a16="http://schemas.microsoft.com/office/drawing/2014/main" id="{3A7FECC2-A272-4D67-8EB0-8DFDFFB16B5E}"/>
                </a:ext>
              </a:extLst>
            </p:cNvPr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027;p57">
              <a:extLst>
                <a:ext uri="{FF2B5EF4-FFF2-40B4-BE49-F238E27FC236}">
                  <a16:creationId xmlns:a16="http://schemas.microsoft.com/office/drawing/2014/main" id="{59F57AC6-CEA4-486B-8314-551A07D09EB5}"/>
                </a:ext>
              </a:extLst>
            </p:cNvPr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028;p57">
              <a:extLst>
                <a:ext uri="{FF2B5EF4-FFF2-40B4-BE49-F238E27FC236}">
                  <a16:creationId xmlns:a16="http://schemas.microsoft.com/office/drawing/2014/main" id="{AD8C2E3B-A14D-4B82-8E36-301BF4C6FEDA}"/>
                </a:ext>
              </a:extLst>
            </p:cNvPr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029;p57">
              <a:extLst>
                <a:ext uri="{FF2B5EF4-FFF2-40B4-BE49-F238E27FC236}">
                  <a16:creationId xmlns:a16="http://schemas.microsoft.com/office/drawing/2014/main" id="{A79E9021-3F9A-4DA9-99DE-40D0EC6013D5}"/>
                </a:ext>
              </a:extLst>
            </p:cNvPr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30;p57">
              <a:extLst>
                <a:ext uri="{FF2B5EF4-FFF2-40B4-BE49-F238E27FC236}">
                  <a16:creationId xmlns:a16="http://schemas.microsoft.com/office/drawing/2014/main" id="{C031F584-9CAA-405A-98E5-C85CDD926BB9}"/>
                </a:ext>
              </a:extLst>
            </p:cNvPr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31;p57">
              <a:extLst>
                <a:ext uri="{FF2B5EF4-FFF2-40B4-BE49-F238E27FC236}">
                  <a16:creationId xmlns:a16="http://schemas.microsoft.com/office/drawing/2014/main" id="{415B1411-A586-47FC-8190-8119932B3608}"/>
                </a:ext>
              </a:extLst>
            </p:cNvPr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32;p57">
              <a:extLst>
                <a:ext uri="{FF2B5EF4-FFF2-40B4-BE49-F238E27FC236}">
                  <a16:creationId xmlns:a16="http://schemas.microsoft.com/office/drawing/2014/main" id="{1DBD9CDE-7A93-4B3D-ABA6-2BD43FAC5F7B}"/>
                </a:ext>
              </a:extLst>
            </p:cNvPr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1033;p57">
              <a:extLst>
                <a:ext uri="{FF2B5EF4-FFF2-40B4-BE49-F238E27FC236}">
                  <a16:creationId xmlns:a16="http://schemas.microsoft.com/office/drawing/2014/main" id="{6CFADF85-1C36-4F55-9A28-8217DA0A9990}"/>
                </a:ext>
              </a:extLst>
            </p:cNvPr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1034;p57">
              <a:extLst>
                <a:ext uri="{FF2B5EF4-FFF2-40B4-BE49-F238E27FC236}">
                  <a16:creationId xmlns:a16="http://schemas.microsoft.com/office/drawing/2014/main" id="{7933902E-7781-422E-927D-ED45EDEF7796}"/>
                </a:ext>
              </a:extLst>
            </p:cNvPr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1035;p57">
              <a:extLst>
                <a:ext uri="{FF2B5EF4-FFF2-40B4-BE49-F238E27FC236}">
                  <a16:creationId xmlns:a16="http://schemas.microsoft.com/office/drawing/2014/main" id="{449D3FB5-9029-41C6-801E-F2DD1C32A612}"/>
                </a:ext>
              </a:extLst>
            </p:cNvPr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036;p57">
              <a:extLst>
                <a:ext uri="{FF2B5EF4-FFF2-40B4-BE49-F238E27FC236}">
                  <a16:creationId xmlns:a16="http://schemas.microsoft.com/office/drawing/2014/main" id="{E88676E3-34F8-42AC-A1D3-57538432C9F9}"/>
                </a:ext>
              </a:extLst>
            </p:cNvPr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037;p57">
              <a:extLst>
                <a:ext uri="{FF2B5EF4-FFF2-40B4-BE49-F238E27FC236}">
                  <a16:creationId xmlns:a16="http://schemas.microsoft.com/office/drawing/2014/main" id="{3FD4C0EE-CA06-43CA-9A7B-FFC77D4DCD64}"/>
                </a:ext>
              </a:extLst>
            </p:cNvPr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038;p57">
              <a:extLst>
                <a:ext uri="{FF2B5EF4-FFF2-40B4-BE49-F238E27FC236}">
                  <a16:creationId xmlns:a16="http://schemas.microsoft.com/office/drawing/2014/main" id="{5B6230AB-EEA6-4AC2-B21B-C2B924AD9E45}"/>
                </a:ext>
              </a:extLst>
            </p:cNvPr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1039;p57">
              <a:extLst>
                <a:ext uri="{FF2B5EF4-FFF2-40B4-BE49-F238E27FC236}">
                  <a16:creationId xmlns:a16="http://schemas.microsoft.com/office/drawing/2014/main" id="{B87991DB-7E4C-416A-A2CC-81B531A0D9A4}"/>
                </a:ext>
              </a:extLst>
            </p:cNvPr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1040;p57">
              <a:extLst>
                <a:ext uri="{FF2B5EF4-FFF2-40B4-BE49-F238E27FC236}">
                  <a16:creationId xmlns:a16="http://schemas.microsoft.com/office/drawing/2014/main" id="{F8A9E2E4-EBBB-4D8D-9D7B-95DAE319E1B9}"/>
                </a:ext>
              </a:extLst>
            </p:cNvPr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041;p57">
              <a:extLst>
                <a:ext uri="{FF2B5EF4-FFF2-40B4-BE49-F238E27FC236}">
                  <a16:creationId xmlns:a16="http://schemas.microsoft.com/office/drawing/2014/main" id="{BC308BBC-5882-45E7-86A0-F38FE9447A5D}"/>
                </a:ext>
              </a:extLst>
            </p:cNvPr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1042;p57">
              <a:extLst>
                <a:ext uri="{FF2B5EF4-FFF2-40B4-BE49-F238E27FC236}">
                  <a16:creationId xmlns:a16="http://schemas.microsoft.com/office/drawing/2014/main" id="{2364DA57-D5DD-4632-B626-15D770F4948D}"/>
                </a:ext>
              </a:extLst>
            </p:cNvPr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1043;p57">
              <a:extLst>
                <a:ext uri="{FF2B5EF4-FFF2-40B4-BE49-F238E27FC236}">
                  <a16:creationId xmlns:a16="http://schemas.microsoft.com/office/drawing/2014/main" id="{3E3167DD-AF10-4268-A99E-C24EE0C777F1}"/>
                </a:ext>
              </a:extLst>
            </p:cNvPr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1044;p57">
              <a:extLst>
                <a:ext uri="{FF2B5EF4-FFF2-40B4-BE49-F238E27FC236}">
                  <a16:creationId xmlns:a16="http://schemas.microsoft.com/office/drawing/2014/main" id="{329A1BED-1A27-4D56-BF07-753D7B2174BE}"/>
                </a:ext>
              </a:extLst>
            </p:cNvPr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1045;p57">
              <a:extLst>
                <a:ext uri="{FF2B5EF4-FFF2-40B4-BE49-F238E27FC236}">
                  <a16:creationId xmlns:a16="http://schemas.microsoft.com/office/drawing/2014/main" id="{AF50EE3A-523A-4D2E-B675-2742F76244B5}"/>
                </a:ext>
              </a:extLst>
            </p:cNvPr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046;p57">
              <a:extLst>
                <a:ext uri="{FF2B5EF4-FFF2-40B4-BE49-F238E27FC236}">
                  <a16:creationId xmlns:a16="http://schemas.microsoft.com/office/drawing/2014/main" id="{4C447484-8344-4BE7-8671-0298A1DE9EB0}"/>
                </a:ext>
              </a:extLst>
            </p:cNvPr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1047;p57">
              <a:extLst>
                <a:ext uri="{FF2B5EF4-FFF2-40B4-BE49-F238E27FC236}">
                  <a16:creationId xmlns:a16="http://schemas.microsoft.com/office/drawing/2014/main" id="{6A8CCC77-CB03-4400-83EE-80305215B808}"/>
                </a:ext>
              </a:extLst>
            </p:cNvPr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1048;p57">
              <a:extLst>
                <a:ext uri="{FF2B5EF4-FFF2-40B4-BE49-F238E27FC236}">
                  <a16:creationId xmlns:a16="http://schemas.microsoft.com/office/drawing/2014/main" id="{AD9F3764-B82F-4DB3-8DD8-E637B5CD06A7}"/>
                </a:ext>
              </a:extLst>
            </p:cNvPr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1049;p57">
              <a:extLst>
                <a:ext uri="{FF2B5EF4-FFF2-40B4-BE49-F238E27FC236}">
                  <a16:creationId xmlns:a16="http://schemas.microsoft.com/office/drawing/2014/main" id="{1EC5E265-7618-4270-BD4C-09C37B6AC498}"/>
                </a:ext>
              </a:extLst>
            </p:cNvPr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050;p57">
              <a:extLst>
                <a:ext uri="{FF2B5EF4-FFF2-40B4-BE49-F238E27FC236}">
                  <a16:creationId xmlns:a16="http://schemas.microsoft.com/office/drawing/2014/main" id="{E12EA640-5CAA-4D78-8EDA-D24EF49F2165}"/>
                </a:ext>
              </a:extLst>
            </p:cNvPr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051;p57">
              <a:extLst>
                <a:ext uri="{FF2B5EF4-FFF2-40B4-BE49-F238E27FC236}">
                  <a16:creationId xmlns:a16="http://schemas.microsoft.com/office/drawing/2014/main" id="{4EA958A6-B640-4F99-B96C-5768F4FFF27B}"/>
                </a:ext>
              </a:extLst>
            </p:cNvPr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052;p57">
              <a:extLst>
                <a:ext uri="{FF2B5EF4-FFF2-40B4-BE49-F238E27FC236}">
                  <a16:creationId xmlns:a16="http://schemas.microsoft.com/office/drawing/2014/main" id="{676339D6-4626-4B76-BFBC-76E566B7DC9C}"/>
                </a:ext>
              </a:extLst>
            </p:cNvPr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1053;p57">
              <a:extLst>
                <a:ext uri="{FF2B5EF4-FFF2-40B4-BE49-F238E27FC236}">
                  <a16:creationId xmlns:a16="http://schemas.microsoft.com/office/drawing/2014/main" id="{37058F88-E9D9-4072-A5BB-5BC243BFCE19}"/>
                </a:ext>
              </a:extLst>
            </p:cNvPr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1054;p57">
              <a:extLst>
                <a:ext uri="{FF2B5EF4-FFF2-40B4-BE49-F238E27FC236}">
                  <a16:creationId xmlns:a16="http://schemas.microsoft.com/office/drawing/2014/main" id="{5B28B295-C9E1-4F17-9F09-4C8FF6733FE7}"/>
                </a:ext>
              </a:extLst>
            </p:cNvPr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055;p57">
              <a:extLst>
                <a:ext uri="{FF2B5EF4-FFF2-40B4-BE49-F238E27FC236}">
                  <a16:creationId xmlns:a16="http://schemas.microsoft.com/office/drawing/2014/main" id="{CDFD06A6-7F24-4DC8-BE03-2DE597193FE1}"/>
                </a:ext>
              </a:extLst>
            </p:cNvPr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1056;p57">
              <a:extLst>
                <a:ext uri="{FF2B5EF4-FFF2-40B4-BE49-F238E27FC236}">
                  <a16:creationId xmlns:a16="http://schemas.microsoft.com/office/drawing/2014/main" id="{B4926DF5-5DC3-4BDE-B28A-A071799F4604}"/>
                </a:ext>
              </a:extLst>
            </p:cNvPr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1057;p57">
              <a:extLst>
                <a:ext uri="{FF2B5EF4-FFF2-40B4-BE49-F238E27FC236}">
                  <a16:creationId xmlns:a16="http://schemas.microsoft.com/office/drawing/2014/main" id="{0683BECE-2B8E-40B7-8571-C68AC95DEE24}"/>
                </a:ext>
              </a:extLst>
            </p:cNvPr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1058;p57">
              <a:extLst>
                <a:ext uri="{FF2B5EF4-FFF2-40B4-BE49-F238E27FC236}">
                  <a16:creationId xmlns:a16="http://schemas.microsoft.com/office/drawing/2014/main" id="{1B2998DB-B134-43C0-A38F-040C4AE5D6AC}"/>
                </a:ext>
              </a:extLst>
            </p:cNvPr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1059;p57">
              <a:extLst>
                <a:ext uri="{FF2B5EF4-FFF2-40B4-BE49-F238E27FC236}">
                  <a16:creationId xmlns:a16="http://schemas.microsoft.com/office/drawing/2014/main" id="{91BF3A43-E2A9-40D7-961E-1F95474CD97C}"/>
                </a:ext>
              </a:extLst>
            </p:cNvPr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1060;p57">
              <a:extLst>
                <a:ext uri="{FF2B5EF4-FFF2-40B4-BE49-F238E27FC236}">
                  <a16:creationId xmlns:a16="http://schemas.microsoft.com/office/drawing/2014/main" id="{94D7798E-7F88-4EE6-8993-74F00EA24D67}"/>
                </a:ext>
              </a:extLst>
            </p:cNvPr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1061;p57">
              <a:extLst>
                <a:ext uri="{FF2B5EF4-FFF2-40B4-BE49-F238E27FC236}">
                  <a16:creationId xmlns:a16="http://schemas.microsoft.com/office/drawing/2014/main" id="{BF08FE44-471E-4BA2-B5A5-A0D309D49C5E}"/>
                </a:ext>
              </a:extLst>
            </p:cNvPr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1062;p57">
              <a:extLst>
                <a:ext uri="{FF2B5EF4-FFF2-40B4-BE49-F238E27FC236}">
                  <a16:creationId xmlns:a16="http://schemas.microsoft.com/office/drawing/2014/main" id="{5DBE713D-5CA5-492A-9502-630F1D313762}"/>
                </a:ext>
              </a:extLst>
            </p:cNvPr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1063;p57">
              <a:extLst>
                <a:ext uri="{FF2B5EF4-FFF2-40B4-BE49-F238E27FC236}">
                  <a16:creationId xmlns:a16="http://schemas.microsoft.com/office/drawing/2014/main" id="{0330CAB8-2F61-4741-AF3D-77EEC722B7FB}"/>
                </a:ext>
              </a:extLst>
            </p:cNvPr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1064;p57">
              <a:extLst>
                <a:ext uri="{FF2B5EF4-FFF2-40B4-BE49-F238E27FC236}">
                  <a16:creationId xmlns:a16="http://schemas.microsoft.com/office/drawing/2014/main" id="{2F3A0148-EB3F-4303-B72E-E4CE0C3A1D5C}"/>
                </a:ext>
              </a:extLst>
            </p:cNvPr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1065;p57">
              <a:extLst>
                <a:ext uri="{FF2B5EF4-FFF2-40B4-BE49-F238E27FC236}">
                  <a16:creationId xmlns:a16="http://schemas.microsoft.com/office/drawing/2014/main" id="{7022D226-7230-441B-888C-7B4BEF20C430}"/>
                </a:ext>
              </a:extLst>
            </p:cNvPr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1066;p57">
              <a:extLst>
                <a:ext uri="{FF2B5EF4-FFF2-40B4-BE49-F238E27FC236}">
                  <a16:creationId xmlns:a16="http://schemas.microsoft.com/office/drawing/2014/main" id="{0F52DA7B-4C2D-41C5-9262-C1FF141003B8}"/>
                </a:ext>
              </a:extLst>
            </p:cNvPr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1067;p57">
              <a:extLst>
                <a:ext uri="{FF2B5EF4-FFF2-40B4-BE49-F238E27FC236}">
                  <a16:creationId xmlns:a16="http://schemas.microsoft.com/office/drawing/2014/main" id="{BE31A37E-8C0F-4293-AD2C-1D5700087374}"/>
                </a:ext>
              </a:extLst>
            </p:cNvPr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1068;p57">
              <a:extLst>
                <a:ext uri="{FF2B5EF4-FFF2-40B4-BE49-F238E27FC236}">
                  <a16:creationId xmlns:a16="http://schemas.microsoft.com/office/drawing/2014/main" id="{B621CE93-1C03-459B-BB8C-71E703B1B3A6}"/>
                </a:ext>
              </a:extLst>
            </p:cNvPr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1069;p57">
              <a:extLst>
                <a:ext uri="{FF2B5EF4-FFF2-40B4-BE49-F238E27FC236}">
                  <a16:creationId xmlns:a16="http://schemas.microsoft.com/office/drawing/2014/main" id="{86518003-1D70-4942-8166-F4B71B94BEC5}"/>
                </a:ext>
              </a:extLst>
            </p:cNvPr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1070;p57">
              <a:extLst>
                <a:ext uri="{FF2B5EF4-FFF2-40B4-BE49-F238E27FC236}">
                  <a16:creationId xmlns:a16="http://schemas.microsoft.com/office/drawing/2014/main" id="{30AA6A3D-93E8-4703-896A-A7B7CF236A6D}"/>
                </a:ext>
              </a:extLst>
            </p:cNvPr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1071;p57">
              <a:extLst>
                <a:ext uri="{FF2B5EF4-FFF2-40B4-BE49-F238E27FC236}">
                  <a16:creationId xmlns:a16="http://schemas.microsoft.com/office/drawing/2014/main" id="{8789FD67-6D61-496C-8FB2-868FB2BD309E}"/>
                </a:ext>
              </a:extLst>
            </p:cNvPr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1072;p57">
              <a:extLst>
                <a:ext uri="{FF2B5EF4-FFF2-40B4-BE49-F238E27FC236}">
                  <a16:creationId xmlns:a16="http://schemas.microsoft.com/office/drawing/2014/main" id="{AEDFC29F-C361-423B-ABDE-CE289FAE782A}"/>
                </a:ext>
              </a:extLst>
            </p:cNvPr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1073;p57">
              <a:extLst>
                <a:ext uri="{FF2B5EF4-FFF2-40B4-BE49-F238E27FC236}">
                  <a16:creationId xmlns:a16="http://schemas.microsoft.com/office/drawing/2014/main" id="{69D023DF-A1D7-4714-B49F-FBE2C7CDFDE4}"/>
                </a:ext>
              </a:extLst>
            </p:cNvPr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1074;p57">
              <a:extLst>
                <a:ext uri="{FF2B5EF4-FFF2-40B4-BE49-F238E27FC236}">
                  <a16:creationId xmlns:a16="http://schemas.microsoft.com/office/drawing/2014/main" id="{CE8D6F9B-ED25-416F-9012-87BD7B5C63C3}"/>
                </a:ext>
              </a:extLst>
            </p:cNvPr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1075;p57">
              <a:extLst>
                <a:ext uri="{FF2B5EF4-FFF2-40B4-BE49-F238E27FC236}">
                  <a16:creationId xmlns:a16="http://schemas.microsoft.com/office/drawing/2014/main" id="{1FDB5652-60B3-43B6-91A7-81075065F4F1}"/>
                </a:ext>
              </a:extLst>
            </p:cNvPr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1076;p57">
              <a:extLst>
                <a:ext uri="{FF2B5EF4-FFF2-40B4-BE49-F238E27FC236}">
                  <a16:creationId xmlns:a16="http://schemas.microsoft.com/office/drawing/2014/main" id="{E370B937-A3DE-4259-B2A3-09A948CB5D2A}"/>
                </a:ext>
              </a:extLst>
            </p:cNvPr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1077;p57">
              <a:extLst>
                <a:ext uri="{FF2B5EF4-FFF2-40B4-BE49-F238E27FC236}">
                  <a16:creationId xmlns:a16="http://schemas.microsoft.com/office/drawing/2014/main" id="{0038DC8E-4385-4E98-8A44-890D7DF5E61A}"/>
                </a:ext>
              </a:extLst>
            </p:cNvPr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1078;p57">
              <a:extLst>
                <a:ext uri="{FF2B5EF4-FFF2-40B4-BE49-F238E27FC236}">
                  <a16:creationId xmlns:a16="http://schemas.microsoft.com/office/drawing/2014/main" id="{5E11634D-979B-4D6B-A1A0-3C1DB15D9315}"/>
                </a:ext>
              </a:extLst>
            </p:cNvPr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1079;p57">
              <a:extLst>
                <a:ext uri="{FF2B5EF4-FFF2-40B4-BE49-F238E27FC236}">
                  <a16:creationId xmlns:a16="http://schemas.microsoft.com/office/drawing/2014/main" id="{5D4A1547-8D92-45AF-977A-89DEF5462B7F}"/>
                </a:ext>
              </a:extLst>
            </p:cNvPr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1080;p57">
              <a:extLst>
                <a:ext uri="{FF2B5EF4-FFF2-40B4-BE49-F238E27FC236}">
                  <a16:creationId xmlns:a16="http://schemas.microsoft.com/office/drawing/2014/main" id="{3B1D02D5-BD8D-4407-B2A7-31EC4BDCBD5F}"/>
                </a:ext>
              </a:extLst>
            </p:cNvPr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1081;p57">
              <a:extLst>
                <a:ext uri="{FF2B5EF4-FFF2-40B4-BE49-F238E27FC236}">
                  <a16:creationId xmlns:a16="http://schemas.microsoft.com/office/drawing/2014/main" id="{2366312C-6622-481D-9278-5D92DFA121B7}"/>
                </a:ext>
              </a:extLst>
            </p:cNvPr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1082;p57">
              <a:extLst>
                <a:ext uri="{FF2B5EF4-FFF2-40B4-BE49-F238E27FC236}">
                  <a16:creationId xmlns:a16="http://schemas.microsoft.com/office/drawing/2014/main" id="{6100E771-48BB-44FB-BFA2-14D6610BCA0C}"/>
                </a:ext>
              </a:extLst>
            </p:cNvPr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1083;p57">
              <a:extLst>
                <a:ext uri="{FF2B5EF4-FFF2-40B4-BE49-F238E27FC236}">
                  <a16:creationId xmlns:a16="http://schemas.microsoft.com/office/drawing/2014/main" id="{0195C59A-F297-4084-9E13-1D516F64006D}"/>
                </a:ext>
              </a:extLst>
            </p:cNvPr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1084;p57">
              <a:extLst>
                <a:ext uri="{FF2B5EF4-FFF2-40B4-BE49-F238E27FC236}">
                  <a16:creationId xmlns:a16="http://schemas.microsoft.com/office/drawing/2014/main" id="{44671562-0537-4D26-B46C-FF59B9B8E954}"/>
                </a:ext>
              </a:extLst>
            </p:cNvPr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1085;p57">
              <a:extLst>
                <a:ext uri="{FF2B5EF4-FFF2-40B4-BE49-F238E27FC236}">
                  <a16:creationId xmlns:a16="http://schemas.microsoft.com/office/drawing/2014/main" id="{856FD0F7-D549-4927-A15B-9C0C5F8E8D51}"/>
                </a:ext>
              </a:extLst>
            </p:cNvPr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1086;p57">
              <a:extLst>
                <a:ext uri="{FF2B5EF4-FFF2-40B4-BE49-F238E27FC236}">
                  <a16:creationId xmlns:a16="http://schemas.microsoft.com/office/drawing/2014/main" id="{9343D17A-F88B-45D6-8752-E5F6765C2DCE}"/>
                </a:ext>
              </a:extLst>
            </p:cNvPr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1087;p57">
              <a:extLst>
                <a:ext uri="{FF2B5EF4-FFF2-40B4-BE49-F238E27FC236}">
                  <a16:creationId xmlns:a16="http://schemas.microsoft.com/office/drawing/2014/main" id="{26519147-8FE4-46EC-BEA4-2431B2756836}"/>
                </a:ext>
              </a:extLst>
            </p:cNvPr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1088;p57">
              <a:extLst>
                <a:ext uri="{FF2B5EF4-FFF2-40B4-BE49-F238E27FC236}">
                  <a16:creationId xmlns:a16="http://schemas.microsoft.com/office/drawing/2014/main" id="{76917657-4ABC-4676-904F-D4B9BA544492}"/>
                </a:ext>
              </a:extLst>
            </p:cNvPr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1089;p57">
              <a:extLst>
                <a:ext uri="{FF2B5EF4-FFF2-40B4-BE49-F238E27FC236}">
                  <a16:creationId xmlns:a16="http://schemas.microsoft.com/office/drawing/2014/main" id="{0BD3268D-D50A-406B-93A2-C48A38734D71}"/>
                </a:ext>
              </a:extLst>
            </p:cNvPr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1090;p57">
              <a:extLst>
                <a:ext uri="{FF2B5EF4-FFF2-40B4-BE49-F238E27FC236}">
                  <a16:creationId xmlns:a16="http://schemas.microsoft.com/office/drawing/2014/main" id="{FD564BFF-55E8-4032-B5E5-7F5CE3F4ADEF}"/>
                </a:ext>
              </a:extLst>
            </p:cNvPr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1091;p57">
              <a:extLst>
                <a:ext uri="{FF2B5EF4-FFF2-40B4-BE49-F238E27FC236}">
                  <a16:creationId xmlns:a16="http://schemas.microsoft.com/office/drawing/2014/main" id="{3966A3E6-BA43-455C-A29F-9E87DCBF0184}"/>
                </a:ext>
              </a:extLst>
            </p:cNvPr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1092;p57">
              <a:extLst>
                <a:ext uri="{FF2B5EF4-FFF2-40B4-BE49-F238E27FC236}">
                  <a16:creationId xmlns:a16="http://schemas.microsoft.com/office/drawing/2014/main" id="{FEF3C0A0-1735-4283-88DE-07F0A8E98064}"/>
                </a:ext>
              </a:extLst>
            </p:cNvPr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1093;p57">
              <a:extLst>
                <a:ext uri="{FF2B5EF4-FFF2-40B4-BE49-F238E27FC236}">
                  <a16:creationId xmlns:a16="http://schemas.microsoft.com/office/drawing/2014/main" id="{6980B7B6-E564-4745-B9A3-0A96DF350E13}"/>
                </a:ext>
              </a:extLst>
            </p:cNvPr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1094;p57">
              <a:extLst>
                <a:ext uri="{FF2B5EF4-FFF2-40B4-BE49-F238E27FC236}">
                  <a16:creationId xmlns:a16="http://schemas.microsoft.com/office/drawing/2014/main" id="{94E34FB4-F2FF-4E51-9B74-931D461C45A5}"/>
                </a:ext>
              </a:extLst>
            </p:cNvPr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1095;p57">
              <a:extLst>
                <a:ext uri="{FF2B5EF4-FFF2-40B4-BE49-F238E27FC236}">
                  <a16:creationId xmlns:a16="http://schemas.microsoft.com/office/drawing/2014/main" id="{FC0D1AF1-CC4D-49C0-B3EC-ADF7E1E7D23D}"/>
                </a:ext>
              </a:extLst>
            </p:cNvPr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1096;p57">
              <a:extLst>
                <a:ext uri="{FF2B5EF4-FFF2-40B4-BE49-F238E27FC236}">
                  <a16:creationId xmlns:a16="http://schemas.microsoft.com/office/drawing/2014/main" id="{0B5C552D-001E-4BEF-8888-F3A08985D229}"/>
                </a:ext>
              </a:extLst>
            </p:cNvPr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1097;p57">
              <a:extLst>
                <a:ext uri="{FF2B5EF4-FFF2-40B4-BE49-F238E27FC236}">
                  <a16:creationId xmlns:a16="http://schemas.microsoft.com/office/drawing/2014/main" id="{3692026E-9278-4CE8-B07E-379777CFB336}"/>
                </a:ext>
              </a:extLst>
            </p:cNvPr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1098;p57">
              <a:extLst>
                <a:ext uri="{FF2B5EF4-FFF2-40B4-BE49-F238E27FC236}">
                  <a16:creationId xmlns:a16="http://schemas.microsoft.com/office/drawing/2014/main" id="{C2D855AC-8431-4BB9-A679-710EF929AB9F}"/>
                </a:ext>
              </a:extLst>
            </p:cNvPr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1099;p57">
              <a:extLst>
                <a:ext uri="{FF2B5EF4-FFF2-40B4-BE49-F238E27FC236}">
                  <a16:creationId xmlns:a16="http://schemas.microsoft.com/office/drawing/2014/main" id="{9566C282-8439-4363-92CC-59BAB0D4BC4B}"/>
                </a:ext>
              </a:extLst>
            </p:cNvPr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1100;p57">
              <a:extLst>
                <a:ext uri="{FF2B5EF4-FFF2-40B4-BE49-F238E27FC236}">
                  <a16:creationId xmlns:a16="http://schemas.microsoft.com/office/drawing/2014/main" id="{6B901105-138A-44EA-B01D-F482D0B537B7}"/>
                </a:ext>
              </a:extLst>
            </p:cNvPr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1101;p57">
              <a:extLst>
                <a:ext uri="{FF2B5EF4-FFF2-40B4-BE49-F238E27FC236}">
                  <a16:creationId xmlns:a16="http://schemas.microsoft.com/office/drawing/2014/main" id="{92F0D233-9101-4D9F-B455-C19CFF64C876}"/>
                </a:ext>
              </a:extLst>
            </p:cNvPr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1102;p57">
              <a:extLst>
                <a:ext uri="{FF2B5EF4-FFF2-40B4-BE49-F238E27FC236}">
                  <a16:creationId xmlns:a16="http://schemas.microsoft.com/office/drawing/2014/main" id="{365B2358-7B81-4B0A-92FE-424D022B34E1}"/>
                </a:ext>
              </a:extLst>
            </p:cNvPr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1103;p57">
              <a:extLst>
                <a:ext uri="{FF2B5EF4-FFF2-40B4-BE49-F238E27FC236}">
                  <a16:creationId xmlns:a16="http://schemas.microsoft.com/office/drawing/2014/main" id="{F0D040BE-7219-4D64-8E6B-D3E5D19F627F}"/>
                </a:ext>
              </a:extLst>
            </p:cNvPr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1104;p57">
              <a:extLst>
                <a:ext uri="{FF2B5EF4-FFF2-40B4-BE49-F238E27FC236}">
                  <a16:creationId xmlns:a16="http://schemas.microsoft.com/office/drawing/2014/main" id="{673D6EF6-9633-46BD-9DC7-F9DE1CE4D4F2}"/>
                </a:ext>
              </a:extLst>
            </p:cNvPr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1105;p57">
              <a:extLst>
                <a:ext uri="{FF2B5EF4-FFF2-40B4-BE49-F238E27FC236}">
                  <a16:creationId xmlns:a16="http://schemas.microsoft.com/office/drawing/2014/main" id="{199A1AE1-E769-4958-8FA5-59F0064F561D}"/>
                </a:ext>
              </a:extLst>
            </p:cNvPr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1106;p57">
              <a:extLst>
                <a:ext uri="{FF2B5EF4-FFF2-40B4-BE49-F238E27FC236}">
                  <a16:creationId xmlns:a16="http://schemas.microsoft.com/office/drawing/2014/main" id="{014679F9-29C8-46E5-B980-4B67E115A0B7}"/>
                </a:ext>
              </a:extLst>
            </p:cNvPr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1107;p57">
              <a:extLst>
                <a:ext uri="{FF2B5EF4-FFF2-40B4-BE49-F238E27FC236}">
                  <a16:creationId xmlns:a16="http://schemas.microsoft.com/office/drawing/2014/main" id="{247BBF3A-1943-483F-AEE4-0D36A2B35B0D}"/>
                </a:ext>
              </a:extLst>
            </p:cNvPr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1108;p57">
              <a:extLst>
                <a:ext uri="{FF2B5EF4-FFF2-40B4-BE49-F238E27FC236}">
                  <a16:creationId xmlns:a16="http://schemas.microsoft.com/office/drawing/2014/main" id="{028F2FA9-4C45-4304-B402-85EF209A9FB9}"/>
                </a:ext>
              </a:extLst>
            </p:cNvPr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1109;p57">
              <a:extLst>
                <a:ext uri="{FF2B5EF4-FFF2-40B4-BE49-F238E27FC236}">
                  <a16:creationId xmlns:a16="http://schemas.microsoft.com/office/drawing/2014/main" id="{F64DF171-4509-4BDD-89AB-660B495A877C}"/>
                </a:ext>
              </a:extLst>
            </p:cNvPr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1110;p57">
              <a:extLst>
                <a:ext uri="{FF2B5EF4-FFF2-40B4-BE49-F238E27FC236}">
                  <a16:creationId xmlns:a16="http://schemas.microsoft.com/office/drawing/2014/main" id="{5C63667F-8C11-4BC9-8C2D-E70D0A5F451C}"/>
                </a:ext>
              </a:extLst>
            </p:cNvPr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1111;p57">
              <a:extLst>
                <a:ext uri="{FF2B5EF4-FFF2-40B4-BE49-F238E27FC236}">
                  <a16:creationId xmlns:a16="http://schemas.microsoft.com/office/drawing/2014/main" id="{A2879C40-B95B-4AF0-8759-4583B7F02A87}"/>
                </a:ext>
              </a:extLst>
            </p:cNvPr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1112;p57">
              <a:extLst>
                <a:ext uri="{FF2B5EF4-FFF2-40B4-BE49-F238E27FC236}">
                  <a16:creationId xmlns:a16="http://schemas.microsoft.com/office/drawing/2014/main" id="{508BA88A-7464-4F23-BECE-A9769A69DA88}"/>
                </a:ext>
              </a:extLst>
            </p:cNvPr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1113;p57">
              <a:extLst>
                <a:ext uri="{FF2B5EF4-FFF2-40B4-BE49-F238E27FC236}">
                  <a16:creationId xmlns:a16="http://schemas.microsoft.com/office/drawing/2014/main" id="{4692A518-B62E-4BE9-AA3D-3BF79FF12EC6}"/>
                </a:ext>
              </a:extLst>
            </p:cNvPr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1114;p57">
              <a:extLst>
                <a:ext uri="{FF2B5EF4-FFF2-40B4-BE49-F238E27FC236}">
                  <a16:creationId xmlns:a16="http://schemas.microsoft.com/office/drawing/2014/main" id="{CE5FCD24-ABB1-44E3-81E2-F3988A76B72E}"/>
                </a:ext>
              </a:extLst>
            </p:cNvPr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1115;p57">
              <a:extLst>
                <a:ext uri="{FF2B5EF4-FFF2-40B4-BE49-F238E27FC236}">
                  <a16:creationId xmlns:a16="http://schemas.microsoft.com/office/drawing/2014/main" id="{F29FF9E2-D166-4CBE-895F-42A6D23B8370}"/>
                </a:ext>
              </a:extLst>
            </p:cNvPr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1116;p57">
              <a:extLst>
                <a:ext uri="{FF2B5EF4-FFF2-40B4-BE49-F238E27FC236}">
                  <a16:creationId xmlns:a16="http://schemas.microsoft.com/office/drawing/2014/main" id="{36094ED3-1D6B-4F49-AABC-2B6C4D068035}"/>
                </a:ext>
              </a:extLst>
            </p:cNvPr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1117;p57">
              <a:extLst>
                <a:ext uri="{FF2B5EF4-FFF2-40B4-BE49-F238E27FC236}">
                  <a16:creationId xmlns:a16="http://schemas.microsoft.com/office/drawing/2014/main" id="{37C1A5AE-A8A8-4132-9FD0-C44DBE0A8840}"/>
                </a:ext>
              </a:extLst>
            </p:cNvPr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1118;p57">
              <a:extLst>
                <a:ext uri="{FF2B5EF4-FFF2-40B4-BE49-F238E27FC236}">
                  <a16:creationId xmlns:a16="http://schemas.microsoft.com/office/drawing/2014/main" id="{EEEF8987-06FA-4C89-BC57-B694F1FDB929}"/>
                </a:ext>
              </a:extLst>
            </p:cNvPr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1119;p57">
              <a:extLst>
                <a:ext uri="{FF2B5EF4-FFF2-40B4-BE49-F238E27FC236}">
                  <a16:creationId xmlns:a16="http://schemas.microsoft.com/office/drawing/2014/main" id="{95DDB435-795F-4337-8464-961E60232851}"/>
                </a:ext>
              </a:extLst>
            </p:cNvPr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1120;p57">
              <a:extLst>
                <a:ext uri="{FF2B5EF4-FFF2-40B4-BE49-F238E27FC236}">
                  <a16:creationId xmlns:a16="http://schemas.microsoft.com/office/drawing/2014/main" id="{6F774B17-7FD2-4577-ADF4-BF83887EBBC4}"/>
                </a:ext>
              </a:extLst>
            </p:cNvPr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1121;p57">
              <a:extLst>
                <a:ext uri="{FF2B5EF4-FFF2-40B4-BE49-F238E27FC236}">
                  <a16:creationId xmlns:a16="http://schemas.microsoft.com/office/drawing/2014/main" id="{50F11EB5-7F00-4427-9DA5-6617EA9F2FF6}"/>
                </a:ext>
              </a:extLst>
            </p:cNvPr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1122;p57">
              <a:extLst>
                <a:ext uri="{FF2B5EF4-FFF2-40B4-BE49-F238E27FC236}">
                  <a16:creationId xmlns:a16="http://schemas.microsoft.com/office/drawing/2014/main" id="{1098A52F-92DD-45B5-A51F-63FBCC1CE2C0}"/>
                </a:ext>
              </a:extLst>
            </p:cNvPr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1123;p57">
              <a:extLst>
                <a:ext uri="{FF2B5EF4-FFF2-40B4-BE49-F238E27FC236}">
                  <a16:creationId xmlns:a16="http://schemas.microsoft.com/office/drawing/2014/main" id="{4BA96446-DB3F-4C04-B3F4-34ABBAAB93DD}"/>
                </a:ext>
              </a:extLst>
            </p:cNvPr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1124;p57">
              <a:extLst>
                <a:ext uri="{FF2B5EF4-FFF2-40B4-BE49-F238E27FC236}">
                  <a16:creationId xmlns:a16="http://schemas.microsoft.com/office/drawing/2014/main" id="{1428222C-EE88-4EF9-A6AB-9F56C6D96188}"/>
                </a:ext>
              </a:extLst>
            </p:cNvPr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1125;p57">
              <a:extLst>
                <a:ext uri="{FF2B5EF4-FFF2-40B4-BE49-F238E27FC236}">
                  <a16:creationId xmlns:a16="http://schemas.microsoft.com/office/drawing/2014/main" id="{DF6AD266-98F1-424C-81E5-72EA0E04DC81}"/>
                </a:ext>
              </a:extLst>
            </p:cNvPr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1126;p57">
              <a:extLst>
                <a:ext uri="{FF2B5EF4-FFF2-40B4-BE49-F238E27FC236}">
                  <a16:creationId xmlns:a16="http://schemas.microsoft.com/office/drawing/2014/main" id="{DDC5A572-8B93-4D57-A2FF-D031EA693488}"/>
                </a:ext>
              </a:extLst>
            </p:cNvPr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1127;p57">
              <a:extLst>
                <a:ext uri="{FF2B5EF4-FFF2-40B4-BE49-F238E27FC236}">
                  <a16:creationId xmlns:a16="http://schemas.microsoft.com/office/drawing/2014/main" id="{1BB75BEE-0290-46D7-86FC-DDC6842C3DDC}"/>
                </a:ext>
              </a:extLst>
            </p:cNvPr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1128;p57">
              <a:extLst>
                <a:ext uri="{FF2B5EF4-FFF2-40B4-BE49-F238E27FC236}">
                  <a16:creationId xmlns:a16="http://schemas.microsoft.com/office/drawing/2014/main" id="{46816DED-81AB-423A-9EF8-E3416B2F5E9A}"/>
                </a:ext>
              </a:extLst>
            </p:cNvPr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1129;p57">
              <a:extLst>
                <a:ext uri="{FF2B5EF4-FFF2-40B4-BE49-F238E27FC236}">
                  <a16:creationId xmlns:a16="http://schemas.microsoft.com/office/drawing/2014/main" id="{B80FAD49-952E-4904-8952-EFE68A3DE84B}"/>
                </a:ext>
              </a:extLst>
            </p:cNvPr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1130;p57">
              <a:extLst>
                <a:ext uri="{FF2B5EF4-FFF2-40B4-BE49-F238E27FC236}">
                  <a16:creationId xmlns:a16="http://schemas.microsoft.com/office/drawing/2014/main" id="{492BAB00-30AA-4D48-922A-CB352EC7C28F}"/>
                </a:ext>
              </a:extLst>
            </p:cNvPr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1131;p57">
              <a:extLst>
                <a:ext uri="{FF2B5EF4-FFF2-40B4-BE49-F238E27FC236}">
                  <a16:creationId xmlns:a16="http://schemas.microsoft.com/office/drawing/2014/main" id="{968892C3-E399-405B-86CC-20E1E73C937D}"/>
                </a:ext>
              </a:extLst>
            </p:cNvPr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1132;p57">
              <a:extLst>
                <a:ext uri="{FF2B5EF4-FFF2-40B4-BE49-F238E27FC236}">
                  <a16:creationId xmlns:a16="http://schemas.microsoft.com/office/drawing/2014/main" id="{5D218F0D-B62F-4825-BCEA-78F377F5AFD6}"/>
                </a:ext>
              </a:extLst>
            </p:cNvPr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1133;p57">
              <a:extLst>
                <a:ext uri="{FF2B5EF4-FFF2-40B4-BE49-F238E27FC236}">
                  <a16:creationId xmlns:a16="http://schemas.microsoft.com/office/drawing/2014/main" id="{86397A04-5847-4C26-B0DB-49A70006926A}"/>
                </a:ext>
              </a:extLst>
            </p:cNvPr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1134;p57">
              <a:extLst>
                <a:ext uri="{FF2B5EF4-FFF2-40B4-BE49-F238E27FC236}">
                  <a16:creationId xmlns:a16="http://schemas.microsoft.com/office/drawing/2014/main" id="{4C5C336A-B931-4CD7-B55F-0C148644AFB4}"/>
                </a:ext>
              </a:extLst>
            </p:cNvPr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1135;p57">
              <a:extLst>
                <a:ext uri="{FF2B5EF4-FFF2-40B4-BE49-F238E27FC236}">
                  <a16:creationId xmlns:a16="http://schemas.microsoft.com/office/drawing/2014/main" id="{0F5466C5-FCA3-4AD5-AE4D-B6C04D68D04F}"/>
                </a:ext>
              </a:extLst>
            </p:cNvPr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1136;p57">
              <a:extLst>
                <a:ext uri="{FF2B5EF4-FFF2-40B4-BE49-F238E27FC236}">
                  <a16:creationId xmlns:a16="http://schemas.microsoft.com/office/drawing/2014/main" id="{CCDDC4F6-E6A7-462B-83A8-DC6451D960C7}"/>
                </a:ext>
              </a:extLst>
            </p:cNvPr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1137;p57">
              <a:extLst>
                <a:ext uri="{FF2B5EF4-FFF2-40B4-BE49-F238E27FC236}">
                  <a16:creationId xmlns:a16="http://schemas.microsoft.com/office/drawing/2014/main" id="{A7F6B53A-21A7-4370-81B7-787626FB6B42}"/>
                </a:ext>
              </a:extLst>
            </p:cNvPr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1138;p57">
              <a:extLst>
                <a:ext uri="{FF2B5EF4-FFF2-40B4-BE49-F238E27FC236}">
                  <a16:creationId xmlns:a16="http://schemas.microsoft.com/office/drawing/2014/main" id="{D8CC3090-ED88-47E1-8BF8-C769EA544EFF}"/>
                </a:ext>
              </a:extLst>
            </p:cNvPr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1139;p57">
              <a:extLst>
                <a:ext uri="{FF2B5EF4-FFF2-40B4-BE49-F238E27FC236}">
                  <a16:creationId xmlns:a16="http://schemas.microsoft.com/office/drawing/2014/main" id="{FA5348E4-449D-449F-8D82-2CD433703E2F}"/>
                </a:ext>
              </a:extLst>
            </p:cNvPr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1140;p57">
              <a:extLst>
                <a:ext uri="{FF2B5EF4-FFF2-40B4-BE49-F238E27FC236}">
                  <a16:creationId xmlns:a16="http://schemas.microsoft.com/office/drawing/2014/main" id="{62AA7F41-8E64-41AA-9514-5FBD8FD0F9DE}"/>
                </a:ext>
              </a:extLst>
            </p:cNvPr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1141;p57">
              <a:extLst>
                <a:ext uri="{FF2B5EF4-FFF2-40B4-BE49-F238E27FC236}">
                  <a16:creationId xmlns:a16="http://schemas.microsoft.com/office/drawing/2014/main" id="{199D2D7C-5850-40CE-974F-95130930BCEC}"/>
                </a:ext>
              </a:extLst>
            </p:cNvPr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1142;p57">
              <a:extLst>
                <a:ext uri="{FF2B5EF4-FFF2-40B4-BE49-F238E27FC236}">
                  <a16:creationId xmlns:a16="http://schemas.microsoft.com/office/drawing/2014/main" id="{F056D27C-F8C8-48DE-ABBB-A436C1CCF3C1}"/>
                </a:ext>
              </a:extLst>
            </p:cNvPr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1143;p57">
              <a:extLst>
                <a:ext uri="{FF2B5EF4-FFF2-40B4-BE49-F238E27FC236}">
                  <a16:creationId xmlns:a16="http://schemas.microsoft.com/office/drawing/2014/main" id="{74027686-AEF2-4BED-9B65-AF2CB2047828}"/>
                </a:ext>
              </a:extLst>
            </p:cNvPr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1144;p57">
              <a:extLst>
                <a:ext uri="{FF2B5EF4-FFF2-40B4-BE49-F238E27FC236}">
                  <a16:creationId xmlns:a16="http://schemas.microsoft.com/office/drawing/2014/main" id="{683D6D25-453A-4AE8-AE91-05ECC425F14E}"/>
                </a:ext>
              </a:extLst>
            </p:cNvPr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1145;p57">
              <a:extLst>
                <a:ext uri="{FF2B5EF4-FFF2-40B4-BE49-F238E27FC236}">
                  <a16:creationId xmlns:a16="http://schemas.microsoft.com/office/drawing/2014/main" id="{87AA1DE3-9C4C-410E-9CB4-CEF9CDE87CDA}"/>
                </a:ext>
              </a:extLst>
            </p:cNvPr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1146;p57">
              <a:extLst>
                <a:ext uri="{FF2B5EF4-FFF2-40B4-BE49-F238E27FC236}">
                  <a16:creationId xmlns:a16="http://schemas.microsoft.com/office/drawing/2014/main" id="{C3920102-C0F2-45E7-9347-4035BA8441D2}"/>
                </a:ext>
              </a:extLst>
            </p:cNvPr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1147;p57">
              <a:extLst>
                <a:ext uri="{FF2B5EF4-FFF2-40B4-BE49-F238E27FC236}">
                  <a16:creationId xmlns:a16="http://schemas.microsoft.com/office/drawing/2014/main" id="{55FA4D1F-09EB-4E5E-A7A5-B87B6DE7B54A}"/>
                </a:ext>
              </a:extLst>
            </p:cNvPr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1148;p57">
              <a:extLst>
                <a:ext uri="{FF2B5EF4-FFF2-40B4-BE49-F238E27FC236}">
                  <a16:creationId xmlns:a16="http://schemas.microsoft.com/office/drawing/2014/main" id="{7517BB8F-7012-49B4-AE59-B08376B0C610}"/>
                </a:ext>
              </a:extLst>
            </p:cNvPr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1149;p57">
              <a:extLst>
                <a:ext uri="{FF2B5EF4-FFF2-40B4-BE49-F238E27FC236}">
                  <a16:creationId xmlns:a16="http://schemas.microsoft.com/office/drawing/2014/main" id="{CB62FA7D-FEF8-471A-94C1-2008017A20FD}"/>
                </a:ext>
              </a:extLst>
            </p:cNvPr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1150;p57">
              <a:extLst>
                <a:ext uri="{FF2B5EF4-FFF2-40B4-BE49-F238E27FC236}">
                  <a16:creationId xmlns:a16="http://schemas.microsoft.com/office/drawing/2014/main" id="{4FACA028-423D-4D26-80A9-CFD2F47E884A}"/>
                </a:ext>
              </a:extLst>
            </p:cNvPr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1151;p57">
              <a:extLst>
                <a:ext uri="{FF2B5EF4-FFF2-40B4-BE49-F238E27FC236}">
                  <a16:creationId xmlns:a16="http://schemas.microsoft.com/office/drawing/2014/main" id="{FD70F78A-8D30-4ACA-A775-BEC01D5EBFC5}"/>
                </a:ext>
              </a:extLst>
            </p:cNvPr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1152;p57">
              <a:extLst>
                <a:ext uri="{FF2B5EF4-FFF2-40B4-BE49-F238E27FC236}">
                  <a16:creationId xmlns:a16="http://schemas.microsoft.com/office/drawing/2014/main" id="{3228F209-0A9F-40B2-90D6-E6BF5806FE70}"/>
                </a:ext>
              </a:extLst>
            </p:cNvPr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1153;p57">
              <a:extLst>
                <a:ext uri="{FF2B5EF4-FFF2-40B4-BE49-F238E27FC236}">
                  <a16:creationId xmlns:a16="http://schemas.microsoft.com/office/drawing/2014/main" id="{F2ECE173-F96F-4D0F-86E6-B0C336C632BB}"/>
                </a:ext>
              </a:extLst>
            </p:cNvPr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1154;p57">
              <a:extLst>
                <a:ext uri="{FF2B5EF4-FFF2-40B4-BE49-F238E27FC236}">
                  <a16:creationId xmlns:a16="http://schemas.microsoft.com/office/drawing/2014/main" id="{E0F0CB4D-974C-4429-8362-34407766B706}"/>
                </a:ext>
              </a:extLst>
            </p:cNvPr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1155;p57">
              <a:extLst>
                <a:ext uri="{FF2B5EF4-FFF2-40B4-BE49-F238E27FC236}">
                  <a16:creationId xmlns:a16="http://schemas.microsoft.com/office/drawing/2014/main" id="{66842BF4-CBBA-45BC-BB87-A6C3C3F6874B}"/>
                </a:ext>
              </a:extLst>
            </p:cNvPr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1156;p57">
              <a:extLst>
                <a:ext uri="{FF2B5EF4-FFF2-40B4-BE49-F238E27FC236}">
                  <a16:creationId xmlns:a16="http://schemas.microsoft.com/office/drawing/2014/main" id="{13DCB288-8161-4E9F-91DE-DEC95092571D}"/>
                </a:ext>
              </a:extLst>
            </p:cNvPr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1157;p57">
              <a:extLst>
                <a:ext uri="{FF2B5EF4-FFF2-40B4-BE49-F238E27FC236}">
                  <a16:creationId xmlns:a16="http://schemas.microsoft.com/office/drawing/2014/main" id="{4D247CF0-F2F5-4242-9A74-A08ADBFA9FD8}"/>
                </a:ext>
              </a:extLst>
            </p:cNvPr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1158;p57">
              <a:extLst>
                <a:ext uri="{FF2B5EF4-FFF2-40B4-BE49-F238E27FC236}">
                  <a16:creationId xmlns:a16="http://schemas.microsoft.com/office/drawing/2014/main" id="{22F71A40-7449-486E-851A-5BE2532F8DE3}"/>
                </a:ext>
              </a:extLst>
            </p:cNvPr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1159;p57">
              <a:extLst>
                <a:ext uri="{FF2B5EF4-FFF2-40B4-BE49-F238E27FC236}">
                  <a16:creationId xmlns:a16="http://schemas.microsoft.com/office/drawing/2014/main" id="{129BEB43-0B12-4A71-8BBD-E0D4BBF6717D}"/>
                </a:ext>
              </a:extLst>
            </p:cNvPr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1160;p57">
              <a:extLst>
                <a:ext uri="{FF2B5EF4-FFF2-40B4-BE49-F238E27FC236}">
                  <a16:creationId xmlns:a16="http://schemas.microsoft.com/office/drawing/2014/main" id="{3685AA1F-32C9-42B3-8D93-88E4D5C95484}"/>
                </a:ext>
              </a:extLst>
            </p:cNvPr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1161;p57">
              <a:extLst>
                <a:ext uri="{FF2B5EF4-FFF2-40B4-BE49-F238E27FC236}">
                  <a16:creationId xmlns:a16="http://schemas.microsoft.com/office/drawing/2014/main" id="{91A0CD77-6633-454F-BF19-3C895FBF8340}"/>
                </a:ext>
              </a:extLst>
            </p:cNvPr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1162;p57">
              <a:extLst>
                <a:ext uri="{FF2B5EF4-FFF2-40B4-BE49-F238E27FC236}">
                  <a16:creationId xmlns:a16="http://schemas.microsoft.com/office/drawing/2014/main" id="{E15C690B-25A6-42D8-8037-15557947565F}"/>
                </a:ext>
              </a:extLst>
            </p:cNvPr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1163;p57">
              <a:extLst>
                <a:ext uri="{FF2B5EF4-FFF2-40B4-BE49-F238E27FC236}">
                  <a16:creationId xmlns:a16="http://schemas.microsoft.com/office/drawing/2014/main" id="{A3D635EB-7849-4649-85BA-01F211DFE83B}"/>
                </a:ext>
              </a:extLst>
            </p:cNvPr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1164;p57">
              <a:extLst>
                <a:ext uri="{FF2B5EF4-FFF2-40B4-BE49-F238E27FC236}">
                  <a16:creationId xmlns:a16="http://schemas.microsoft.com/office/drawing/2014/main" id="{0138396D-1B50-4002-ADB9-50B475F40A3F}"/>
                </a:ext>
              </a:extLst>
            </p:cNvPr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1165;p57">
              <a:extLst>
                <a:ext uri="{FF2B5EF4-FFF2-40B4-BE49-F238E27FC236}">
                  <a16:creationId xmlns:a16="http://schemas.microsoft.com/office/drawing/2014/main" id="{03A7958A-2C63-4589-A670-0C81EF3CF45E}"/>
                </a:ext>
              </a:extLst>
            </p:cNvPr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1166;p57">
              <a:extLst>
                <a:ext uri="{FF2B5EF4-FFF2-40B4-BE49-F238E27FC236}">
                  <a16:creationId xmlns:a16="http://schemas.microsoft.com/office/drawing/2014/main" id="{7B905BB3-5813-44DB-8965-DAF19D3F3296}"/>
                </a:ext>
              </a:extLst>
            </p:cNvPr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1167;p57">
              <a:extLst>
                <a:ext uri="{FF2B5EF4-FFF2-40B4-BE49-F238E27FC236}">
                  <a16:creationId xmlns:a16="http://schemas.microsoft.com/office/drawing/2014/main" id="{B208370C-D458-4DFC-90B5-E9F669FF270A}"/>
                </a:ext>
              </a:extLst>
            </p:cNvPr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1168;p57">
              <a:extLst>
                <a:ext uri="{FF2B5EF4-FFF2-40B4-BE49-F238E27FC236}">
                  <a16:creationId xmlns:a16="http://schemas.microsoft.com/office/drawing/2014/main" id="{66779A39-40A7-4F8C-948D-6CF185400C1F}"/>
                </a:ext>
              </a:extLst>
            </p:cNvPr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1169;p57">
              <a:extLst>
                <a:ext uri="{FF2B5EF4-FFF2-40B4-BE49-F238E27FC236}">
                  <a16:creationId xmlns:a16="http://schemas.microsoft.com/office/drawing/2014/main" id="{598E69EA-547E-4968-87AA-DC7A9D73505E}"/>
                </a:ext>
              </a:extLst>
            </p:cNvPr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1170;p57">
              <a:extLst>
                <a:ext uri="{FF2B5EF4-FFF2-40B4-BE49-F238E27FC236}">
                  <a16:creationId xmlns:a16="http://schemas.microsoft.com/office/drawing/2014/main" id="{DCF9BDA3-1BB3-4F7C-85DB-83968D3D7C6E}"/>
                </a:ext>
              </a:extLst>
            </p:cNvPr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1171;p57">
              <a:extLst>
                <a:ext uri="{FF2B5EF4-FFF2-40B4-BE49-F238E27FC236}">
                  <a16:creationId xmlns:a16="http://schemas.microsoft.com/office/drawing/2014/main" id="{E0E38533-921C-4865-B5BB-691B35D6DE02}"/>
                </a:ext>
              </a:extLst>
            </p:cNvPr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1172;p57">
              <a:extLst>
                <a:ext uri="{FF2B5EF4-FFF2-40B4-BE49-F238E27FC236}">
                  <a16:creationId xmlns:a16="http://schemas.microsoft.com/office/drawing/2014/main" id="{3E756989-4369-4CF7-B434-8A0169822A6F}"/>
                </a:ext>
              </a:extLst>
            </p:cNvPr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1173;p57">
              <a:extLst>
                <a:ext uri="{FF2B5EF4-FFF2-40B4-BE49-F238E27FC236}">
                  <a16:creationId xmlns:a16="http://schemas.microsoft.com/office/drawing/2014/main" id="{60828C88-8E1E-41A7-8A81-3247BCEC0919}"/>
                </a:ext>
              </a:extLst>
            </p:cNvPr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1174;p57">
              <a:extLst>
                <a:ext uri="{FF2B5EF4-FFF2-40B4-BE49-F238E27FC236}">
                  <a16:creationId xmlns:a16="http://schemas.microsoft.com/office/drawing/2014/main" id="{43E97F4A-0B53-4DD0-ADF4-1F8A334C3A45}"/>
                </a:ext>
              </a:extLst>
            </p:cNvPr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1175;p57">
              <a:extLst>
                <a:ext uri="{FF2B5EF4-FFF2-40B4-BE49-F238E27FC236}">
                  <a16:creationId xmlns:a16="http://schemas.microsoft.com/office/drawing/2014/main" id="{6628F2BC-83E7-4991-8034-8C2991814E69}"/>
                </a:ext>
              </a:extLst>
            </p:cNvPr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1176;p57">
              <a:extLst>
                <a:ext uri="{FF2B5EF4-FFF2-40B4-BE49-F238E27FC236}">
                  <a16:creationId xmlns:a16="http://schemas.microsoft.com/office/drawing/2014/main" id="{2EFFE3F0-7025-4B0D-AB6A-D5D7DAE86F0E}"/>
                </a:ext>
              </a:extLst>
            </p:cNvPr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1177;p57">
              <a:extLst>
                <a:ext uri="{FF2B5EF4-FFF2-40B4-BE49-F238E27FC236}">
                  <a16:creationId xmlns:a16="http://schemas.microsoft.com/office/drawing/2014/main" id="{1AD8DC26-2932-463D-B2E9-5A4E688727C7}"/>
                </a:ext>
              </a:extLst>
            </p:cNvPr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1178;p57">
              <a:extLst>
                <a:ext uri="{FF2B5EF4-FFF2-40B4-BE49-F238E27FC236}">
                  <a16:creationId xmlns:a16="http://schemas.microsoft.com/office/drawing/2014/main" id="{CDC33C00-7A8D-4276-8C65-EE4DA26D9FF8}"/>
                </a:ext>
              </a:extLst>
            </p:cNvPr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1179;p57">
              <a:extLst>
                <a:ext uri="{FF2B5EF4-FFF2-40B4-BE49-F238E27FC236}">
                  <a16:creationId xmlns:a16="http://schemas.microsoft.com/office/drawing/2014/main" id="{14BA551C-3A58-4464-B6D6-8DE1D85F42A2}"/>
                </a:ext>
              </a:extLst>
            </p:cNvPr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1180;p57">
              <a:extLst>
                <a:ext uri="{FF2B5EF4-FFF2-40B4-BE49-F238E27FC236}">
                  <a16:creationId xmlns:a16="http://schemas.microsoft.com/office/drawing/2014/main" id="{5BA4192D-5ADA-492F-91FE-84799D4E16DF}"/>
                </a:ext>
              </a:extLst>
            </p:cNvPr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1181;p57">
              <a:extLst>
                <a:ext uri="{FF2B5EF4-FFF2-40B4-BE49-F238E27FC236}">
                  <a16:creationId xmlns:a16="http://schemas.microsoft.com/office/drawing/2014/main" id="{0D3A46BE-2BA4-45F5-B4B4-6C87A0B5D79A}"/>
                </a:ext>
              </a:extLst>
            </p:cNvPr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1182;p57">
              <a:extLst>
                <a:ext uri="{FF2B5EF4-FFF2-40B4-BE49-F238E27FC236}">
                  <a16:creationId xmlns:a16="http://schemas.microsoft.com/office/drawing/2014/main" id="{7BC9269D-CA8C-4274-A210-7B8B39C4F37D}"/>
                </a:ext>
              </a:extLst>
            </p:cNvPr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1183;p57">
              <a:extLst>
                <a:ext uri="{FF2B5EF4-FFF2-40B4-BE49-F238E27FC236}">
                  <a16:creationId xmlns:a16="http://schemas.microsoft.com/office/drawing/2014/main" id="{5A472DC3-A97B-44F7-879F-0FD7FC2E29FE}"/>
                </a:ext>
              </a:extLst>
            </p:cNvPr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1184;p57">
              <a:extLst>
                <a:ext uri="{FF2B5EF4-FFF2-40B4-BE49-F238E27FC236}">
                  <a16:creationId xmlns:a16="http://schemas.microsoft.com/office/drawing/2014/main" id="{E86F3B1A-913A-43D2-8896-5A71E2134E14}"/>
                </a:ext>
              </a:extLst>
            </p:cNvPr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1185;p57">
              <a:extLst>
                <a:ext uri="{FF2B5EF4-FFF2-40B4-BE49-F238E27FC236}">
                  <a16:creationId xmlns:a16="http://schemas.microsoft.com/office/drawing/2014/main" id="{65417D37-3BA2-4D0F-AE28-3537BB07AD6C}"/>
                </a:ext>
              </a:extLst>
            </p:cNvPr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1186;p57">
              <a:extLst>
                <a:ext uri="{FF2B5EF4-FFF2-40B4-BE49-F238E27FC236}">
                  <a16:creationId xmlns:a16="http://schemas.microsoft.com/office/drawing/2014/main" id="{764734E4-06FF-4E63-9EEF-63D343B9D041}"/>
                </a:ext>
              </a:extLst>
            </p:cNvPr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1187;p57">
              <a:extLst>
                <a:ext uri="{FF2B5EF4-FFF2-40B4-BE49-F238E27FC236}">
                  <a16:creationId xmlns:a16="http://schemas.microsoft.com/office/drawing/2014/main" id="{13E41868-9907-4811-A9AE-8A5CB1FA1C0E}"/>
                </a:ext>
              </a:extLst>
            </p:cNvPr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1188;p57">
              <a:extLst>
                <a:ext uri="{FF2B5EF4-FFF2-40B4-BE49-F238E27FC236}">
                  <a16:creationId xmlns:a16="http://schemas.microsoft.com/office/drawing/2014/main" id="{C2334103-60CB-44D1-B547-D13964BE64EB}"/>
                </a:ext>
              </a:extLst>
            </p:cNvPr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1189;p57">
              <a:extLst>
                <a:ext uri="{FF2B5EF4-FFF2-40B4-BE49-F238E27FC236}">
                  <a16:creationId xmlns:a16="http://schemas.microsoft.com/office/drawing/2014/main" id="{71B10602-5081-4D77-9560-E0994543A3BF}"/>
                </a:ext>
              </a:extLst>
            </p:cNvPr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1190;p57">
              <a:extLst>
                <a:ext uri="{FF2B5EF4-FFF2-40B4-BE49-F238E27FC236}">
                  <a16:creationId xmlns:a16="http://schemas.microsoft.com/office/drawing/2014/main" id="{7333D975-39D8-4479-86A4-B394D57AB308}"/>
                </a:ext>
              </a:extLst>
            </p:cNvPr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1191;p57">
              <a:extLst>
                <a:ext uri="{FF2B5EF4-FFF2-40B4-BE49-F238E27FC236}">
                  <a16:creationId xmlns:a16="http://schemas.microsoft.com/office/drawing/2014/main" id="{F7F49E2A-E3DD-44AD-AEAB-E16E1482B864}"/>
                </a:ext>
              </a:extLst>
            </p:cNvPr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1192;p57">
              <a:extLst>
                <a:ext uri="{FF2B5EF4-FFF2-40B4-BE49-F238E27FC236}">
                  <a16:creationId xmlns:a16="http://schemas.microsoft.com/office/drawing/2014/main" id="{0472F5C6-D3F0-41CF-B834-E2224D02C22A}"/>
                </a:ext>
              </a:extLst>
            </p:cNvPr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1193;p57">
              <a:extLst>
                <a:ext uri="{FF2B5EF4-FFF2-40B4-BE49-F238E27FC236}">
                  <a16:creationId xmlns:a16="http://schemas.microsoft.com/office/drawing/2014/main" id="{551D069E-93D1-4D7B-93BD-D8B3C037D483}"/>
                </a:ext>
              </a:extLst>
            </p:cNvPr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1194;p57">
              <a:extLst>
                <a:ext uri="{FF2B5EF4-FFF2-40B4-BE49-F238E27FC236}">
                  <a16:creationId xmlns:a16="http://schemas.microsoft.com/office/drawing/2014/main" id="{74117F46-D4A8-4E6A-8379-580519ED4543}"/>
                </a:ext>
              </a:extLst>
            </p:cNvPr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1195;p57">
              <a:extLst>
                <a:ext uri="{FF2B5EF4-FFF2-40B4-BE49-F238E27FC236}">
                  <a16:creationId xmlns:a16="http://schemas.microsoft.com/office/drawing/2014/main" id="{F000A5AF-5B13-415A-B313-E97886FA2BA0}"/>
                </a:ext>
              </a:extLst>
            </p:cNvPr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1196;p57">
              <a:extLst>
                <a:ext uri="{FF2B5EF4-FFF2-40B4-BE49-F238E27FC236}">
                  <a16:creationId xmlns:a16="http://schemas.microsoft.com/office/drawing/2014/main" id="{4B7ADBE1-A2AF-4E33-B835-8EF4A105C420}"/>
                </a:ext>
              </a:extLst>
            </p:cNvPr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1197;p57">
              <a:extLst>
                <a:ext uri="{FF2B5EF4-FFF2-40B4-BE49-F238E27FC236}">
                  <a16:creationId xmlns:a16="http://schemas.microsoft.com/office/drawing/2014/main" id="{98CE6BDE-69C3-4F29-AD14-E466573E319C}"/>
                </a:ext>
              </a:extLst>
            </p:cNvPr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1198;p57">
              <a:extLst>
                <a:ext uri="{FF2B5EF4-FFF2-40B4-BE49-F238E27FC236}">
                  <a16:creationId xmlns:a16="http://schemas.microsoft.com/office/drawing/2014/main" id="{05EC1DDC-A95D-4A0E-B925-0815D2A3395F}"/>
                </a:ext>
              </a:extLst>
            </p:cNvPr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1199;p57">
              <a:extLst>
                <a:ext uri="{FF2B5EF4-FFF2-40B4-BE49-F238E27FC236}">
                  <a16:creationId xmlns:a16="http://schemas.microsoft.com/office/drawing/2014/main" id="{FBEB22A9-62A7-43E6-9AA7-3AB9583E540B}"/>
                </a:ext>
              </a:extLst>
            </p:cNvPr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1200;p57">
              <a:extLst>
                <a:ext uri="{FF2B5EF4-FFF2-40B4-BE49-F238E27FC236}">
                  <a16:creationId xmlns:a16="http://schemas.microsoft.com/office/drawing/2014/main" id="{FF390FA6-651E-45F4-8FAF-76CABB0788B6}"/>
                </a:ext>
              </a:extLst>
            </p:cNvPr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1201;p57">
              <a:extLst>
                <a:ext uri="{FF2B5EF4-FFF2-40B4-BE49-F238E27FC236}">
                  <a16:creationId xmlns:a16="http://schemas.microsoft.com/office/drawing/2014/main" id="{A5CA3C2E-216D-42EF-BCA9-5DC9BF90BE6C}"/>
                </a:ext>
              </a:extLst>
            </p:cNvPr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1202;p57">
              <a:extLst>
                <a:ext uri="{FF2B5EF4-FFF2-40B4-BE49-F238E27FC236}">
                  <a16:creationId xmlns:a16="http://schemas.microsoft.com/office/drawing/2014/main" id="{5831EFC7-4E5B-4790-96B8-1D5234651289}"/>
                </a:ext>
              </a:extLst>
            </p:cNvPr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1203;p57">
              <a:extLst>
                <a:ext uri="{FF2B5EF4-FFF2-40B4-BE49-F238E27FC236}">
                  <a16:creationId xmlns:a16="http://schemas.microsoft.com/office/drawing/2014/main" id="{6682899C-2673-4004-BEE6-097838646C94}"/>
                </a:ext>
              </a:extLst>
            </p:cNvPr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1204;p57">
              <a:extLst>
                <a:ext uri="{FF2B5EF4-FFF2-40B4-BE49-F238E27FC236}">
                  <a16:creationId xmlns:a16="http://schemas.microsoft.com/office/drawing/2014/main" id="{F043AD05-E11B-4F62-954B-2F22A864F04F}"/>
                </a:ext>
              </a:extLst>
            </p:cNvPr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1205;p57">
              <a:extLst>
                <a:ext uri="{FF2B5EF4-FFF2-40B4-BE49-F238E27FC236}">
                  <a16:creationId xmlns:a16="http://schemas.microsoft.com/office/drawing/2014/main" id="{3A16C507-7A92-49E1-9DDA-6BC8789B5BC6}"/>
                </a:ext>
              </a:extLst>
            </p:cNvPr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1206;p57">
              <a:extLst>
                <a:ext uri="{FF2B5EF4-FFF2-40B4-BE49-F238E27FC236}">
                  <a16:creationId xmlns:a16="http://schemas.microsoft.com/office/drawing/2014/main" id="{0AD51AFF-1D89-4697-B76D-21F6ED9FC00E}"/>
                </a:ext>
              </a:extLst>
            </p:cNvPr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1207;p57">
              <a:extLst>
                <a:ext uri="{FF2B5EF4-FFF2-40B4-BE49-F238E27FC236}">
                  <a16:creationId xmlns:a16="http://schemas.microsoft.com/office/drawing/2014/main" id="{AA9D3459-48C4-4A6C-9C90-59AC81F64F8D}"/>
                </a:ext>
              </a:extLst>
            </p:cNvPr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1208;p57">
              <a:extLst>
                <a:ext uri="{FF2B5EF4-FFF2-40B4-BE49-F238E27FC236}">
                  <a16:creationId xmlns:a16="http://schemas.microsoft.com/office/drawing/2014/main" id="{91263F99-BEFB-453F-8B7B-6594308EDA06}"/>
                </a:ext>
              </a:extLst>
            </p:cNvPr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1209;p57">
              <a:extLst>
                <a:ext uri="{FF2B5EF4-FFF2-40B4-BE49-F238E27FC236}">
                  <a16:creationId xmlns:a16="http://schemas.microsoft.com/office/drawing/2014/main" id="{1879F713-4A11-4DA6-A3F9-246DACB0E9E9}"/>
                </a:ext>
              </a:extLst>
            </p:cNvPr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1210;p57">
              <a:extLst>
                <a:ext uri="{FF2B5EF4-FFF2-40B4-BE49-F238E27FC236}">
                  <a16:creationId xmlns:a16="http://schemas.microsoft.com/office/drawing/2014/main" id="{E10C8B2E-5880-43C1-8AFD-B30F166EDD28}"/>
                </a:ext>
              </a:extLst>
            </p:cNvPr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1211;p57">
              <a:extLst>
                <a:ext uri="{FF2B5EF4-FFF2-40B4-BE49-F238E27FC236}">
                  <a16:creationId xmlns:a16="http://schemas.microsoft.com/office/drawing/2014/main" id="{5FB53457-7571-4CB8-80CB-5D47DB5C2D82}"/>
                </a:ext>
              </a:extLst>
            </p:cNvPr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1212;p57">
              <a:extLst>
                <a:ext uri="{FF2B5EF4-FFF2-40B4-BE49-F238E27FC236}">
                  <a16:creationId xmlns:a16="http://schemas.microsoft.com/office/drawing/2014/main" id="{C9A88E5C-B964-4E41-A62E-068EFBE7413D}"/>
                </a:ext>
              </a:extLst>
            </p:cNvPr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1213;p57">
              <a:extLst>
                <a:ext uri="{FF2B5EF4-FFF2-40B4-BE49-F238E27FC236}">
                  <a16:creationId xmlns:a16="http://schemas.microsoft.com/office/drawing/2014/main" id="{EB93E3C7-8262-4451-97A4-557A29A9D22E}"/>
                </a:ext>
              </a:extLst>
            </p:cNvPr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1214;p57">
              <a:extLst>
                <a:ext uri="{FF2B5EF4-FFF2-40B4-BE49-F238E27FC236}">
                  <a16:creationId xmlns:a16="http://schemas.microsoft.com/office/drawing/2014/main" id="{BABFB640-2DE2-4F21-91CB-B8B78D539406}"/>
                </a:ext>
              </a:extLst>
            </p:cNvPr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1215;p57">
              <a:extLst>
                <a:ext uri="{FF2B5EF4-FFF2-40B4-BE49-F238E27FC236}">
                  <a16:creationId xmlns:a16="http://schemas.microsoft.com/office/drawing/2014/main" id="{EAF76627-9A28-4AC5-BAEB-7597AA508F36}"/>
                </a:ext>
              </a:extLst>
            </p:cNvPr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216;p57">
              <a:extLst>
                <a:ext uri="{FF2B5EF4-FFF2-40B4-BE49-F238E27FC236}">
                  <a16:creationId xmlns:a16="http://schemas.microsoft.com/office/drawing/2014/main" id="{5810FC8B-3AB2-483A-99A2-2A2B03718396}"/>
                </a:ext>
              </a:extLst>
            </p:cNvPr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217;p57">
              <a:extLst>
                <a:ext uri="{FF2B5EF4-FFF2-40B4-BE49-F238E27FC236}">
                  <a16:creationId xmlns:a16="http://schemas.microsoft.com/office/drawing/2014/main" id="{CFC8C0CB-E4EE-4646-8165-1AB09E8675A4}"/>
                </a:ext>
              </a:extLst>
            </p:cNvPr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218;p57">
              <a:extLst>
                <a:ext uri="{FF2B5EF4-FFF2-40B4-BE49-F238E27FC236}">
                  <a16:creationId xmlns:a16="http://schemas.microsoft.com/office/drawing/2014/main" id="{79C50AB6-1532-4F8D-962C-77EC2403072B}"/>
                </a:ext>
              </a:extLst>
            </p:cNvPr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1219;p57">
              <a:extLst>
                <a:ext uri="{FF2B5EF4-FFF2-40B4-BE49-F238E27FC236}">
                  <a16:creationId xmlns:a16="http://schemas.microsoft.com/office/drawing/2014/main" id="{53D3B2F6-7E8E-469F-8066-146007FBDDF6}"/>
                </a:ext>
              </a:extLst>
            </p:cNvPr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220;p57">
              <a:extLst>
                <a:ext uri="{FF2B5EF4-FFF2-40B4-BE49-F238E27FC236}">
                  <a16:creationId xmlns:a16="http://schemas.microsoft.com/office/drawing/2014/main" id="{2CD7C4B8-ABBE-4B64-AE9F-D466E53B7962}"/>
                </a:ext>
              </a:extLst>
            </p:cNvPr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221;p57">
              <a:extLst>
                <a:ext uri="{FF2B5EF4-FFF2-40B4-BE49-F238E27FC236}">
                  <a16:creationId xmlns:a16="http://schemas.microsoft.com/office/drawing/2014/main" id="{45C920B8-3F53-4D60-B790-0CE379F8FCC6}"/>
                </a:ext>
              </a:extLst>
            </p:cNvPr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222;p57">
              <a:extLst>
                <a:ext uri="{FF2B5EF4-FFF2-40B4-BE49-F238E27FC236}">
                  <a16:creationId xmlns:a16="http://schemas.microsoft.com/office/drawing/2014/main" id="{52BC150C-EE21-4D1C-BB62-63509778B7E5}"/>
                </a:ext>
              </a:extLst>
            </p:cNvPr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223;p57">
              <a:extLst>
                <a:ext uri="{FF2B5EF4-FFF2-40B4-BE49-F238E27FC236}">
                  <a16:creationId xmlns:a16="http://schemas.microsoft.com/office/drawing/2014/main" id="{52283921-7CBC-4A0C-BAA2-A7277EB14702}"/>
                </a:ext>
              </a:extLst>
            </p:cNvPr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224;p57">
              <a:extLst>
                <a:ext uri="{FF2B5EF4-FFF2-40B4-BE49-F238E27FC236}">
                  <a16:creationId xmlns:a16="http://schemas.microsoft.com/office/drawing/2014/main" id="{C719EDFF-1A23-4548-92B1-A4754F1547C1}"/>
                </a:ext>
              </a:extLst>
            </p:cNvPr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225;p57">
              <a:extLst>
                <a:ext uri="{FF2B5EF4-FFF2-40B4-BE49-F238E27FC236}">
                  <a16:creationId xmlns:a16="http://schemas.microsoft.com/office/drawing/2014/main" id="{C1BF49F9-4FFE-4240-8063-FBC4844AC58E}"/>
                </a:ext>
              </a:extLst>
            </p:cNvPr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226;p57">
              <a:extLst>
                <a:ext uri="{FF2B5EF4-FFF2-40B4-BE49-F238E27FC236}">
                  <a16:creationId xmlns:a16="http://schemas.microsoft.com/office/drawing/2014/main" id="{59C0870D-4D92-4289-BC3A-0EDEBA5119CF}"/>
                </a:ext>
              </a:extLst>
            </p:cNvPr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227;p57">
              <a:extLst>
                <a:ext uri="{FF2B5EF4-FFF2-40B4-BE49-F238E27FC236}">
                  <a16:creationId xmlns:a16="http://schemas.microsoft.com/office/drawing/2014/main" id="{16FB2360-79B3-4930-9A31-DAABD6BC8B75}"/>
                </a:ext>
              </a:extLst>
            </p:cNvPr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228;p57">
              <a:extLst>
                <a:ext uri="{FF2B5EF4-FFF2-40B4-BE49-F238E27FC236}">
                  <a16:creationId xmlns:a16="http://schemas.microsoft.com/office/drawing/2014/main" id="{0CBD1C98-B258-4F87-A494-C995E6FEEA4C}"/>
                </a:ext>
              </a:extLst>
            </p:cNvPr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229;p57">
              <a:extLst>
                <a:ext uri="{FF2B5EF4-FFF2-40B4-BE49-F238E27FC236}">
                  <a16:creationId xmlns:a16="http://schemas.microsoft.com/office/drawing/2014/main" id="{F61A5DC5-8C0E-46C4-B128-AE6A472BABE3}"/>
                </a:ext>
              </a:extLst>
            </p:cNvPr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1230;p57">
              <a:extLst>
                <a:ext uri="{FF2B5EF4-FFF2-40B4-BE49-F238E27FC236}">
                  <a16:creationId xmlns:a16="http://schemas.microsoft.com/office/drawing/2014/main" id="{AB72EDC6-BDF3-4DE2-B5BC-191A03E2E289}"/>
                </a:ext>
              </a:extLst>
            </p:cNvPr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1231;p57">
              <a:extLst>
                <a:ext uri="{FF2B5EF4-FFF2-40B4-BE49-F238E27FC236}">
                  <a16:creationId xmlns:a16="http://schemas.microsoft.com/office/drawing/2014/main" id="{CFE534B4-356D-4B9C-85AA-3902C8EB9F4A}"/>
                </a:ext>
              </a:extLst>
            </p:cNvPr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232;p57">
              <a:extLst>
                <a:ext uri="{FF2B5EF4-FFF2-40B4-BE49-F238E27FC236}">
                  <a16:creationId xmlns:a16="http://schemas.microsoft.com/office/drawing/2014/main" id="{37C8D859-A533-4A30-B034-DEE5D31ECE19}"/>
                </a:ext>
              </a:extLst>
            </p:cNvPr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233;p57">
              <a:extLst>
                <a:ext uri="{FF2B5EF4-FFF2-40B4-BE49-F238E27FC236}">
                  <a16:creationId xmlns:a16="http://schemas.microsoft.com/office/drawing/2014/main" id="{2B16FFBD-49CE-49BF-8028-2D410FAC79B3}"/>
                </a:ext>
              </a:extLst>
            </p:cNvPr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234;p57">
              <a:extLst>
                <a:ext uri="{FF2B5EF4-FFF2-40B4-BE49-F238E27FC236}">
                  <a16:creationId xmlns:a16="http://schemas.microsoft.com/office/drawing/2014/main" id="{19E68505-9B6C-4D2A-BEF2-8270F91714AF}"/>
                </a:ext>
              </a:extLst>
            </p:cNvPr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235;p57">
              <a:extLst>
                <a:ext uri="{FF2B5EF4-FFF2-40B4-BE49-F238E27FC236}">
                  <a16:creationId xmlns:a16="http://schemas.microsoft.com/office/drawing/2014/main" id="{4DA6F203-B0DD-4B14-AA48-6D1B3E4CC3F9}"/>
                </a:ext>
              </a:extLst>
            </p:cNvPr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236;p57">
              <a:extLst>
                <a:ext uri="{FF2B5EF4-FFF2-40B4-BE49-F238E27FC236}">
                  <a16:creationId xmlns:a16="http://schemas.microsoft.com/office/drawing/2014/main" id="{A0935460-7AC1-4CE3-B531-95CCD9C14DFE}"/>
                </a:ext>
              </a:extLst>
            </p:cNvPr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237;p57">
              <a:extLst>
                <a:ext uri="{FF2B5EF4-FFF2-40B4-BE49-F238E27FC236}">
                  <a16:creationId xmlns:a16="http://schemas.microsoft.com/office/drawing/2014/main" id="{D2682894-FD99-4DB5-86F8-C067F1038FA3}"/>
                </a:ext>
              </a:extLst>
            </p:cNvPr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1238;p57">
              <a:extLst>
                <a:ext uri="{FF2B5EF4-FFF2-40B4-BE49-F238E27FC236}">
                  <a16:creationId xmlns:a16="http://schemas.microsoft.com/office/drawing/2014/main" id="{6A8F3197-7B7D-4B7E-9A9B-DBE79E5497F8}"/>
                </a:ext>
              </a:extLst>
            </p:cNvPr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239;p57">
              <a:extLst>
                <a:ext uri="{FF2B5EF4-FFF2-40B4-BE49-F238E27FC236}">
                  <a16:creationId xmlns:a16="http://schemas.microsoft.com/office/drawing/2014/main" id="{AD301460-296A-4BD1-ACD2-BA409C014DED}"/>
                </a:ext>
              </a:extLst>
            </p:cNvPr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240;p57">
              <a:extLst>
                <a:ext uri="{FF2B5EF4-FFF2-40B4-BE49-F238E27FC236}">
                  <a16:creationId xmlns:a16="http://schemas.microsoft.com/office/drawing/2014/main" id="{B674A1FA-0718-484D-96E6-1EFFB5B06003}"/>
                </a:ext>
              </a:extLst>
            </p:cNvPr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241;p57">
              <a:extLst>
                <a:ext uri="{FF2B5EF4-FFF2-40B4-BE49-F238E27FC236}">
                  <a16:creationId xmlns:a16="http://schemas.microsoft.com/office/drawing/2014/main" id="{47DF41CC-868F-417D-98F8-F7CA1CC59A70}"/>
                </a:ext>
              </a:extLst>
            </p:cNvPr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242;p57">
              <a:extLst>
                <a:ext uri="{FF2B5EF4-FFF2-40B4-BE49-F238E27FC236}">
                  <a16:creationId xmlns:a16="http://schemas.microsoft.com/office/drawing/2014/main" id="{A1717DF3-5A04-4528-9F6A-811F9FF86D27}"/>
                </a:ext>
              </a:extLst>
            </p:cNvPr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243;p57">
              <a:extLst>
                <a:ext uri="{FF2B5EF4-FFF2-40B4-BE49-F238E27FC236}">
                  <a16:creationId xmlns:a16="http://schemas.microsoft.com/office/drawing/2014/main" id="{FD89D77D-FCC9-4F55-88E4-E29C73B54578}"/>
                </a:ext>
              </a:extLst>
            </p:cNvPr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1244;p57">
              <a:extLst>
                <a:ext uri="{FF2B5EF4-FFF2-40B4-BE49-F238E27FC236}">
                  <a16:creationId xmlns:a16="http://schemas.microsoft.com/office/drawing/2014/main" id="{BD901115-9842-4563-8DB7-699F9D76CCBA}"/>
                </a:ext>
              </a:extLst>
            </p:cNvPr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1245;p57">
              <a:extLst>
                <a:ext uri="{FF2B5EF4-FFF2-40B4-BE49-F238E27FC236}">
                  <a16:creationId xmlns:a16="http://schemas.microsoft.com/office/drawing/2014/main" id="{141AE064-0A58-4F4D-9A62-EE64BC11CE9E}"/>
                </a:ext>
              </a:extLst>
            </p:cNvPr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246;p57">
              <a:extLst>
                <a:ext uri="{FF2B5EF4-FFF2-40B4-BE49-F238E27FC236}">
                  <a16:creationId xmlns:a16="http://schemas.microsoft.com/office/drawing/2014/main" id="{DE635096-24B8-4B27-A292-F719D7B6217F}"/>
                </a:ext>
              </a:extLst>
            </p:cNvPr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247;p57">
              <a:extLst>
                <a:ext uri="{FF2B5EF4-FFF2-40B4-BE49-F238E27FC236}">
                  <a16:creationId xmlns:a16="http://schemas.microsoft.com/office/drawing/2014/main" id="{555D2091-3F5C-4A1C-AEE9-F45CBC6C9002}"/>
                </a:ext>
              </a:extLst>
            </p:cNvPr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248;p57">
              <a:extLst>
                <a:ext uri="{FF2B5EF4-FFF2-40B4-BE49-F238E27FC236}">
                  <a16:creationId xmlns:a16="http://schemas.microsoft.com/office/drawing/2014/main" id="{E53854C5-FA1E-41B8-ABEC-0657EB2E3937}"/>
                </a:ext>
              </a:extLst>
            </p:cNvPr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249;p57">
              <a:extLst>
                <a:ext uri="{FF2B5EF4-FFF2-40B4-BE49-F238E27FC236}">
                  <a16:creationId xmlns:a16="http://schemas.microsoft.com/office/drawing/2014/main" id="{C02EA995-9AF5-4B50-B11E-37CE238DB2AE}"/>
                </a:ext>
              </a:extLst>
            </p:cNvPr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250;p57">
              <a:extLst>
                <a:ext uri="{FF2B5EF4-FFF2-40B4-BE49-F238E27FC236}">
                  <a16:creationId xmlns:a16="http://schemas.microsoft.com/office/drawing/2014/main" id="{A62336FC-15FE-440A-82D8-B536658CB07C}"/>
                </a:ext>
              </a:extLst>
            </p:cNvPr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251;p57">
              <a:extLst>
                <a:ext uri="{FF2B5EF4-FFF2-40B4-BE49-F238E27FC236}">
                  <a16:creationId xmlns:a16="http://schemas.microsoft.com/office/drawing/2014/main" id="{727D7701-D722-489F-A8D8-7C790A4ECC5B}"/>
                </a:ext>
              </a:extLst>
            </p:cNvPr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252;p57">
              <a:extLst>
                <a:ext uri="{FF2B5EF4-FFF2-40B4-BE49-F238E27FC236}">
                  <a16:creationId xmlns:a16="http://schemas.microsoft.com/office/drawing/2014/main" id="{E311A5A9-9BAB-4806-8BEC-7D3BCF15BFB3}"/>
                </a:ext>
              </a:extLst>
            </p:cNvPr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253;p57">
              <a:extLst>
                <a:ext uri="{FF2B5EF4-FFF2-40B4-BE49-F238E27FC236}">
                  <a16:creationId xmlns:a16="http://schemas.microsoft.com/office/drawing/2014/main" id="{141010C6-41F7-4BCD-8A95-B7C9C010B27D}"/>
                </a:ext>
              </a:extLst>
            </p:cNvPr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254;p57">
              <a:extLst>
                <a:ext uri="{FF2B5EF4-FFF2-40B4-BE49-F238E27FC236}">
                  <a16:creationId xmlns:a16="http://schemas.microsoft.com/office/drawing/2014/main" id="{094A433C-4B10-44BF-BC19-CB8B9F940664}"/>
                </a:ext>
              </a:extLst>
            </p:cNvPr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255;p57">
              <a:extLst>
                <a:ext uri="{FF2B5EF4-FFF2-40B4-BE49-F238E27FC236}">
                  <a16:creationId xmlns:a16="http://schemas.microsoft.com/office/drawing/2014/main" id="{16BF3C37-0941-4F9C-827C-8D39D924CA7E}"/>
                </a:ext>
              </a:extLst>
            </p:cNvPr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256;p57">
              <a:extLst>
                <a:ext uri="{FF2B5EF4-FFF2-40B4-BE49-F238E27FC236}">
                  <a16:creationId xmlns:a16="http://schemas.microsoft.com/office/drawing/2014/main" id="{C6799C9D-FD31-4752-ADDB-6E98E5FDF308}"/>
                </a:ext>
              </a:extLst>
            </p:cNvPr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257;p57">
              <a:extLst>
                <a:ext uri="{FF2B5EF4-FFF2-40B4-BE49-F238E27FC236}">
                  <a16:creationId xmlns:a16="http://schemas.microsoft.com/office/drawing/2014/main" id="{C72B2E15-F7A8-4ECD-B87B-0AD47262E8A0}"/>
                </a:ext>
              </a:extLst>
            </p:cNvPr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258;p57">
              <a:extLst>
                <a:ext uri="{FF2B5EF4-FFF2-40B4-BE49-F238E27FC236}">
                  <a16:creationId xmlns:a16="http://schemas.microsoft.com/office/drawing/2014/main" id="{DCE6C106-16FF-40B5-A2D7-C6A1C1D3990B}"/>
                </a:ext>
              </a:extLst>
            </p:cNvPr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259;p57">
              <a:extLst>
                <a:ext uri="{FF2B5EF4-FFF2-40B4-BE49-F238E27FC236}">
                  <a16:creationId xmlns:a16="http://schemas.microsoft.com/office/drawing/2014/main" id="{A70A15A2-97EB-496A-8C7C-FDB547B161BB}"/>
                </a:ext>
              </a:extLst>
            </p:cNvPr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260;p57">
              <a:extLst>
                <a:ext uri="{FF2B5EF4-FFF2-40B4-BE49-F238E27FC236}">
                  <a16:creationId xmlns:a16="http://schemas.microsoft.com/office/drawing/2014/main" id="{AF84548C-2665-4068-8651-C28035F504A1}"/>
                </a:ext>
              </a:extLst>
            </p:cNvPr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261;p57">
              <a:extLst>
                <a:ext uri="{FF2B5EF4-FFF2-40B4-BE49-F238E27FC236}">
                  <a16:creationId xmlns:a16="http://schemas.microsoft.com/office/drawing/2014/main" id="{6EA8A5B7-D990-457D-B810-5240BF7BE1D7}"/>
                </a:ext>
              </a:extLst>
            </p:cNvPr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262;p57">
              <a:extLst>
                <a:ext uri="{FF2B5EF4-FFF2-40B4-BE49-F238E27FC236}">
                  <a16:creationId xmlns:a16="http://schemas.microsoft.com/office/drawing/2014/main" id="{8CA2F81C-1855-48AE-8B7B-B4B50379D39C}"/>
                </a:ext>
              </a:extLst>
            </p:cNvPr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263;p57">
              <a:extLst>
                <a:ext uri="{FF2B5EF4-FFF2-40B4-BE49-F238E27FC236}">
                  <a16:creationId xmlns:a16="http://schemas.microsoft.com/office/drawing/2014/main" id="{02130B49-E886-4E0C-A30A-C3A769F600F0}"/>
                </a:ext>
              </a:extLst>
            </p:cNvPr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264;p57">
              <a:extLst>
                <a:ext uri="{FF2B5EF4-FFF2-40B4-BE49-F238E27FC236}">
                  <a16:creationId xmlns:a16="http://schemas.microsoft.com/office/drawing/2014/main" id="{16672047-333F-44B4-9583-3728DEC488CE}"/>
                </a:ext>
              </a:extLst>
            </p:cNvPr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1265;p57">
              <a:extLst>
                <a:ext uri="{FF2B5EF4-FFF2-40B4-BE49-F238E27FC236}">
                  <a16:creationId xmlns:a16="http://schemas.microsoft.com/office/drawing/2014/main" id="{3D52C8CA-471A-49C1-8697-D32A54C6E26E}"/>
                </a:ext>
              </a:extLst>
            </p:cNvPr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1266;p57">
              <a:extLst>
                <a:ext uri="{FF2B5EF4-FFF2-40B4-BE49-F238E27FC236}">
                  <a16:creationId xmlns:a16="http://schemas.microsoft.com/office/drawing/2014/main" id="{9B780195-C5AC-4BC2-9C6D-E1E6BAA432EE}"/>
                </a:ext>
              </a:extLst>
            </p:cNvPr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267;p57">
              <a:extLst>
                <a:ext uri="{FF2B5EF4-FFF2-40B4-BE49-F238E27FC236}">
                  <a16:creationId xmlns:a16="http://schemas.microsoft.com/office/drawing/2014/main" id="{A021AF4F-902F-4083-BFD2-16A5D13D2B8B}"/>
                </a:ext>
              </a:extLst>
            </p:cNvPr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268;p57">
              <a:extLst>
                <a:ext uri="{FF2B5EF4-FFF2-40B4-BE49-F238E27FC236}">
                  <a16:creationId xmlns:a16="http://schemas.microsoft.com/office/drawing/2014/main" id="{B80D3CA3-DAF9-4F09-8D6D-233619F60163}"/>
                </a:ext>
              </a:extLst>
            </p:cNvPr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269;p57">
              <a:extLst>
                <a:ext uri="{FF2B5EF4-FFF2-40B4-BE49-F238E27FC236}">
                  <a16:creationId xmlns:a16="http://schemas.microsoft.com/office/drawing/2014/main" id="{742FC005-AD7B-4469-BA8E-15E0D26D923C}"/>
                </a:ext>
              </a:extLst>
            </p:cNvPr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1270;p57">
              <a:extLst>
                <a:ext uri="{FF2B5EF4-FFF2-40B4-BE49-F238E27FC236}">
                  <a16:creationId xmlns:a16="http://schemas.microsoft.com/office/drawing/2014/main" id="{3D9D3F41-2DA2-4C89-89AE-D335DADDB39D}"/>
                </a:ext>
              </a:extLst>
            </p:cNvPr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1271;p57">
              <a:extLst>
                <a:ext uri="{FF2B5EF4-FFF2-40B4-BE49-F238E27FC236}">
                  <a16:creationId xmlns:a16="http://schemas.microsoft.com/office/drawing/2014/main" id="{C29249CE-1F2F-42DE-BC53-0F3846E38D35}"/>
                </a:ext>
              </a:extLst>
            </p:cNvPr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1272;p57">
              <a:extLst>
                <a:ext uri="{FF2B5EF4-FFF2-40B4-BE49-F238E27FC236}">
                  <a16:creationId xmlns:a16="http://schemas.microsoft.com/office/drawing/2014/main" id="{59279FAA-4880-42BB-ACCA-0AC3F4CB2851}"/>
                </a:ext>
              </a:extLst>
            </p:cNvPr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273;p57">
              <a:extLst>
                <a:ext uri="{FF2B5EF4-FFF2-40B4-BE49-F238E27FC236}">
                  <a16:creationId xmlns:a16="http://schemas.microsoft.com/office/drawing/2014/main" id="{F1291C12-960D-4671-83F2-D6BAA2B2FB22}"/>
                </a:ext>
              </a:extLst>
            </p:cNvPr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274;p57">
              <a:extLst>
                <a:ext uri="{FF2B5EF4-FFF2-40B4-BE49-F238E27FC236}">
                  <a16:creationId xmlns:a16="http://schemas.microsoft.com/office/drawing/2014/main" id="{9D371907-5304-4874-A7AF-DFEE968C6249}"/>
                </a:ext>
              </a:extLst>
            </p:cNvPr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275;p57">
              <a:extLst>
                <a:ext uri="{FF2B5EF4-FFF2-40B4-BE49-F238E27FC236}">
                  <a16:creationId xmlns:a16="http://schemas.microsoft.com/office/drawing/2014/main" id="{79EA17B1-C189-4F3F-96AB-DE0F04DEA4CD}"/>
                </a:ext>
              </a:extLst>
            </p:cNvPr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1276;p57">
              <a:extLst>
                <a:ext uri="{FF2B5EF4-FFF2-40B4-BE49-F238E27FC236}">
                  <a16:creationId xmlns:a16="http://schemas.microsoft.com/office/drawing/2014/main" id="{56471625-3344-42D6-9581-015FD82E5C2E}"/>
                </a:ext>
              </a:extLst>
            </p:cNvPr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1277;p57">
              <a:extLst>
                <a:ext uri="{FF2B5EF4-FFF2-40B4-BE49-F238E27FC236}">
                  <a16:creationId xmlns:a16="http://schemas.microsoft.com/office/drawing/2014/main" id="{D075CD5E-1AA8-48A0-8488-F7A45AA50E15}"/>
                </a:ext>
              </a:extLst>
            </p:cNvPr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278;p57">
              <a:extLst>
                <a:ext uri="{FF2B5EF4-FFF2-40B4-BE49-F238E27FC236}">
                  <a16:creationId xmlns:a16="http://schemas.microsoft.com/office/drawing/2014/main" id="{67F51C27-6AAD-4FC6-8DC5-033E49ED8E72}"/>
                </a:ext>
              </a:extLst>
            </p:cNvPr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1279;p57">
              <a:extLst>
                <a:ext uri="{FF2B5EF4-FFF2-40B4-BE49-F238E27FC236}">
                  <a16:creationId xmlns:a16="http://schemas.microsoft.com/office/drawing/2014/main" id="{6460BDB9-93DD-4811-9940-BFD4193A9E32}"/>
                </a:ext>
              </a:extLst>
            </p:cNvPr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1280;p57">
              <a:extLst>
                <a:ext uri="{FF2B5EF4-FFF2-40B4-BE49-F238E27FC236}">
                  <a16:creationId xmlns:a16="http://schemas.microsoft.com/office/drawing/2014/main" id="{DCBAE686-4402-4AEB-A208-DE87E03E0C57}"/>
                </a:ext>
              </a:extLst>
            </p:cNvPr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1281;p57">
              <a:extLst>
                <a:ext uri="{FF2B5EF4-FFF2-40B4-BE49-F238E27FC236}">
                  <a16:creationId xmlns:a16="http://schemas.microsoft.com/office/drawing/2014/main" id="{081706CF-B66F-478B-9F48-1FD82A4B0B20}"/>
                </a:ext>
              </a:extLst>
            </p:cNvPr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1282;p57">
              <a:extLst>
                <a:ext uri="{FF2B5EF4-FFF2-40B4-BE49-F238E27FC236}">
                  <a16:creationId xmlns:a16="http://schemas.microsoft.com/office/drawing/2014/main" id="{AB6955AE-7FFC-4D74-A71C-1D8292C0E66F}"/>
                </a:ext>
              </a:extLst>
            </p:cNvPr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1283;p57">
              <a:extLst>
                <a:ext uri="{FF2B5EF4-FFF2-40B4-BE49-F238E27FC236}">
                  <a16:creationId xmlns:a16="http://schemas.microsoft.com/office/drawing/2014/main" id="{CBE9178B-0915-469C-A151-8922723A07BA}"/>
                </a:ext>
              </a:extLst>
            </p:cNvPr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1284;p57">
              <a:extLst>
                <a:ext uri="{FF2B5EF4-FFF2-40B4-BE49-F238E27FC236}">
                  <a16:creationId xmlns:a16="http://schemas.microsoft.com/office/drawing/2014/main" id="{B1F6CF0A-8FA6-4354-9B61-1E38E1652DE6}"/>
                </a:ext>
              </a:extLst>
            </p:cNvPr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1285;p57">
              <a:extLst>
                <a:ext uri="{FF2B5EF4-FFF2-40B4-BE49-F238E27FC236}">
                  <a16:creationId xmlns:a16="http://schemas.microsoft.com/office/drawing/2014/main" id="{0C5542F8-7AFC-4B61-A5C5-4C03CD0EEEA6}"/>
                </a:ext>
              </a:extLst>
            </p:cNvPr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1286;p57">
              <a:extLst>
                <a:ext uri="{FF2B5EF4-FFF2-40B4-BE49-F238E27FC236}">
                  <a16:creationId xmlns:a16="http://schemas.microsoft.com/office/drawing/2014/main" id="{5C6EDC3F-195E-4772-9D32-0F2AA16B3776}"/>
                </a:ext>
              </a:extLst>
            </p:cNvPr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1287;p57">
              <a:extLst>
                <a:ext uri="{FF2B5EF4-FFF2-40B4-BE49-F238E27FC236}">
                  <a16:creationId xmlns:a16="http://schemas.microsoft.com/office/drawing/2014/main" id="{D6FB5E71-10C2-4202-99CC-1C6B11779651}"/>
                </a:ext>
              </a:extLst>
            </p:cNvPr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1288;p57">
              <a:extLst>
                <a:ext uri="{FF2B5EF4-FFF2-40B4-BE49-F238E27FC236}">
                  <a16:creationId xmlns:a16="http://schemas.microsoft.com/office/drawing/2014/main" id="{956D3866-7B05-44F3-BA22-CC61B7F6996F}"/>
                </a:ext>
              </a:extLst>
            </p:cNvPr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1289;p57">
              <a:extLst>
                <a:ext uri="{FF2B5EF4-FFF2-40B4-BE49-F238E27FC236}">
                  <a16:creationId xmlns:a16="http://schemas.microsoft.com/office/drawing/2014/main" id="{AA317482-CF46-47E5-9FC0-157E0377AE33}"/>
                </a:ext>
              </a:extLst>
            </p:cNvPr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1290;p57">
              <a:extLst>
                <a:ext uri="{FF2B5EF4-FFF2-40B4-BE49-F238E27FC236}">
                  <a16:creationId xmlns:a16="http://schemas.microsoft.com/office/drawing/2014/main" id="{BA97C1F5-8B59-4364-BA2A-79AE00062961}"/>
                </a:ext>
              </a:extLst>
            </p:cNvPr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1291;p57">
              <a:extLst>
                <a:ext uri="{FF2B5EF4-FFF2-40B4-BE49-F238E27FC236}">
                  <a16:creationId xmlns:a16="http://schemas.microsoft.com/office/drawing/2014/main" id="{1930016D-C799-434E-A7D0-A85CFE2056AD}"/>
                </a:ext>
              </a:extLst>
            </p:cNvPr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1292;p57">
              <a:extLst>
                <a:ext uri="{FF2B5EF4-FFF2-40B4-BE49-F238E27FC236}">
                  <a16:creationId xmlns:a16="http://schemas.microsoft.com/office/drawing/2014/main" id="{1FA44033-8D94-4E01-9ECA-21530BF8533D}"/>
                </a:ext>
              </a:extLst>
            </p:cNvPr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1293;p57">
              <a:extLst>
                <a:ext uri="{FF2B5EF4-FFF2-40B4-BE49-F238E27FC236}">
                  <a16:creationId xmlns:a16="http://schemas.microsoft.com/office/drawing/2014/main" id="{DE9899C5-1254-4551-8F8F-1C7F9BCFB0F9}"/>
                </a:ext>
              </a:extLst>
            </p:cNvPr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1294;p57">
              <a:extLst>
                <a:ext uri="{FF2B5EF4-FFF2-40B4-BE49-F238E27FC236}">
                  <a16:creationId xmlns:a16="http://schemas.microsoft.com/office/drawing/2014/main" id="{04C0E23F-4D05-40CA-A233-28E8FFF99E5D}"/>
                </a:ext>
              </a:extLst>
            </p:cNvPr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1295;p57">
              <a:extLst>
                <a:ext uri="{FF2B5EF4-FFF2-40B4-BE49-F238E27FC236}">
                  <a16:creationId xmlns:a16="http://schemas.microsoft.com/office/drawing/2014/main" id="{E1F952A1-2389-45AE-A9CD-AFDA4C1D38F2}"/>
                </a:ext>
              </a:extLst>
            </p:cNvPr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1296;p57">
              <a:extLst>
                <a:ext uri="{FF2B5EF4-FFF2-40B4-BE49-F238E27FC236}">
                  <a16:creationId xmlns:a16="http://schemas.microsoft.com/office/drawing/2014/main" id="{5CE58595-1172-4A90-BA69-24A2D3C5DE75}"/>
                </a:ext>
              </a:extLst>
            </p:cNvPr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1297;p57">
              <a:extLst>
                <a:ext uri="{FF2B5EF4-FFF2-40B4-BE49-F238E27FC236}">
                  <a16:creationId xmlns:a16="http://schemas.microsoft.com/office/drawing/2014/main" id="{004400B8-9E84-4765-A119-865E156DCECA}"/>
                </a:ext>
              </a:extLst>
            </p:cNvPr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1298;p57">
              <a:extLst>
                <a:ext uri="{FF2B5EF4-FFF2-40B4-BE49-F238E27FC236}">
                  <a16:creationId xmlns:a16="http://schemas.microsoft.com/office/drawing/2014/main" id="{396EDB67-4D0D-463C-9AF5-72CC6398A62E}"/>
                </a:ext>
              </a:extLst>
            </p:cNvPr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1299;p57">
              <a:extLst>
                <a:ext uri="{FF2B5EF4-FFF2-40B4-BE49-F238E27FC236}">
                  <a16:creationId xmlns:a16="http://schemas.microsoft.com/office/drawing/2014/main" id="{800870E5-333E-46D1-9A65-633858641A96}"/>
                </a:ext>
              </a:extLst>
            </p:cNvPr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1300;p57">
              <a:extLst>
                <a:ext uri="{FF2B5EF4-FFF2-40B4-BE49-F238E27FC236}">
                  <a16:creationId xmlns:a16="http://schemas.microsoft.com/office/drawing/2014/main" id="{F8FB763E-1A39-43AB-B7E1-DACB94A9D8C1}"/>
                </a:ext>
              </a:extLst>
            </p:cNvPr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1301;p57">
              <a:extLst>
                <a:ext uri="{FF2B5EF4-FFF2-40B4-BE49-F238E27FC236}">
                  <a16:creationId xmlns:a16="http://schemas.microsoft.com/office/drawing/2014/main" id="{C825E34B-542A-4592-A01D-B2A38EF7CD1F}"/>
                </a:ext>
              </a:extLst>
            </p:cNvPr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1302;p57">
              <a:extLst>
                <a:ext uri="{FF2B5EF4-FFF2-40B4-BE49-F238E27FC236}">
                  <a16:creationId xmlns:a16="http://schemas.microsoft.com/office/drawing/2014/main" id="{044CE7B9-94A7-4DA2-9CB4-C1564D70FE1F}"/>
                </a:ext>
              </a:extLst>
            </p:cNvPr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1303;p57">
              <a:extLst>
                <a:ext uri="{FF2B5EF4-FFF2-40B4-BE49-F238E27FC236}">
                  <a16:creationId xmlns:a16="http://schemas.microsoft.com/office/drawing/2014/main" id="{57DA5FE7-9B20-4C95-B10A-D724B055FBFE}"/>
                </a:ext>
              </a:extLst>
            </p:cNvPr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1304;p57">
              <a:extLst>
                <a:ext uri="{FF2B5EF4-FFF2-40B4-BE49-F238E27FC236}">
                  <a16:creationId xmlns:a16="http://schemas.microsoft.com/office/drawing/2014/main" id="{50F95A04-E5F3-4A79-A1F9-8AFC495A63FE}"/>
                </a:ext>
              </a:extLst>
            </p:cNvPr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1305;p57">
              <a:extLst>
                <a:ext uri="{FF2B5EF4-FFF2-40B4-BE49-F238E27FC236}">
                  <a16:creationId xmlns:a16="http://schemas.microsoft.com/office/drawing/2014/main" id="{1B3CFB1A-909C-4CDD-9A67-CDA1A4FB6C4C}"/>
                </a:ext>
              </a:extLst>
            </p:cNvPr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1306;p57">
              <a:extLst>
                <a:ext uri="{FF2B5EF4-FFF2-40B4-BE49-F238E27FC236}">
                  <a16:creationId xmlns:a16="http://schemas.microsoft.com/office/drawing/2014/main" id="{2106D298-FA3B-43D6-9998-CA94D8B30BB9}"/>
                </a:ext>
              </a:extLst>
            </p:cNvPr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1307;p57">
              <a:extLst>
                <a:ext uri="{FF2B5EF4-FFF2-40B4-BE49-F238E27FC236}">
                  <a16:creationId xmlns:a16="http://schemas.microsoft.com/office/drawing/2014/main" id="{BD5417F0-C614-4BE1-B1CA-4E9136B01671}"/>
                </a:ext>
              </a:extLst>
            </p:cNvPr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1308;p57">
              <a:extLst>
                <a:ext uri="{FF2B5EF4-FFF2-40B4-BE49-F238E27FC236}">
                  <a16:creationId xmlns:a16="http://schemas.microsoft.com/office/drawing/2014/main" id="{5CF94C92-9A02-4C39-9C92-205AB420161C}"/>
                </a:ext>
              </a:extLst>
            </p:cNvPr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1309;p57">
              <a:extLst>
                <a:ext uri="{FF2B5EF4-FFF2-40B4-BE49-F238E27FC236}">
                  <a16:creationId xmlns:a16="http://schemas.microsoft.com/office/drawing/2014/main" id="{982C5D04-66DC-4358-8271-3E7E5AEA5E4E}"/>
                </a:ext>
              </a:extLst>
            </p:cNvPr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1310;p57">
              <a:extLst>
                <a:ext uri="{FF2B5EF4-FFF2-40B4-BE49-F238E27FC236}">
                  <a16:creationId xmlns:a16="http://schemas.microsoft.com/office/drawing/2014/main" id="{1132D4E8-60A0-47CD-BC88-4F300660293B}"/>
                </a:ext>
              </a:extLst>
            </p:cNvPr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1311;p57">
              <a:extLst>
                <a:ext uri="{FF2B5EF4-FFF2-40B4-BE49-F238E27FC236}">
                  <a16:creationId xmlns:a16="http://schemas.microsoft.com/office/drawing/2014/main" id="{FF7811DA-21E7-447D-BF58-54D630CB2F53}"/>
                </a:ext>
              </a:extLst>
            </p:cNvPr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1312;p57">
              <a:extLst>
                <a:ext uri="{FF2B5EF4-FFF2-40B4-BE49-F238E27FC236}">
                  <a16:creationId xmlns:a16="http://schemas.microsoft.com/office/drawing/2014/main" id="{E1FCBAFF-B99A-43A5-998A-F8E91C3B65A8}"/>
                </a:ext>
              </a:extLst>
            </p:cNvPr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1313;p57">
              <a:extLst>
                <a:ext uri="{FF2B5EF4-FFF2-40B4-BE49-F238E27FC236}">
                  <a16:creationId xmlns:a16="http://schemas.microsoft.com/office/drawing/2014/main" id="{DA298AE1-D09C-4DB5-AB0B-D432E6FB67AB}"/>
                </a:ext>
              </a:extLst>
            </p:cNvPr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1314;p57">
              <a:extLst>
                <a:ext uri="{FF2B5EF4-FFF2-40B4-BE49-F238E27FC236}">
                  <a16:creationId xmlns:a16="http://schemas.microsoft.com/office/drawing/2014/main" id="{28C5668F-7743-42BD-A720-982E0EAF78BA}"/>
                </a:ext>
              </a:extLst>
            </p:cNvPr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1315;p57">
              <a:extLst>
                <a:ext uri="{FF2B5EF4-FFF2-40B4-BE49-F238E27FC236}">
                  <a16:creationId xmlns:a16="http://schemas.microsoft.com/office/drawing/2014/main" id="{BD618582-1BD1-434D-A471-B05365672B1E}"/>
                </a:ext>
              </a:extLst>
            </p:cNvPr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1316;p57">
              <a:extLst>
                <a:ext uri="{FF2B5EF4-FFF2-40B4-BE49-F238E27FC236}">
                  <a16:creationId xmlns:a16="http://schemas.microsoft.com/office/drawing/2014/main" id="{FF3DA8CB-0BE1-4D48-98D6-2BE75DB81E08}"/>
                </a:ext>
              </a:extLst>
            </p:cNvPr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1317;p57">
              <a:extLst>
                <a:ext uri="{FF2B5EF4-FFF2-40B4-BE49-F238E27FC236}">
                  <a16:creationId xmlns:a16="http://schemas.microsoft.com/office/drawing/2014/main" id="{A58E21EB-4FE1-4918-8CF0-AE9CA091CA0B}"/>
                </a:ext>
              </a:extLst>
            </p:cNvPr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1318;p57">
              <a:extLst>
                <a:ext uri="{FF2B5EF4-FFF2-40B4-BE49-F238E27FC236}">
                  <a16:creationId xmlns:a16="http://schemas.microsoft.com/office/drawing/2014/main" id="{61E262D6-943A-48B0-AAA0-A3958C6AA78B}"/>
                </a:ext>
              </a:extLst>
            </p:cNvPr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1319;p57">
              <a:extLst>
                <a:ext uri="{FF2B5EF4-FFF2-40B4-BE49-F238E27FC236}">
                  <a16:creationId xmlns:a16="http://schemas.microsoft.com/office/drawing/2014/main" id="{88DC7044-6F4B-4F8C-8433-0DE7025B8F13}"/>
                </a:ext>
              </a:extLst>
            </p:cNvPr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1320;p57">
              <a:extLst>
                <a:ext uri="{FF2B5EF4-FFF2-40B4-BE49-F238E27FC236}">
                  <a16:creationId xmlns:a16="http://schemas.microsoft.com/office/drawing/2014/main" id="{9B0D7C23-95B9-46D1-BF8F-05B893CC77CE}"/>
                </a:ext>
              </a:extLst>
            </p:cNvPr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1321;p57">
              <a:extLst>
                <a:ext uri="{FF2B5EF4-FFF2-40B4-BE49-F238E27FC236}">
                  <a16:creationId xmlns:a16="http://schemas.microsoft.com/office/drawing/2014/main" id="{C3770C76-6D0B-4C64-8BAB-38F252985154}"/>
                </a:ext>
              </a:extLst>
            </p:cNvPr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1322;p57">
              <a:extLst>
                <a:ext uri="{FF2B5EF4-FFF2-40B4-BE49-F238E27FC236}">
                  <a16:creationId xmlns:a16="http://schemas.microsoft.com/office/drawing/2014/main" id="{C46B6433-2798-4761-95D5-379DE4F1C4C5}"/>
                </a:ext>
              </a:extLst>
            </p:cNvPr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1323;p57">
              <a:extLst>
                <a:ext uri="{FF2B5EF4-FFF2-40B4-BE49-F238E27FC236}">
                  <a16:creationId xmlns:a16="http://schemas.microsoft.com/office/drawing/2014/main" id="{FADCEA98-4B65-4468-BA20-D914D8E0B156}"/>
                </a:ext>
              </a:extLst>
            </p:cNvPr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1324;p57">
              <a:extLst>
                <a:ext uri="{FF2B5EF4-FFF2-40B4-BE49-F238E27FC236}">
                  <a16:creationId xmlns:a16="http://schemas.microsoft.com/office/drawing/2014/main" id="{E6971969-2BDE-46DA-941E-4462EF30F932}"/>
                </a:ext>
              </a:extLst>
            </p:cNvPr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1325;p57">
              <a:extLst>
                <a:ext uri="{FF2B5EF4-FFF2-40B4-BE49-F238E27FC236}">
                  <a16:creationId xmlns:a16="http://schemas.microsoft.com/office/drawing/2014/main" id="{51D5CB6F-EF7D-420B-A419-04C58A350D51}"/>
                </a:ext>
              </a:extLst>
            </p:cNvPr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1326;p57">
              <a:extLst>
                <a:ext uri="{FF2B5EF4-FFF2-40B4-BE49-F238E27FC236}">
                  <a16:creationId xmlns:a16="http://schemas.microsoft.com/office/drawing/2014/main" id="{6665280C-FB64-431D-8D0E-3F575AA7C2D2}"/>
                </a:ext>
              </a:extLst>
            </p:cNvPr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1327;p57">
              <a:extLst>
                <a:ext uri="{FF2B5EF4-FFF2-40B4-BE49-F238E27FC236}">
                  <a16:creationId xmlns:a16="http://schemas.microsoft.com/office/drawing/2014/main" id="{9DE563B7-B86E-4DD9-837E-580C963DCE12}"/>
                </a:ext>
              </a:extLst>
            </p:cNvPr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1328;p57">
              <a:extLst>
                <a:ext uri="{FF2B5EF4-FFF2-40B4-BE49-F238E27FC236}">
                  <a16:creationId xmlns:a16="http://schemas.microsoft.com/office/drawing/2014/main" id="{3027D12B-8775-428B-A873-646D40948DB3}"/>
                </a:ext>
              </a:extLst>
            </p:cNvPr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1329;p57">
              <a:extLst>
                <a:ext uri="{FF2B5EF4-FFF2-40B4-BE49-F238E27FC236}">
                  <a16:creationId xmlns:a16="http://schemas.microsoft.com/office/drawing/2014/main" id="{02A47C75-563E-40DD-9064-01368CEC15D7}"/>
                </a:ext>
              </a:extLst>
            </p:cNvPr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1330;p57">
              <a:extLst>
                <a:ext uri="{FF2B5EF4-FFF2-40B4-BE49-F238E27FC236}">
                  <a16:creationId xmlns:a16="http://schemas.microsoft.com/office/drawing/2014/main" id="{411C59F3-76B3-47B3-B7B3-148227F48353}"/>
                </a:ext>
              </a:extLst>
            </p:cNvPr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1331;p57">
              <a:extLst>
                <a:ext uri="{FF2B5EF4-FFF2-40B4-BE49-F238E27FC236}">
                  <a16:creationId xmlns:a16="http://schemas.microsoft.com/office/drawing/2014/main" id="{45583788-C6AD-42CF-BC80-95B2F64BD84A}"/>
                </a:ext>
              </a:extLst>
            </p:cNvPr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1332;p57">
              <a:extLst>
                <a:ext uri="{FF2B5EF4-FFF2-40B4-BE49-F238E27FC236}">
                  <a16:creationId xmlns:a16="http://schemas.microsoft.com/office/drawing/2014/main" id="{8385000E-4808-473E-9646-5E5C30055AE7}"/>
                </a:ext>
              </a:extLst>
            </p:cNvPr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1333;p57">
              <a:extLst>
                <a:ext uri="{FF2B5EF4-FFF2-40B4-BE49-F238E27FC236}">
                  <a16:creationId xmlns:a16="http://schemas.microsoft.com/office/drawing/2014/main" id="{18AF279A-ECFD-458C-A3D1-B19F8018790D}"/>
                </a:ext>
              </a:extLst>
            </p:cNvPr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1334;p57">
              <a:extLst>
                <a:ext uri="{FF2B5EF4-FFF2-40B4-BE49-F238E27FC236}">
                  <a16:creationId xmlns:a16="http://schemas.microsoft.com/office/drawing/2014/main" id="{66C9D945-C463-4A1F-BA7A-F7CA1C598F07}"/>
                </a:ext>
              </a:extLst>
            </p:cNvPr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1335;p57">
              <a:extLst>
                <a:ext uri="{FF2B5EF4-FFF2-40B4-BE49-F238E27FC236}">
                  <a16:creationId xmlns:a16="http://schemas.microsoft.com/office/drawing/2014/main" id="{6413FE9E-A471-4A00-8DF5-7AAE87A4FF06}"/>
                </a:ext>
              </a:extLst>
            </p:cNvPr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1336;p57">
              <a:extLst>
                <a:ext uri="{FF2B5EF4-FFF2-40B4-BE49-F238E27FC236}">
                  <a16:creationId xmlns:a16="http://schemas.microsoft.com/office/drawing/2014/main" id="{C9700A42-4650-4221-A759-34BC00545EBB}"/>
                </a:ext>
              </a:extLst>
            </p:cNvPr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1337;p57">
              <a:extLst>
                <a:ext uri="{FF2B5EF4-FFF2-40B4-BE49-F238E27FC236}">
                  <a16:creationId xmlns:a16="http://schemas.microsoft.com/office/drawing/2014/main" id="{63614CE9-1460-4AC5-8992-CA9C47F15628}"/>
                </a:ext>
              </a:extLst>
            </p:cNvPr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1338;p57">
              <a:extLst>
                <a:ext uri="{FF2B5EF4-FFF2-40B4-BE49-F238E27FC236}">
                  <a16:creationId xmlns:a16="http://schemas.microsoft.com/office/drawing/2014/main" id="{B65F25AB-0544-4AFB-AB1C-D7463FE5B8D6}"/>
                </a:ext>
              </a:extLst>
            </p:cNvPr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1339;p57">
              <a:extLst>
                <a:ext uri="{FF2B5EF4-FFF2-40B4-BE49-F238E27FC236}">
                  <a16:creationId xmlns:a16="http://schemas.microsoft.com/office/drawing/2014/main" id="{9926A54B-A48B-4AEE-B263-E524DA34835C}"/>
                </a:ext>
              </a:extLst>
            </p:cNvPr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1340;p57">
              <a:extLst>
                <a:ext uri="{FF2B5EF4-FFF2-40B4-BE49-F238E27FC236}">
                  <a16:creationId xmlns:a16="http://schemas.microsoft.com/office/drawing/2014/main" id="{C05009F4-4B90-4FBD-8973-81B6909E371B}"/>
                </a:ext>
              </a:extLst>
            </p:cNvPr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1341;p57">
              <a:extLst>
                <a:ext uri="{FF2B5EF4-FFF2-40B4-BE49-F238E27FC236}">
                  <a16:creationId xmlns:a16="http://schemas.microsoft.com/office/drawing/2014/main" id="{4B4047C5-EED4-4CE2-93EF-CCAE64D48C73}"/>
                </a:ext>
              </a:extLst>
            </p:cNvPr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1342;p57">
              <a:extLst>
                <a:ext uri="{FF2B5EF4-FFF2-40B4-BE49-F238E27FC236}">
                  <a16:creationId xmlns:a16="http://schemas.microsoft.com/office/drawing/2014/main" id="{2486DF46-7FE3-440D-AB47-CEA1AFB360D1}"/>
                </a:ext>
              </a:extLst>
            </p:cNvPr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1343;p57">
              <a:extLst>
                <a:ext uri="{FF2B5EF4-FFF2-40B4-BE49-F238E27FC236}">
                  <a16:creationId xmlns:a16="http://schemas.microsoft.com/office/drawing/2014/main" id="{344A1D0B-CF79-40C7-93D1-F2D7188CE511}"/>
                </a:ext>
              </a:extLst>
            </p:cNvPr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1344;p57">
              <a:extLst>
                <a:ext uri="{FF2B5EF4-FFF2-40B4-BE49-F238E27FC236}">
                  <a16:creationId xmlns:a16="http://schemas.microsoft.com/office/drawing/2014/main" id="{70965DDB-93E3-4986-B3B1-C111EED4835C}"/>
                </a:ext>
              </a:extLst>
            </p:cNvPr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1345;p57">
              <a:extLst>
                <a:ext uri="{FF2B5EF4-FFF2-40B4-BE49-F238E27FC236}">
                  <a16:creationId xmlns:a16="http://schemas.microsoft.com/office/drawing/2014/main" id="{BBE3A5D7-E154-4E0D-8CDE-C7607AE09B64}"/>
                </a:ext>
              </a:extLst>
            </p:cNvPr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1346;p57">
              <a:extLst>
                <a:ext uri="{FF2B5EF4-FFF2-40B4-BE49-F238E27FC236}">
                  <a16:creationId xmlns:a16="http://schemas.microsoft.com/office/drawing/2014/main" id="{B7886003-8AFD-408C-A912-6086D3E511A3}"/>
                </a:ext>
              </a:extLst>
            </p:cNvPr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1347;p57">
              <a:extLst>
                <a:ext uri="{FF2B5EF4-FFF2-40B4-BE49-F238E27FC236}">
                  <a16:creationId xmlns:a16="http://schemas.microsoft.com/office/drawing/2014/main" id="{038181F8-CEB5-405D-A8FC-D2EA84776947}"/>
                </a:ext>
              </a:extLst>
            </p:cNvPr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1348;p57">
              <a:extLst>
                <a:ext uri="{FF2B5EF4-FFF2-40B4-BE49-F238E27FC236}">
                  <a16:creationId xmlns:a16="http://schemas.microsoft.com/office/drawing/2014/main" id="{C7D75EBD-462F-4B0C-BB7B-BBB0E42FFFC4}"/>
                </a:ext>
              </a:extLst>
            </p:cNvPr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1349;p57">
              <a:extLst>
                <a:ext uri="{FF2B5EF4-FFF2-40B4-BE49-F238E27FC236}">
                  <a16:creationId xmlns:a16="http://schemas.microsoft.com/office/drawing/2014/main" id="{D7BDDF68-95A5-4FB2-A89E-1CD5BFFB2BC3}"/>
                </a:ext>
              </a:extLst>
            </p:cNvPr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1350;p57">
              <a:extLst>
                <a:ext uri="{FF2B5EF4-FFF2-40B4-BE49-F238E27FC236}">
                  <a16:creationId xmlns:a16="http://schemas.microsoft.com/office/drawing/2014/main" id="{0D58B50B-EA07-4ABC-89D3-0DDF3188CBB5}"/>
                </a:ext>
              </a:extLst>
            </p:cNvPr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1351;p57">
              <a:extLst>
                <a:ext uri="{FF2B5EF4-FFF2-40B4-BE49-F238E27FC236}">
                  <a16:creationId xmlns:a16="http://schemas.microsoft.com/office/drawing/2014/main" id="{5075E23C-5F30-49F8-A827-B337905181F5}"/>
                </a:ext>
              </a:extLst>
            </p:cNvPr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1352;p57">
              <a:extLst>
                <a:ext uri="{FF2B5EF4-FFF2-40B4-BE49-F238E27FC236}">
                  <a16:creationId xmlns:a16="http://schemas.microsoft.com/office/drawing/2014/main" id="{638791F0-DE7C-4739-B6CA-07B808F31F7E}"/>
                </a:ext>
              </a:extLst>
            </p:cNvPr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1353;p57">
              <a:extLst>
                <a:ext uri="{FF2B5EF4-FFF2-40B4-BE49-F238E27FC236}">
                  <a16:creationId xmlns:a16="http://schemas.microsoft.com/office/drawing/2014/main" id="{FCA52D6A-3247-4788-B094-CFC5203CA22C}"/>
                </a:ext>
              </a:extLst>
            </p:cNvPr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1354;p57">
              <a:extLst>
                <a:ext uri="{FF2B5EF4-FFF2-40B4-BE49-F238E27FC236}">
                  <a16:creationId xmlns:a16="http://schemas.microsoft.com/office/drawing/2014/main" id="{014C7968-155C-4780-BBE5-C2D0FA917B4A}"/>
                </a:ext>
              </a:extLst>
            </p:cNvPr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1355;p57">
              <a:extLst>
                <a:ext uri="{FF2B5EF4-FFF2-40B4-BE49-F238E27FC236}">
                  <a16:creationId xmlns:a16="http://schemas.microsoft.com/office/drawing/2014/main" id="{C528EEF6-26DD-4F78-93E3-25D0997656AB}"/>
                </a:ext>
              </a:extLst>
            </p:cNvPr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1356;p57">
              <a:extLst>
                <a:ext uri="{FF2B5EF4-FFF2-40B4-BE49-F238E27FC236}">
                  <a16:creationId xmlns:a16="http://schemas.microsoft.com/office/drawing/2014/main" id="{8E90958B-41FE-4AF8-A20D-A4A2EBD3D359}"/>
                </a:ext>
              </a:extLst>
            </p:cNvPr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1357;p57">
              <a:extLst>
                <a:ext uri="{FF2B5EF4-FFF2-40B4-BE49-F238E27FC236}">
                  <a16:creationId xmlns:a16="http://schemas.microsoft.com/office/drawing/2014/main" id="{54AEBB31-BCA4-4125-81D6-B6CA6E4D838A}"/>
                </a:ext>
              </a:extLst>
            </p:cNvPr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1358;p57">
              <a:extLst>
                <a:ext uri="{FF2B5EF4-FFF2-40B4-BE49-F238E27FC236}">
                  <a16:creationId xmlns:a16="http://schemas.microsoft.com/office/drawing/2014/main" id="{21FDD013-4E5A-44F7-A15E-81B98EEE40E2}"/>
                </a:ext>
              </a:extLst>
            </p:cNvPr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1359;p57">
              <a:extLst>
                <a:ext uri="{FF2B5EF4-FFF2-40B4-BE49-F238E27FC236}">
                  <a16:creationId xmlns:a16="http://schemas.microsoft.com/office/drawing/2014/main" id="{1D986817-4D27-4765-8E12-9C0EB827887B}"/>
                </a:ext>
              </a:extLst>
            </p:cNvPr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1360;p57">
              <a:extLst>
                <a:ext uri="{FF2B5EF4-FFF2-40B4-BE49-F238E27FC236}">
                  <a16:creationId xmlns:a16="http://schemas.microsoft.com/office/drawing/2014/main" id="{42D3D88B-C43D-481D-99C6-0C0D821613A5}"/>
                </a:ext>
              </a:extLst>
            </p:cNvPr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1361;p57">
              <a:extLst>
                <a:ext uri="{FF2B5EF4-FFF2-40B4-BE49-F238E27FC236}">
                  <a16:creationId xmlns:a16="http://schemas.microsoft.com/office/drawing/2014/main" id="{40B23634-5FB9-4C35-AE88-5D359B7AD79C}"/>
                </a:ext>
              </a:extLst>
            </p:cNvPr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1362;p57">
              <a:extLst>
                <a:ext uri="{FF2B5EF4-FFF2-40B4-BE49-F238E27FC236}">
                  <a16:creationId xmlns:a16="http://schemas.microsoft.com/office/drawing/2014/main" id="{DA888893-2DF3-4E33-96EE-105342BEC678}"/>
                </a:ext>
              </a:extLst>
            </p:cNvPr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1363;p57">
              <a:extLst>
                <a:ext uri="{FF2B5EF4-FFF2-40B4-BE49-F238E27FC236}">
                  <a16:creationId xmlns:a16="http://schemas.microsoft.com/office/drawing/2014/main" id="{563BCB3C-424F-4302-990F-4E3FBF6D05A8}"/>
                </a:ext>
              </a:extLst>
            </p:cNvPr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1364;p57">
              <a:extLst>
                <a:ext uri="{FF2B5EF4-FFF2-40B4-BE49-F238E27FC236}">
                  <a16:creationId xmlns:a16="http://schemas.microsoft.com/office/drawing/2014/main" id="{7727526B-5B2F-49E6-AD4E-7C005106551B}"/>
                </a:ext>
              </a:extLst>
            </p:cNvPr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1365;p57">
              <a:extLst>
                <a:ext uri="{FF2B5EF4-FFF2-40B4-BE49-F238E27FC236}">
                  <a16:creationId xmlns:a16="http://schemas.microsoft.com/office/drawing/2014/main" id="{0C258A7A-1279-42A4-9086-BCB0679A2660}"/>
                </a:ext>
              </a:extLst>
            </p:cNvPr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1366;p57">
              <a:extLst>
                <a:ext uri="{FF2B5EF4-FFF2-40B4-BE49-F238E27FC236}">
                  <a16:creationId xmlns:a16="http://schemas.microsoft.com/office/drawing/2014/main" id="{E0DB61E9-AC6F-45B9-AB54-5DC20175E182}"/>
                </a:ext>
              </a:extLst>
            </p:cNvPr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1367;p57">
              <a:extLst>
                <a:ext uri="{FF2B5EF4-FFF2-40B4-BE49-F238E27FC236}">
                  <a16:creationId xmlns:a16="http://schemas.microsoft.com/office/drawing/2014/main" id="{6990BA5F-45E7-4F1A-8247-05BD5BFC360F}"/>
                </a:ext>
              </a:extLst>
            </p:cNvPr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1368;p57">
              <a:extLst>
                <a:ext uri="{FF2B5EF4-FFF2-40B4-BE49-F238E27FC236}">
                  <a16:creationId xmlns:a16="http://schemas.microsoft.com/office/drawing/2014/main" id="{2C80067B-EFC7-42C3-8E24-05BDDECDD655}"/>
                </a:ext>
              </a:extLst>
            </p:cNvPr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1369;p57">
              <a:extLst>
                <a:ext uri="{FF2B5EF4-FFF2-40B4-BE49-F238E27FC236}">
                  <a16:creationId xmlns:a16="http://schemas.microsoft.com/office/drawing/2014/main" id="{48EEA5CF-CE9C-4652-9BA9-069974157FA8}"/>
                </a:ext>
              </a:extLst>
            </p:cNvPr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1370;p57">
              <a:extLst>
                <a:ext uri="{FF2B5EF4-FFF2-40B4-BE49-F238E27FC236}">
                  <a16:creationId xmlns:a16="http://schemas.microsoft.com/office/drawing/2014/main" id="{C1030DD4-0DFA-4970-889B-179FE70F44E1}"/>
                </a:ext>
              </a:extLst>
            </p:cNvPr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1371;p57">
              <a:extLst>
                <a:ext uri="{FF2B5EF4-FFF2-40B4-BE49-F238E27FC236}">
                  <a16:creationId xmlns:a16="http://schemas.microsoft.com/office/drawing/2014/main" id="{0FD415BE-688D-4D9A-A844-EC834BCC2C2C}"/>
                </a:ext>
              </a:extLst>
            </p:cNvPr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1372;p57">
              <a:extLst>
                <a:ext uri="{FF2B5EF4-FFF2-40B4-BE49-F238E27FC236}">
                  <a16:creationId xmlns:a16="http://schemas.microsoft.com/office/drawing/2014/main" id="{D131E8AD-57CD-4F1E-948F-BA279C2F64C8}"/>
                </a:ext>
              </a:extLst>
            </p:cNvPr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1373;p57">
              <a:extLst>
                <a:ext uri="{FF2B5EF4-FFF2-40B4-BE49-F238E27FC236}">
                  <a16:creationId xmlns:a16="http://schemas.microsoft.com/office/drawing/2014/main" id="{E81A60C2-A08B-4B71-8954-4447BAFD8D36}"/>
                </a:ext>
              </a:extLst>
            </p:cNvPr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1374;p57">
              <a:extLst>
                <a:ext uri="{FF2B5EF4-FFF2-40B4-BE49-F238E27FC236}">
                  <a16:creationId xmlns:a16="http://schemas.microsoft.com/office/drawing/2014/main" id="{F400DF46-82E9-4781-BA83-7FB40B64464D}"/>
                </a:ext>
              </a:extLst>
            </p:cNvPr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1375;p57">
              <a:extLst>
                <a:ext uri="{FF2B5EF4-FFF2-40B4-BE49-F238E27FC236}">
                  <a16:creationId xmlns:a16="http://schemas.microsoft.com/office/drawing/2014/main" id="{66360B02-F1FC-4101-8748-F17F209E11BB}"/>
                </a:ext>
              </a:extLst>
            </p:cNvPr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1376;p57">
              <a:extLst>
                <a:ext uri="{FF2B5EF4-FFF2-40B4-BE49-F238E27FC236}">
                  <a16:creationId xmlns:a16="http://schemas.microsoft.com/office/drawing/2014/main" id="{ED74AEEA-9980-4F62-B878-8F805E574AEE}"/>
                </a:ext>
              </a:extLst>
            </p:cNvPr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1377;p57">
              <a:extLst>
                <a:ext uri="{FF2B5EF4-FFF2-40B4-BE49-F238E27FC236}">
                  <a16:creationId xmlns:a16="http://schemas.microsoft.com/office/drawing/2014/main" id="{99D0875E-29AE-4620-ADE3-85ADDC8BE46A}"/>
                </a:ext>
              </a:extLst>
            </p:cNvPr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1378;p57">
              <a:extLst>
                <a:ext uri="{FF2B5EF4-FFF2-40B4-BE49-F238E27FC236}">
                  <a16:creationId xmlns:a16="http://schemas.microsoft.com/office/drawing/2014/main" id="{67E9A4C4-CCE6-4D08-8C78-37545F51891B}"/>
                </a:ext>
              </a:extLst>
            </p:cNvPr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1379;p57">
              <a:extLst>
                <a:ext uri="{FF2B5EF4-FFF2-40B4-BE49-F238E27FC236}">
                  <a16:creationId xmlns:a16="http://schemas.microsoft.com/office/drawing/2014/main" id="{1E640E1C-243B-414B-B6C7-903DD6332318}"/>
                </a:ext>
              </a:extLst>
            </p:cNvPr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1380;p57">
              <a:extLst>
                <a:ext uri="{FF2B5EF4-FFF2-40B4-BE49-F238E27FC236}">
                  <a16:creationId xmlns:a16="http://schemas.microsoft.com/office/drawing/2014/main" id="{00CCC6D6-CD66-432D-ABAD-340D40830AFC}"/>
                </a:ext>
              </a:extLst>
            </p:cNvPr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1381;p57">
              <a:extLst>
                <a:ext uri="{FF2B5EF4-FFF2-40B4-BE49-F238E27FC236}">
                  <a16:creationId xmlns:a16="http://schemas.microsoft.com/office/drawing/2014/main" id="{34F7F246-E3CB-45E5-AA98-44870BFE0A7C}"/>
                </a:ext>
              </a:extLst>
            </p:cNvPr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1382;p57">
              <a:extLst>
                <a:ext uri="{FF2B5EF4-FFF2-40B4-BE49-F238E27FC236}">
                  <a16:creationId xmlns:a16="http://schemas.microsoft.com/office/drawing/2014/main" id="{C7F9D2EB-C48A-431A-96C2-D9131D8A2235}"/>
                </a:ext>
              </a:extLst>
            </p:cNvPr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1383;p57">
              <a:extLst>
                <a:ext uri="{FF2B5EF4-FFF2-40B4-BE49-F238E27FC236}">
                  <a16:creationId xmlns:a16="http://schemas.microsoft.com/office/drawing/2014/main" id="{9A1A7DD7-B3B4-4BAF-B5AF-4CB633180EF2}"/>
                </a:ext>
              </a:extLst>
            </p:cNvPr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1384;p57">
              <a:extLst>
                <a:ext uri="{FF2B5EF4-FFF2-40B4-BE49-F238E27FC236}">
                  <a16:creationId xmlns:a16="http://schemas.microsoft.com/office/drawing/2014/main" id="{4697B3DC-E3EA-46D0-AC91-24D51CAD609D}"/>
                </a:ext>
              </a:extLst>
            </p:cNvPr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1385;p57">
              <a:extLst>
                <a:ext uri="{FF2B5EF4-FFF2-40B4-BE49-F238E27FC236}">
                  <a16:creationId xmlns:a16="http://schemas.microsoft.com/office/drawing/2014/main" id="{1CB84F91-2221-4406-A09A-11B41562B8B0}"/>
                </a:ext>
              </a:extLst>
            </p:cNvPr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1386;p57">
              <a:extLst>
                <a:ext uri="{FF2B5EF4-FFF2-40B4-BE49-F238E27FC236}">
                  <a16:creationId xmlns:a16="http://schemas.microsoft.com/office/drawing/2014/main" id="{D030569E-B0CC-4312-83FE-27F8B0BDBFF1}"/>
                </a:ext>
              </a:extLst>
            </p:cNvPr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1387;p57">
              <a:extLst>
                <a:ext uri="{FF2B5EF4-FFF2-40B4-BE49-F238E27FC236}">
                  <a16:creationId xmlns:a16="http://schemas.microsoft.com/office/drawing/2014/main" id="{9C7E066C-FC85-4F16-8F24-F28A853EDFF6}"/>
                </a:ext>
              </a:extLst>
            </p:cNvPr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1388;p57">
              <a:extLst>
                <a:ext uri="{FF2B5EF4-FFF2-40B4-BE49-F238E27FC236}">
                  <a16:creationId xmlns:a16="http://schemas.microsoft.com/office/drawing/2014/main" id="{9C020875-369A-45A0-937E-3C46A6F111DA}"/>
                </a:ext>
              </a:extLst>
            </p:cNvPr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1389;p57">
              <a:extLst>
                <a:ext uri="{FF2B5EF4-FFF2-40B4-BE49-F238E27FC236}">
                  <a16:creationId xmlns:a16="http://schemas.microsoft.com/office/drawing/2014/main" id="{6F8D965E-4D52-4E42-9AF8-54A00BF4E767}"/>
                </a:ext>
              </a:extLst>
            </p:cNvPr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1390;p57">
              <a:extLst>
                <a:ext uri="{FF2B5EF4-FFF2-40B4-BE49-F238E27FC236}">
                  <a16:creationId xmlns:a16="http://schemas.microsoft.com/office/drawing/2014/main" id="{DF9626EE-0DA8-4397-B5C6-E5774F102761}"/>
                </a:ext>
              </a:extLst>
            </p:cNvPr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1391;p57">
              <a:extLst>
                <a:ext uri="{FF2B5EF4-FFF2-40B4-BE49-F238E27FC236}">
                  <a16:creationId xmlns:a16="http://schemas.microsoft.com/office/drawing/2014/main" id="{3B87418F-B1C7-4F3D-83B8-D210F67BB68E}"/>
                </a:ext>
              </a:extLst>
            </p:cNvPr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1392;p57">
              <a:extLst>
                <a:ext uri="{FF2B5EF4-FFF2-40B4-BE49-F238E27FC236}">
                  <a16:creationId xmlns:a16="http://schemas.microsoft.com/office/drawing/2014/main" id="{DD8D65B9-06EA-470E-AA7A-B7802C536C19}"/>
                </a:ext>
              </a:extLst>
            </p:cNvPr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1393;p57">
              <a:extLst>
                <a:ext uri="{FF2B5EF4-FFF2-40B4-BE49-F238E27FC236}">
                  <a16:creationId xmlns:a16="http://schemas.microsoft.com/office/drawing/2014/main" id="{5FA36EF0-A3E7-428E-94A1-EC003DBE2043}"/>
                </a:ext>
              </a:extLst>
            </p:cNvPr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1394;p57">
              <a:extLst>
                <a:ext uri="{FF2B5EF4-FFF2-40B4-BE49-F238E27FC236}">
                  <a16:creationId xmlns:a16="http://schemas.microsoft.com/office/drawing/2014/main" id="{45AA4649-59B0-4136-ACB9-31E911009F05}"/>
                </a:ext>
              </a:extLst>
            </p:cNvPr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1395;p57">
              <a:extLst>
                <a:ext uri="{FF2B5EF4-FFF2-40B4-BE49-F238E27FC236}">
                  <a16:creationId xmlns:a16="http://schemas.microsoft.com/office/drawing/2014/main" id="{3F011B5F-5400-40F6-8DE1-02FD3D6C60CD}"/>
                </a:ext>
              </a:extLst>
            </p:cNvPr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1396;p57">
              <a:extLst>
                <a:ext uri="{FF2B5EF4-FFF2-40B4-BE49-F238E27FC236}">
                  <a16:creationId xmlns:a16="http://schemas.microsoft.com/office/drawing/2014/main" id="{50EF904D-313C-4CC8-885E-09B0F40F5D46}"/>
                </a:ext>
              </a:extLst>
            </p:cNvPr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1397;p57">
              <a:extLst>
                <a:ext uri="{FF2B5EF4-FFF2-40B4-BE49-F238E27FC236}">
                  <a16:creationId xmlns:a16="http://schemas.microsoft.com/office/drawing/2014/main" id="{920986A6-F730-4951-95A2-B3D3026A9498}"/>
                </a:ext>
              </a:extLst>
            </p:cNvPr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1398;p57">
              <a:extLst>
                <a:ext uri="{FF2B5EF4-FFF2-40B4-BE49-F238E27FC236}">
                  <a16:creationId xmlns:a16="http://schemas.microsoft.com/office/drawing/2014/main" id="{CB4F0A73-A0D3-4AEE-96C1-CFFF7C09D33B}"/>
                </a:ext>
              </a:extLst>
            </p:cNvPr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1399;p57">
              <a:extLst>
                <a:ext uri="{FF2B5EF4-FFF2-40B4-BE49-F238E27FC236}">
                  <a16:creationId xmlns:a16="http://schemas.microsoft.com/office/drawing/2014/main" id="{74EF931C-3236-4235-B11A-22EB041622A1}"/>
                </a:ext>
              </a:extLst>
            </p:cNvPr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1400;p57">
              <a:extLst>
                <a:ext uri="{FF2B5EF4-FFF2-40B4-BE49-F238E27FC236}">
                  <a16:creationId xmlns:a16="http://schemas.microsoft.com/office/drawing/2014/main" id="{213E584C-EB96-48A1-A831-2261027540A8}"/>
                </a:ext>
              </a:extLst>
            </p:cNvPr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1401;p57">
              <a:extLst>
                <a:ext uri="{FF2B5EF4-FFF2-40B4-BE49-F238E27FC236}">
                  <a16:creationId xmlns:a16="http://schemas.microsoft.com/office/drawing/2014/main" id="{F0B7E915-8DAD-46F0-A46B-631C28562016}"/>
                </a:ext>
              </a:extLst>
            </p:cNvPr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1402;p57">
              <a:extLst>
                <a:ext uri="{FF2B5EF4-FFF2-40B4-BE49-F238E27FC236}">
                  <a16:creationId xmlns:a16="http://schemas.microsoft.com/office/drawing/2014/main" id="{0ACA0ADE-5CF3-4F41-83B2-41C7C9A32AA3}"/>
                </a:ext>
              </a:extLst>
            </p:cNvPr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1403;p57">
              <a:extLst>
                <a:ext uri="{FF2B5EF4-FFF2-40B4-BE49-F238E27FC236}">
                  <a16:creationId xmlns:a16="http://schemas.microsoft.com/office/drawing/2014/main" id="{BA769EBC-3761-4832-9163-EEDE90CAB0A5}"/>
                </a:ext>
              </a:extLst>
            </p:cNvPr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1404;p57">
              <a:extLst>
                <a:ext uri="{FF2B5EF4-FFF2-40B4-BE49-F238E27FC236}">
                  <a16:creationId xmlns:a16="http://schemas.microsoft.com/office/drawing/2014/main" id="{20EB5F05-D8C2-41FD-8681-E3BDF7C94941}"/>
                </a:ext>
              </a:extLst>
            </p:cNvPr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1405;p57">
              <a:extLst>
                <a:ext uri="{FF2B5EF4-FFF2-40B4-BE49-F238E27FC236}">
                  <a16:creationId xmlns:a16="http://schemas.microsoft.com/office/drawing/2014/main" id="{59EAE61F-4F09-437C-BCC7-20DDE9DF8A05}"/>
                </a:ext>
              </a:extLst>
            </p:cNvPr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1406;p57">
              <a:extLst>
                <a:ext uri="{FF2B5EF4-FFF2-40B4-BE49-F238E27FC236}">
                  <a16:creationId xmlns:a16="http://schemas.microsoft.com/office/drawing/2014/main" id="{1C198106-4A26-43C2-8FEB-D897E6D6AFEE}"/>
                </a:ext>
              </a:extLst>
            </p:cNvPr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1407;p57">
              <a:extLst>
                <a:ext uri="{FF2B5EF4-FFF2-40B4-BE49-F238E27FC236}">
                  <a16:creationId xmlns:a16="http://schemas.microsoft.com/office/drawing/2014/main" id="{6DF86136-321B-4AB2-BC79-335A29C87AA2}"/>
                </a:ext>
              </a:extLst>
            </p:cNvPr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1408;p57">
              <a:extLst>
                <a:ext uri="{FF2B5EF4-FFF2-40B4-BE49-F238E27FC236}">
                  <a16:creationId xmlns:a16="http://schemas.microsoft.com/office/drawing/2014/main" id="{3103C60F-AECD-47AC-B62B-5A5F19A1672D}"/>
                </a:ext>
              </a:extLst>
            </p:cNvPr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1409;p57">
              <a:extLst>
                <a:ext uri="{FF2B5EF4-FFF2-40B4-BE49-F238E27FC236}">
                  <a16:creationId xmlns:a16="http://schemas.microsoft.com/office/drawing/2014/main" id="{FFB3B1A0-4719-4DCC-8E34-A809C0855EAC}"/>
                </a:ext>
              </a:extLst>
            </p:cNvPr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1410;p57">
              <a:extLst>
                <a:ext uri="{FF2B5EF4-FFF2-40B4-BE49-F238E27FC236}">
                  <a16:creationId xmlns:a16="http://schemas.microsoft.com/office/drawing/2014/main" id="{09F1F2EF-F545-44DE-A7C6-36A4D59B4331}"/>
                </a:ext>
              </a:extLst>
            </p:cNvPr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1411;p57">
              <a:extLst>
                <a:ext uri="{FF2B5EF4-FFF2-40B4-BE49-F238E27FC236}">
                  <a16:creationId xmlns:a16="http://schemas.microsoft.com/office/drawing/2014/main" id="{78230AA8-E503-42D1-BDC4-3499F59DB1B0}"/>
                </a:ext>
              </a:extLst>
            </p:cNvPr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1412;p57">
              <a:extLst>
                <a:ext uri="{FF2B5EF4-FFF2-40B4-BE49-F238E27FC236}">
                  <a16:creationId xmlns:a16="http://schemas.microsoft.com/office/drawing/2014/main" id="{415C78D4-038E-455C-B56E-C72EF53DF2D4}"/>
                </a:ext>
              </a:extLst>
            </p:cNvPr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1413;p57">
              <a:extLst>
                <a:ext uri="{FF2B5EF4-FFF2-40B4-BE49-F238E27FC236}">
                  <a16:creationId xmlns:a16="http://schemas.microsoft.com/office/drawing/2014/main" id="{1E0C2F90-BD83-41DF-A5A8-BE35FB32AB25}"/>
                </a:ext>
              </a:extLst>
            </p:cNvPr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1414;p57">
              <a:extLst>
                <a:ext uri="{FF2B5EF4-FFF2-40B4-BE49-F238E27FC236}">
                  <a16:creationId xmlns:a16="http://schemas.microsoft.com/office/drawing/2014/main" id="{83E99741-2DC1-4701-BA9C-E4AC73E71040}"/>
                </a:ext>
              </a:extLst>
            </p:cNvPr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1415;p57">
              <a:extLst>
                <a:ext uri="{FF2B5EF4-FFF2-40B4-BE49-F238E27FC236}">
                  <a16:creationId xmlns:a16="http://schemas.microsoft.com/office/drawing/2014/main" id="{8B6F7842-EBC0-4A0D-9F7F-6C27BC5ECCC5}"/>
                </a:ext>
              </a:extLst>
            </p:cNvPr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1416;p57">
              <a:extLst>
                <a:ext uri="{FF2B5EF4-FFF2-40B4-BE49-F238E27FC236}">
                  <a16:creationId xmlns:a16="http://schemas.microsoft.com/office/drawing/2014/main" id="{33B19E2B-5434-4702-925F-63BF018961EC}"/>
                </a:ext>
              </a:extLst>
            </p:cNvPr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1417;p57">
              <a:extLst>
                <a:ext uri="{FF2B5EF4-FFF2-40B4-BE49-F238E27FC236}">
                  <a16:creationId xmlns:a16="http://schemas.microsoft.com/office/drawing/2014/main" id="{28FB743F-3D56-4B20-B09B-C44F0CF79CD3}"/>
                </a:ext>
              </a:extLst>
            </p:cNvPr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1418;p57">
              <a:extLst>
                <a:ext uri="{FF2B5EF4-FFF2-40B4-BE49-F238E27FC236}">
                  <a16:creationId xmlns:a16="http://schemas.microsoft.com/office/drawing/2014/main" id="{D2CDF5C9-03BA-4B0E-BD73-C5113E976319}"/>
                </a:ext>
              </a:extLst>
            </p:cNvPr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1419;p57">
              <a:extLst>
                <a:ext uri="{FF2B5EF4-FFF2-40B4-BE49-F238E27FC236}">
                  <a16:creationId xmlns:a16="http://schemas.microsoft.com/office/drawing/2014/main" id="{7A6F9F31-1BB4-4439-93FE-39D7371131EC}"/>
                </a:ext>
              </a:extLst>
            </p:cNvPr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1420;p57">
              <a:extLst>
                <a:ext uri="{FF2B5EF4-FFF2-40B4-BE49-F238E27FC236}">
                  <a16:creationId xmlns:a16="http://schemas.microsoft.com/office/drawing/2014/main" id="{90975EDE-CC1D-4F2D-A27B-976CF46BBE86}"/>
                </a:ext>
              </a:extLst>
            </p:cNvPr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1421;p57">
              <a:extLst>
                <a:ext uri="{FF2B5EF4-FFF2-40B4-BE49-F238E27FC236}">
                  <a16:creationId xmlns:a16="http://schemas.microsoft.com/office/drawing/2014/main" id="{CB21EC43-929C-491F-8439-BEBAAEE92B71}"/>
                </a:ext>
              </a:extLst>
            </p:cNvPr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1422;p57">
              <a:extLst>
                <a:ext uri="{FF2B5EF4-FFF2-40B4-BE49-F238E27FC236}">
                  <a16:creationId xmlns:a16="http://schemas.microsoft.com/office/drawing/2014/main" id="{7BA7343E-D7A5-49EB-99D7-E9EB65F15563}"/>
                </a:ext>
              </a:extLst>
            </p:cNvPr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1423;p57">
              <a:extLst>
                <a:ext uri="{FF2B5EF4-FFF2-40B4-BE49-F238E27FC236}">
                  <a16:creationId xmlns:a16="http://schemas.microsoft.com/office/drawing/2014/main" id="{20914A02-04D8-48CB-B119-7FDC9325A7FD}"/>
                </a:ext>
              </a:extLst>
            </p:cNvPr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1424;p57">
              <a:extLst>
                <a:ext uri="{FF2B5EF4-FFF2-40B4-BE49-F238E27FC236}">
                  <a16:creationId xmlns:a16="http://schemas.microsoft.com/office/drawing/2014/main" id="{74A37281-8468-4A52-92AE-F5DCC3ACE7AE}"/>
                </a:ext>
              </a:extLst>
            </p:cNvPr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1425;p57">
              <a:extLst>
                <a:ext uri="{FF2B5EF4-FFF2-40B4-BE49-F238E27FC236}">
                  <a16:creationId xmlns:a16="http://schemas.microsoft.com/office/drawing/2014/main" id="{49A5900D-CB25-448D-B00B-AC348D243014}"/>
                </a:ext>
              </a:extLst>
            </p:cNvPr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1426;p57">
              <a:extLst>
                <a:ext uri="{FF2B5EF4-FFF2-40B4-BE49-F238E27FC236}">
                  <a16:creationId xmlns:a16="http://schemas.microsoft.com/office/drawing/2014/main" id="{84B0D6F3-7A61-4310-BB00-B0E31B635B9A}"/>
                </a:ext>
              </a:extLst>
            </p:cNvPr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1427;p57">
              <a:extLst>
                <a:ext uri="{FF2B5EF4-FFF2-40B4-BE49-F238E27FC236}">
                  <a16:creationId xmlns:a16="http://schemas.microsoft.com/office/drawing/2014/main" id="{D6779077-9AE6-4E67-AFF4-7C374A4C5D33}"/>
                </a:ext>
              </a:extLst>
            </p:cNvPr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1428;p57">
              <a:extLst>
                <a:ext uri="{FF2B5EF4-FFF2-40B4-BE49-F238E27FC236}">
                  <a16:creationId xmlns:a16="http://schemas.microsoft.com/office/drawing/2014/main" id="{1A25256A-63AB-4F7E-B8A1-1307AC3CD1B9}"/>
                </a:ext>
              </a:extLst>
            </p:cNvPr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1429;p57">
              <a:extLst>
                <a:ext uri="{FF2B5EF4-FFF2-40B4-BE49-F238E27FC236}">
                  <a16:creationId xmlns:a16="http://schemas.microsoft.com/office/drawing/2014/main" id="{68139E2F-56A3-4D52-B9EE-3546FBD9D151}"/>
                </a:ext>
              </a:extLst>
            </p:cNvPr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1430;p57">
              <a:extLst>
                <a:ext uri="{FF2B5EF4-FFF2-40B4-BE49-F238E27FC236}">
                  <a16:creationId xmlns:a16="http://schemas.microsoft.com/office/drawing/2014/main" id="{FF066ECD-57F4-472A-B0CE-D4FF2BFFC45E}"/>
                </a:ext>
              </a:extLst>
            </p:cNvPr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1431;p57">
              <a:extLst>
                <a:ext uri="{FF2B5EF4-FFF2-40B4-BE49-F238E27FC236}">
                  <a16:creationId xmlns:a16="http://schemas.microsoft.com/office/drawing/2014/main" id="{037857B8-B06F-4187-B3FC-E68EA26D6F05}"/>
                </a:ext>
              </a:extLst>
            </p:cNvPr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1432;p57">
              <a:extLst>
                <a:ext uri="{FF2B5EF4-FFF2-40B4-BE49-F238E27FC236}">
                  <a16:creationId xmlns:a16="http://schemas.microsoft.com/office/drawing/2014/main" id="{FA636696-8C91-4D9B-AF9C-9A9B318F4A24}"/>
                </a:ext>
              </a:extLst>
            </p:cNvPr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1433;p57">
              <a:extLst>
                <a:ext uri="{FF2B5EF4-FFF2-40B4-BE49-F238E27FC236}">
                  <a16:creationId xmlns:a16="http://schemas.microsoft.com/office/drawing/2014/main" id="{1B712B7C-B653-4317-8E2C-A5F216D7406A}"/>
                </a:ext>
              </a:extLst>
            </p:cNvPr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1434;p57">
              <a:extLst>
                <a:ext uri="{FF2B5EF4-FFF2-40B4-BE49-F238E27FC236}">
                  <a16:creationId xmlns:a16="http://schemas.microsoft.com/office/drawing/2014/main" id="{D7F2A4DD-433B-4837-829E-DE003252FEC5}"/>
                </a:ext>
              </a:extLst>
            </p:cNvPr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1435;p57">
              <a:extLst>
                <a:ext uri="{FF2B5EF4-FFF2-40B4-BE49-F238E27FC236}">
                  <a16:creationId xmlns:a16="http://schemas.microsoft.com/office/drawing/2014/main" id="{DD7AEB74-EC55-4BBE-9ADB-54ECE7292572}"/>
                </a:ext>
              </a:extLst>
            </p:cNvPr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1436;p57">
              <a:extLst>
                <a:ext uri="{FF2B5EF4-FFF2-40B4-BE49-F238E27FC236}">
                  <a16:creationId xmlns:a16="http://schemas.microsoft.com/office/drawing/2014/main" id="{39942CBE-1A81-478F-BB6E-A19D3AC20D22}"/>
                </a:ext>
              </a:extLst>
            </p:cNvPr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1437;p57">
              <a:extLst>
                <a:ext uri="{FF2B5EF4-FFF2-40B4-BE49-F238E27FC236}">
                  <a16:creationId xmlns:a16="http://schemas.microsoft.com/office/drawing/2014/main" id="{6C5C08FA-5C1D-4243-9D34-5F37062AFAEE}"/>
                </a:ext>
              </a:extLst>
            </p:cNvPr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1438;p57">
              <a:extLst>
                <a:ext uri="{FF2B5EF4-FFF2-40B4-BE49-F238E27FC236}">
                  <a16:creationId xmlns:a16="http://schemas.microsoft.com/office/drawing/2014/main" id="{B81BC53A-5866-419A-BBFB-3A196816A510}"/>
                </a:ext>
              </a:extLst>
            </p:cNvPr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1439;p57">
              <a:extLst>
                <a:ext uri="{FF2B5EF4-FFF2-40B4-BE49-F238E27FC236}">
                  <a16:creationId xmlns:a16="http://schemas.microsoft.com/office/drawing/2014/main" id="{64DEB5E3-00B9-4802-9203-8CC4526F8CE3}"/>
                </a:ext>
              </a:extLst>
            </p:cNvPr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1440;p57">
              <a:extLst>
                <a:ext uri="{FF2B5EF4-FFF2-40B4-BE49-F238E27FC236}">
                  <a16:creationId xmlns:a16="http://schemas.microsoft.com/office/drawing/2014/main" id="{6FE8526C-6AFD-471B-A951-67B639B7F4DC}"/>
                </a:ext>
              </a:extLst>
            </p:cNvPr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1441;p57">
              <a:extLst>
                <a:ext uri="{FF2B5EF4-FFF2-40B4-BE49-F238E27FC236}">
                  <a16:creationId xmlns:a16="http://schemas.microsoft.com/office/drawing/2014/main" id="{5557F2FA-2C0A-4D3C-89B3-65F6E7A41460}"/>
                </a:ext>
              </a:extLst>
            </p:cNvPr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1442;p57">
              <a:extLst>
                <a:ext uri="{FF2B5EF4-FFF2-40B4-BE49-F238E27FC236}">
                  <a16:creationId xmlns:a16="http://schemas.microsoft.com/office/drawing/2014/main" id="{C3640E7C-DEAF-4CCC-904B-DB8BB9D1EF5E}"/>
                </a:ext>
              </a:extLst>
            </p:cNvPr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1443;p57">
              <a:extLst>
                <a:ext uri="{FF2B5EF4-FFF2-40B4-BE49-F238E27FC236}">
                  <a16:creationId xmlns:a16="http://schemas.microsoft.com/office/drawing/2014/main" id="{97026FBA-AB82-4DDD-B30B-429E40891025}"/>
                </a:ext>
              </a:extLst>
            </p:cNvPr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1444;p57">
              <a:extLst>
                <a:ext uri="{FF2B5EF4-FFF2-40B4-BE49-F238E27FC236}">
                  <a16:creationId xmlns:a16="http://schemas.microsoft.com/office/drawing/2014/main" id="{23401EB7-3C6A-4393-8F6E-7EEC33D971A7}"/>
                </a:ext>
              </a:extLst>
            </p:cNvPr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1445;p57">
              <a:extLst>
                <a:ext uri="{FF2B5EF4-FFF2-40B4-BE49-F238E27FC236}">
                  <a16:creationId xmlns:a16="http://schemas.microsoft.com/office/drawing/2014/main" id="{8B1130A5-0F19-411E-B020-40CF467F6F09}"/>
                </a:ext>
              </a:extLst>
            </p:cNvPr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1446;p57">
              <a:extLst>
                <a:ext uri="{FF2B5EF4-FFF2-40B4-BE49-F238E27FC236}">
                  <a16:creationId xmlns:a16="http://schemas.microsoft.com/office/drawing/2014/main" id="{4FC350E7-6B13-4AB5-9DF9-EFEDD4C92535}"/>
                </a:ext>
              </a:extLst>
            </p:cNvPr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1447;p57">
              <a:extLst>
                <a:ext uri="{FF2B5EF4-FFF2-40B4-BE49-F238E27FC236}">
                  <a16:creationId xmlns:a16="http://schemas.microsoft.com/office/drawing/2014/main" id="{F1060E26-72BE-476C-84FF-788FB759577B}"/>
                </a:ext>
              </a:extLst>
            </p:cNvPr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1448;p57">
              <a:extLst>
                <a:ext uri="{FF2B5EF4-FFF2-40B4-BE49-F238E27FC236}">
                  <a16:creationId xmlns:a16="http://schemas.microsoft.com/office/drawing/2014/main" id="{39AD9EE7-CEB9-4EB3-AFD2-8032548DCC1E}"/>
                </a:ext>
              </a:extLst>
            </p:cNvPr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1449;p57">
              <a:extLst>
                <a:ext uri="{FF2B5EF4-FFF2-40B4-BE49-F238E27FC236}">
                  <a16:creationId xmlns:a16="http://schemas.microsoft.com/office/drawing/2014/main" id="{D97D687E-F2F3-4C1E-8BE0-AB43BD0A2757}"/>
                </a:ext>
              </a:extLst>
            </p:cNvPr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1450;p57">
              <a:extLst>
                <a:ext uri="{FF2B5EF4-FFF2-40B4-BE49-F238E27FC236}">
                  <a16:creationId xmlns:a16="http://schemas.microsoft.com/office/drawing/2014/main" id="{796059D9-EA15-43CB-8189-ED6EAF133EE9}"/>
                </a:ext>
              </a:extLst>
            </p:cNvPr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1451;p57">
              <a:extLst>
                <a:ext uri="{FF2B5EF4-FFF2-40B4-BE49-F238E27FC236}">
                  <a16:creationId xmlns:a16="http://schemas.microsoft.com/office/drawing/2014/main" id="{C7356663-79D3-454F-B21D-2FEBD35FFB55}"/>
                </a:ext>
              </a:extLst>
            </p:cNvPr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1452;p57">
              <a:extLst>
                <a:ext uri="{FF2B5EF4-FFF2-40B4-BE49-F238E27FC236}">
                  <a16:creationId xmlns:a16="http://schemas.microsoft.com/office/drawing/2014/main" id="{64E24A23-358B-49B1-B0CF-1EAF462386EB}"/>
                </a:ext>
              </a:extLst>
            </p:cNvPr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1453;p57">
              <a:extLst>
                <a:ext uri="{FF2B5EF4-FFF2-40B4-BE49-F238E27FC236}">
                  <a16:creationId xmlns:a16="http://schemas.microsoft.com/office/drawing/2014/main" id="{6FA751A3-A8FA-4655-9741-65DBA13A73A9}"/>
                </a:ext>
              </a:extLst>
            </p:cNvPr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1454;p57">
              <a:extLst>
                <a:ext uri="{FF2B5EF4-FFF2-40B4-BE49-F238E27FC236}">
                  <a16:creationId xmlns:a16="http://schemas.microsoft.com/office/drawing/2014/main" id="{FEC8AC92-B820-4822-81EE-E61ECD278E4E}"/>
                </a:ext>
              </a:extLst>
            </p:cNvPr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1455;p57">
              <a:extLst>
                <a:ext uri="{FF2B5EF4-FFF2-40B4-BE49-F238E27FC236}">
                  <a16:creationId xmlns:a16="http://schemas.microsoft.com/office/drawing/2014/main" id="{EA936DF3-62D1-423A-B68F-A3AAACC50110}"/>
                </a:ext>
              </a:extLst>
            </p:cNvPr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1456;p57">
              <a:extLst>
                <a:ext uri="{FF2B5EF4-FFF2-40B4-BE49-F238E27FC236}">
                  <a16:creationId xmlns:a16="http://schemas.microsoft.com/office/drawing/2014/main" id="{8258D4CA-74A3-425A-9044-75F895EF6272}"/>
                </a:ext>
              </a:extLst>
            </p:cNvPr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1457;p57">
              <a:extLst>
                <a:ext uri="{FF2B5EF4-FFF2-40B4-BE49-F238E27FC236}">
                  <a16:creationId xmlns:a16="http://schemas.microsoft.com/office/drawing/2014/main" id="{65B85D2D-C46D-4579-BB16-6750D5D4D8B9}"/>
                </a:ext>
              </a:extLst>
            </p:cNvPr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1458;p57">
              <a:extLst>
                <a:ext uri="{FF2B5EF4-FFF2-40B4-BE49-F238E27FC236}">
                  <a16:creationId xmlns:a16="http://schemas.microsoft.com/office/drawing/2014/main" id="{1F45F1C3-AD5B-4DA8-B207-9D1199C3AC3D}"/>
                </a:ext>
              </a:extLst>
            </p:cNvPr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1459;p57">
              <a:extLst>
                <a:ext uri="{FF2B5EF4-FFF2-40B4-BE49-F238E27FC236}">
                  <a16:creationId xmlns:a16="http://schemas.microsoft.com/office/drawing/2014/main" id="{AACF7022-3C62-42FE-9DBA-6B88F8B76FA3}"/>
                </a:ext>
              </a:extLst>
            </p:cNvPr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1460;p57">
              <a:extLst>
                <a:ext uri="{FF2B5EF4-FFF2-40B4-BE49-F238E27FC236}">
                  <a16:creationId xmlns:a16="http://schemas.microsoft.com/office/drawing/2014/main" id="{B65A1AEE-37FA-4EF0-B577-E415EE6F6356}"/>
                </a:ext>
              </a:extLst>
            </p:cNvPr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1461;p57">
              <a:extLst>
                <a:ext uri="{FF2B5EF4-FFF2-40B4-BE49-F238E27FC236}">
                  <a16:creationId xmlns:a16="http://schemas.microsoft.com/office/drawing/2014/main" id="{E5263C15-BF5F-48EC-A3CB-35B53DC04C7B}"/>
                </a:ext>
              </a:extLst>
            </p:cNvPr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1462;p57">
              <a:extLst>
                <a:ext uri="{FF2B5EF4-FFF2-40B4-BE49-F238E27FC236}">
                  <a16:creationId xmlns:a16="http://schemas.microsoft.com/office/drawing/2014/main" id="{9A9CED9F-9B49-499B-85AE-F89805B9C8AC}"/>
                </a:ext>
              </a:extLst>
            </p:cNvPr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1463;p57">
              <a:extLst>
                <a:ext uri="{FF2B5EF4-FFF2-40B4-BE49-F238E27FC236}">
                  <a16:creationId xmlns:a16="http://schemas.microsoft.com/office/drawing/2014/main" id="{56F054CC-0A28-4C57-BE57-92216EAAFF3F}"/>
                </a:ext>
              </a:extLst>
            </p:cNvPr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1464;p57">
              <a:extLst>
                <a:ext uri="{FF2B5EF4-FFF2-40B4-BE49-F238E27FC236}">
                  <a16:creationId xmlns:a16="http://schemas.microsoft.com/office/drawing/2014/main" id="{86C652FD-8BFA-4B89-A217-AC9E279FFB13}"/>
                </a:ext>
              </a:extLst>
            </p:cNvPr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1465;p57">
              <a:extLst>
                <a:ext uri="{FF2B5EF4-FFF2-40B4-BE49-F238E27FC236}">
                  <a16:creationId xmlns:a16="http://schemas.microsoft.com/office/drawing/2014/main" id="{5E368E2E-B3AC-4D14-B7D2-DBECA95E8E09}"/>
                </a:ext>
              </a:extLst>
            </p:cNvPr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1466;p57">
              <a:extLst>
                <a:ext uri="{FF2B5EF4-FFF2-40B4-BE49-F238E27FC236}">
                  <a16:creationId xmlns:a16="http://schemas.microsoft.com/office/drawing/2014/main" id="{E4034783-8ECD-46DE-8E51-F0D91F6E8E82}"/>
                </a:ext>
              </a:extLst>
            </p:cNvPr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1467;p57">
              <a:extLst>
                <a:ext uri="{FF2B5EF4-FFF2-40B4-BE49-F238E27FC236}">
                  <a16:creationId xmlns:a16="http://schemas.microsoft.com/office/drawing/2014/main" id="{5A2D3243-748D-408F-B61C-5ADEDB17BB45}"/>
                </a:ext>
              </a:extLst>
            </p:cNvPr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1468;p57">
              <a:extLst>
                <a:ext uri="{FF2B5EF4-FFF2-40B4-BE49-F238E27FC236}">
                  <a16:creationId xmlns:a16="http://schemas.microsoft.com/office/drawing/2014/main" id="{20CB00C0-B511-4C3F-BABA-58602CAC854E}"/>
                </a:ext>
              </a:extLst>
            </p:cNvPr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1469;p57">
              <a:extLst>
                <a:ext uri="{FF2B5EF4-FFF2-40B4-BE49-F238E27FC236}">
                  <a16:creationId xmlns:a16="http://schemas.microsoft.com/office/drawing/2014/main" id="{A20B98CE-2A4B-4516-8DBE-A39538F01968}"/>
                </a:ext>
              </a:extLst>
            </p:cNvPr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1470;p57">
              <a:extLst>
                <a:ext uri="{FF2B5EF4-FFF2-40B4-BE49-F238E27FC236}">
                  <a16:creationId xmlns:a16="http://schemas.microsoft.com/office/drawing/2014/main" id="{D2E58365-702C-4A09-9A62-DFF830214547}"/>
                </a:ext>
              </a:extLst>
            </p:cNvPr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1471;p57">
              <a:extLst>
                <a:ext uri="{FF2B5EF4-FFF2-40B4-BE49-F238E27FC236}">
                  <a16:creationId xmlns:a16="http://schemas.microsoft.com/office/drawing/2014/main" id="{A41DAC28-25A9-4332-9A91-3B5D18B80B8A}"/>
                </a:ext>
              </a:extLst>
            </p:cNvPr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1472;p57">
              <a:extLst>
                <a:ext uri="{FF2B5EF4-FFF2-40B4-BE49-F238E27FC236}">
                  <a16:creationId xmlns:a16="http://schemas.microsoft.com/office/drawing/2014/main" id="{65562701-F0D3-45EA-950D-04105F3A5D72}"/>
                </a:ext>
              </a:extLst>
            </p:cNvPr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1473;p57">
              <a:extLst>
                <a:ext uri="{FF2B5EF4-FFF2-40B4-BE49-F238E27FC236}">
                  <a16:creationId xmlns:a16="http://schemas.microsoft.com/office/drawing/2014/main" id="{4B1C24D5-7348-4A52-8C62-42A24E879076}"/>
                </a:ext>
              </a:extLst>
            </p:cNvPr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1474;p57">
              <a:extLst>
                <a:ext uri="{FF2B5EF4-FFF2-40B4-BE49-F238E27FC236}">
                  <a16:creationId xmlns:a16="http://schemas.microsoft.com/office/drawing/2014/main" id="{3AA555EA-D7F2-486A-BCFF-D6E5B07DA4E4}"/>
                </a:ext>
              </a:extLst>
            </p:cNvPr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1475;p57">
              <a:extLst>
                <a:ext uri="{FF2B5EF4-FFF2-40B4-BE49-F238E27FC236}">
                  <a16:creationId xmlns:a16="http://schemas.microsoft.com/office/drawing/2014/main" id="{3FFB16A7-CBC8-4122-83F9-904F0A826C34}"/>
                </a:ext>
              </a:extLst>
            </p:cNvPr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1476;p57">
              <a:extLst>
                <a:ext uri="{FF2B5EF4-FFF2-40B4-BE49-F238E27FC236}">
                  <a16:creationId xmlns:a16="http://schemas.microsoft.com/office/drawing/2014/main" id="{F5012DDD-5142-4D8F-B0CC-C224AEA705C2}"/>
                </a:ext>
              </a:extLst>
            </p:cNvPr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1477;p57">
              <a:extLst>
                <a:ext uri="{FF2B5EF4-FFF2-40B4-BE49-F238E27FC236}">
                  <a16:creationId xmlns:a16="http://schemas.microsoft.com/office/drawing/2014/main" id="{6FE1D5B4-678B-432C-BB09-2F0479EE1C00}"/>
                </a:ext>
              </a:extLst>
            </p:cNvPr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1478;p57">
              <a:extLst>
                <a:ext uri="{FF2B5EF4-FFF2-40B4-BE49-F238E27FC236}">
                  <a16:creationId xmlns:a16="http://schemas.microsoft.com/office/drawing/2014/main" id="{B960CD9C-D7FB-4E24-AC02-88FF25DD36EE}"/>
                </a:ext>
              </a:extLst>
            </p:cNvPr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1479;p57">
              <a:extLst>
                <a:ext uri="{FF2B5EF4-FFF2-40B4-BE49-F238E27FC236}">
                  <a16:creationId xmlns:a16="http://schemas.microsoft.com/office/drawing/2014/main" id="{90F76A72-A55D-438C-882D-33DA737BE34F}"/>
                </a:ext>
              </a:extLst>
            </p:cNvPr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1480;p57">
              <a:extLst>
                <a:ext uri="{FF2B5EF4-FFF2-40B4-BE49-F238E27FC236}">
                  <a16:creationId xmlns:a16="http://schemas.microsoft.com/office/drawing/2014/main" id="{658149CE-9E27-45F3-852E-1E99B31A3458}"/>
                </a:ext>
              </a:extLst>
            </p:cNvPr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1481;p57">
              <a:extLst>
                <a:ext uri="{FF2B5EF4-FFF2-40B4-BE49-F238E27FC236}">
                  <a16:creationId xmlns:a16="http://schemas.microsoft.com/office/drawing/2014/main" id="{8608A730-4EBA-4923-A787-9752EBDF49C0}"/>
                </a:ext>
              </a:extLst>
            </p:cNvPr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1482;p57">
              <a:extLst>
                <a:ext uri="{FF2B5EF4-FFF2-40B4-BE49-F238E27FC236}">
                  <a16:creationId xmlns:a16="http://schemas.microsoft.com/office/drawing/2014/main" id="{856089B9-78A8-41AB-A99D-C3D6830A2992}"/>
                </a:ext>
              </a:extLst>
            </p:cNvPr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1483;p57">
              <a:extLst>
                <a:ext uri="{FF2B5EF4-FFF2-40B4-BE49-F238E27FC236}">
                  <a16:creationId xmlns:a16="http://schemas.microsoft.com/office/drawing/2014/main" id="{3FA03120-4B1C-4BAD-BDE1-EF2E18BD5FB1}"/>
                </a:ext>
              </a:extLst>
            </p:cNvPr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1484;p57">
              <a:extLst>
                <a:ext uri="{FF2B5EF4-FFF2-40B4-BE49-F238E27FC236}">
                  <a16:creationId xmlns:a16="http://schemas.microsoft.com/office/drawing/2014/main" id="{3581682D-31E4-4329-87F8-FD8534A67D8E}"/>
                </a:ext>
              </a:extLst>
            </p:cNvPr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1485;p57">
              <a:extLst>
                <a:ext uri="{FF2B5EF4-FFF2-40B4-BE49-F238E27FC236}">
                  <a16:creationId xmlns:a16="http://schemas.microsoft.com/office/drawing/2014/main" id="{C806C996-12B8-4885-9886-BF6E4FAE3109}"/>
                </a:ext>
              </a:extLst>
            </p:cNvPr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1486;p57">
              <a:extLst>
                <a:ext uri="{FF2B5EF4-FFF2-40B4-BE49-F238E27FC236}">
                  <a16:creationId xmlns:a16="http://schemas.microsoft.com/office/drawing/2014/main" id="{B0F8B3B8-2027-48D8-B54B-8FAE45834C5F}"/>
                </a:ext>
              </a:extLst>
            </p:cNvPr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1487;p57">
              <a:extLst>
                <a:ext uri="{FF2B5EF4-FFF2-40B4-BE49-F238E27FC236}">
                  <a16:creationId xmlns:a16="http://schemas.microsoft.com/office/drawing/2014/main" id="{BB6915E4-A3D5-4D30-A051-52AB9230F143}"/>
                </a:ext>
              </a:extLst>
            </p:cNvPr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1488;p57">
              <a:extLst>
                <a:ext uri="{FF2B5EF4-FFF2-40B4-BE49-F238E27FC236}">
                  <a16:creationId xmlns:a16="http://schemas.microsoft.com/office/drawing/2014/main" id="{1866D0BA-F4D2-4473-8572-3E6607F483C2}"/>
                </a:ext>
              </a:extLst>
            </p:cNvPr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1489;p57">
              <a:extLst>
                <a:ext uri="{FF2B5EF4-FFF2-40B4-BE49-F238E27FC236}">
                  <a16:creationId xmlns:a16="http://schemas.microsoft.com/office/drawing/2014/main" id="{6F1C1046-B251-41ED-B0AA-F5D3FBE01E27}"/>
                </a:ext>
              </a:extLst>
            </p:cNvPr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1490;p57">
              <a:extLst>
                <a:ext uri="{FF2B5EF4-FFF2-40B4-BE49-F238E27FC236}">
                  <a16:creationId xmlns:a16="http://schemas.microsoft.com/office/drawing/2014/main" id="{E68DC061-25AA-4521-84D6-778B707CA346}"/>
                </a:ext>
              </a:extLst>
            </p:cNvPr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1491;p57">
              <a:extLst>
                <a:ext uri="{FF2B5EF4-FFF2-40B4-BE49-F238E27FC236}">
                  <a16:creationId xmlns:a16="http://schemas.microsoft.com/office/drawing/2014/main" id="{8FD5CA87-CC7C-4ADA-94E3-2C6AE4F80566}"/>
                </a:ext>
              </a:extLst>
            </p:cNvPr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1492;p57">
              <a:extLst>
                <a:ext uri="{FF2B5EF4-FFF2-40B4-BE49-F238E27FC236}">
                  <a16:creationId xmlns:a16="http://schemas.microsoft.com/office/drawing/2014/main" id="{2C31C36F-A169-4FEF-9E1E-CE783448FB95}"/>
                </a:ext>
              </a:extLst>
            </p:cNvPr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1493;p57">
              <a:extLst>
                <a:ext uri="{FF2B5EF4-FFF2-40B4-BE49-F238E27FC236}">
                  <a16:creationId xmlns:a16="http://schemas.microsoft.com/office/drawing/2014/main" id="{5A6B475E-1F50-4D8D-9A3D-4C3EC63B6645}"/>
                </a:ext>
              </a:extLst>
            </p:cNvPr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1494;p57">
              <a:extLst>
                <a:ext uri="{FF2B5EF4-FFF2-40B4-BE49-F238E27FC236}">
                  <a16:creationId xmlns:a16="http://schemas.microsoft.com/office/drawing/2014/main" id="{9C77CC39-2CD3-412C-AD99-2B93DA6FF38B}"/>
                </a:ext>
              </a:extLst>
            </p:cNvPr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1495;p57">
              <a:extLst>
                <a:ext uri="{FF2B5EF4-FFF2-40B4-BE49-F238E27FC236}">
                  <a16:creationId xmlns:a16="http://schemas.microsoft.com/office/drawing/2014/main" id="{091ECBA0-A3CE-4A06-84FF-D0D38B5CF69C}"/>
                </a:ext>
              </a:extLst>
            </p:cNvPr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1496;p57">
              <a:extLst>
                <a:ext uri="{FF2B5EF4-FFF2-40B4-BE49-F238E27FC236}">
                  <a16:creationId xmlns:a16="http://schemas.microsoft.com/office/drawing/2014/main" id="{4A89AF3F-47B9-4AC7-B957-132ACCB5B49B}"/>
                </a:ext>
              </a:extLst>
            </p:cNvPr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1497;p57">
              <a:extLst>
                <a:ext uri="{FF2B5EF4-FFF2-40B4-BE49-F238E27FC236}">
                  <a16:creationId xmlns:a16="http://schemas.microsoft.com/office/drawing/2014/main" id="{32995983-D6D3-4C8C-B8BD-A25B30C1A461}"/>
                </a:ext>
              </a:extLst>
            </p:cNvPr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1498;p57">
              <a:extLst>
                <a:ext uri="{FF2B5EF4-FFF2-40B4-BE49-F238E27FC236}">
                  <a16:creationId xmlns:a16="http://schemas.microsoft.com/office/drawing/2014/main" id="{CBBFBD0A-FB47-47C8-BEB4-C4C6E89B428F}"/>
                </a:ext>
              </a:extLst>
            </p:cNvPr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1499;p57">
              <a:extLst>
                <a:ext uri="{FF2B5EF4-FFF2-40B4-BE49-F238E27FC236}">
                  <a16:creationId xmlns:a16="http://schemas.microsoft.com/office/drawing/2014/main" id="{C51C2213-1C92-48E4-B210-77E6ED56C646}"/>
                </a:ext>
              </a:extLst>
            </p:cNvPr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1500;p57">
              <a:extLst>
                <a:ext uri="{FF2B5EF4-FFF2-40B4-BE49-F238E27FC236}">
                  <a16:creationId xmlns:a16="http://schemas.microsoft.com/office/drawing/2014/main" id="{E6357C5F-0BB3-4853-9641-8644AA3EFD4F}"/>
                </a:ext>
              </a:extLst>
            </p:cNvPr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1501;p57">
              <a:extLst>
                <a:ext uri="{FF2B5EF4-FFF2-40B4-BE49-F238E27FC236}">
                  <a16:creationId xmlns:a16="http://schemas.microsoft.com/office/drawing/2014/main" id="{876091E4-0AD6-423A-B93A-4F2FF338C188}"/>
                </a:ext>
              </a:extLst>
            </p:cNvPr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1502;p57">
              <a:extLst>
                <a:ext uri="{FF2B5EF4-FFF2-40B4-BE49-F238E27FC236}">
                  <a16:creationId xmlns:a16="http://schemas.microsoft.com/office/drawing/2014/main" id="{8FBAD956-F4F4-438E-A633-BF23FF486F91}"/>
                </a:ext>
              </a:extLst>
            </p:cNvPr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1503;p57">
              <a:extLst>
                <a:ext uri="{FF2B5EF4-FFF2-40B4-BE49-F238E27FC236}">
                  <a16:creationId xmlns:a16="http://schemas.microsoft.com/office/drawing/2014/main" id="{5CE02BA8-8193-44A8-8CC8-A33AC0D32D96}"/>
                </a:ext>
              </a:extLst>
            </p:cNvPr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1504;p57">
              <a:extLst>
                <a:ext uri="{FF2B5EF4-FFF2-40B4-BE49-F238E27FC236}">
                  <a16:creationId xmlns:a16="http://schemas.microsoft.com/office/drawing/2014/main" id="{B31F07C1-CBE5-413E-AF1C-2153F2F086C2}"/>
                </a:ext>
              </a:extLst>
            </p:cNvPr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1505;p57">
              <a:extLst>
                <a:ext uri="{FF2B5EF4-FFF2-40B4-BE49-F238E27FC236}">
                  <a16:creationId xmlns:a16="http://schemas.microsoft.com/office/drawing/2014/main" id="{DB244BF9-9423-4648-9DAC-ADC06C9076E5}"/>
                </a:ext>
              </a:extLst>
            </p:cNvPr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1506;p57">
              <a:extLst>
                <a:ext uri="{FF2B5EF4-FFF2-40B4-BE49-F238E27FC236}">
                  <a16:creationId xmlns:a16="http://schemas.microsoft.com/office/drawing/2014/main" id="{BF9AD29C-EDDE-442D-97D7-54A7A13569AF}"/>
                </a:ext>
              </a:extLst>
            </p:cNvPr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1507;p57">
              <a:extLst>
                <a:ext uri="{FF2B5EF4-FFF2-40B4-BE49-F238E27FC236}">
                  <a16:creationId xmlns:a16="http://schemas.microsoft.com/office/drawing/2014/main" id="{142F82A2-3BE0-4828-A6D1-54CCB4A703A7}"/>
                </a:ext>
              </a:extLst>
            </p:cNvPr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1508;p57">
              <a:extLst>
                <a:ext uri="{FF2B5EF4-FFF2-40B4-BE49-F238E27FC236}">
                  <a16:creationId xmlns:a16="http://schemas.microsoft.com/office/drawing/2014/main" id="{A5E2866C-125C-47CF-8962-86600DD76107}"/>
                </a:ext>
              </a:extLst>
            </p:cNvPr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1509;p57">
              <a:extLst>
                <a:ext uri="{FF2B5EF4-FFF2-40B4-BE49-F238E27FC236}">
                  <a16:creationId xmlns:a16="http://schemas.microsoft.com/office/drawing/2014/main" id="{FB31D01B-791A-4747-8D5F-5482F7CDED9B}"/>
                </a:ext>
              </a:extLst>
            </p:cNvPr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1510;p57">
              <a:extLst>
                <a:ext uri="{FF2B5EF4-FFF2-40B4-BE49-F238E27FC236}">
                  <a16:creationId xmlns:a16="http://schemas.microsoft.com/office/drawing/2014/main" id="{B16612C4-8042-4DA7-9D6E-058BD8102869}"/>
                </a:ext>
              </a:extLst>
            </p:cNvPr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1511;p57">
              <a:extLst>
                <a:ext uri="{FF2B5EF4-FFF2-40B4-BE49-F238E27FC236}">
                  <a16:creationId xmlns:a16="http://schemas.microsoft.com/office/drawing/2014/main" id="{D26F3AE4-6243-4011-AF3B-AEE43BB6980D}"/>
                </a:ext>
              </a:extLst>
            </p:cNvPr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1512;p57">
              <a:extLst>
                <a:ext uri="{FF2B5EF4-FFF2-40B4-BE49-F238E27FC236}">
                  <a16:creationId xmlns:a16="http://schemas.microsoft.com/office/drawing/2014/main" id="{435279AF-B2D7-4F09-8B12-320AEBED943A}"/>
                </a:ext>
              </a:extLst>
            </p:cNvPr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1513;p57">
              <a:extLst>
                <a:ext uri="{FF2B5EF4-FFF2-40B4-BE49-F238E27FC236}">
                  <a16:creationId xmlns:a16="http://schemas.microsoft.com/office/drawing/2014/main" id="{06B4C660-C183-4E34-B1C5-DB87AEA24F5E}"/>
                </a:ext>
              </a:extLst>
            </p:cNvPr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1514;p57">
              <a:extLst>
                <a:ext uri="{FF2B5EF4-FFF2-40B4-BE49-F238E27FC236}">
                  <a16:creationId xmlns:a16="http://schemas.microsoft.com/office/drawing/2014/main" id="{AC9EA8DE-9D6E-4BE4-8067-BADB5FD84942}"/>
                </a:ext>
              </a:extLst>
            </p:cNvPr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1515;p57">
              <a:extLst>
                <a:ext uri="{FF2B5EF4-FFF2-40B4-BE49-F238E27FC236}">
                  <a16:creationId xmlns:a16="http://schemas.microsoft.com/office/drawing/2014/main" id="{AA3B2025-D900-4E8E-AC41-1DD12474652C}"/>
                </a:ext>
              </a:extLst>
            </p:cNvPr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1516;p57">
              <a:extLst>
                <a:ext uri="{FF2B5EF4-FFF2-40B4-BE49-F238E27FC236}">
                  <a16:creationId xmlns:a16="http://schemas.microsoft.com/office/drawing/2014/main" id="{7DB4DC08-4412-45B3-8673-1B69C1EE9EEE}"/>
                </a:ext>
              </a:extLst>
            </p:cNvPr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1517;p57">
              <a:extLst>
                <a:ext uri="{FF2B5EF4-FFF2-40B4-BE49-F238E27FC236}">
                  <a16:creationId xmlns:a16="http://schemas.microsoft.com/office/drawing/2014/main" id="{BD3D00F0-6A69-4102-A047-B06AD23003C6}"/>
                </a:ext>
              </a:extLst>
            </p:cNvPr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1518;p57">
              <a:extLst>
                <a:ext uri="{FF2B5EF4-FFF2-40B4-BE49-F238E27FC236}">
                  <a16:creationId xmlns:a16="http://schemas.microsoft.com/office/drawing/2014/main" id="{87603A65-F4DB-4F16-9F6F-F47DB6AA2A1A}"/>
                </a:ext>
              </a:extLst>
            </p:cNvPr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1519;p57">
              <a:extLst>
                <a:ext uri="{FF2B5EF4-FFF2-40B4-BE49-F238E27FC236}">
                  <a16:creationId xmlns:a16="http://schemas.microsoft.com/office/drawing/2014/main" id="{F927E7C6-B1C5-4AA4-B056-2389554F6FBC}"/>
                </a:ext>
              </a:extLst>
            </p:cNvPr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1520;p57">
              <a:extLst>
                <a:ext uri="{FF2B5EF4-FFF2-40B4-BE49-F238E27FC236}">
                  <a16:creationId xmlns:a16="http://schemas.microsoft.com/office/drawing/2014/main" id="{188DCC5A-3190-46DF-8C9A-6B042F0D29C9}"/>
                </a:ext>
              </a:extLst>
            </p:cNvPr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1521;p57">
              <a:extLst>
                <a:ext uri="{FF2B5EF4-FFF2-40B4-BE49-F238E27FC236}">
                  <a16:creationId xmlns:a16="http://schemas.microsoft.com/office/drawing/2014/main" id="{80C6FD9A-54CF-4F4F-A347-F606694DA7FC}"/>
                </a:ext>
              </a:extLst>
            </p:cNvPr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1522;p57">
              <a:extLst>
                <a:ext uri="{FF2B5EF4-FFF2-40B4-BE49-F238E27FC236}">
                  <a16:creationId xmlns:a16="http://schemas.microsoft.com/office/drawing/2014/main" id="{03A32170-4FF2-49EE-A11B-ACDC217FF24F}"/>
                </a:ext>
              </a:extLst>
            </p:cNvPr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1523;p57">
              <a:extLst>
                <a:ext uri="{FF2B5EF4-FFF2-40B4-BE49-F238E27FC236}">
                  <a16:creationId xmlns:a16="http://schemas.microsoft.com/office/drawing/2014/main" id="{4024DCD7-8076-4150-83FF-FA1DDB1E34FE}"/>
                </a:ext>
              </a:extLst>
            </p:cNvPr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1524;p57">
              <a:extLst>
                <a:ext uri="{FF2B5EF4-FFF2-40B4-BE49-F238E27FC236}">
                  <a16:creationId xmlns:a16="http://schemas.microsoft.com/office/drawing/2014/main" id="{F19D1AD6-7FAA-45F1-A12E-861D1D35499F}"/>
                </a:ext>
              </a:extLst>
            </p:cNvPr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1525;p57">
              <a:extLst>
                <a:ext uri="{FF2B5EF4-FFF2-40B4-BE49-F238E27FC236}">
                  <a16:creationId xmlns:a16="http://schemas.microsoft.com/office/drawing/2014/main" id="{B7001AB6-4F9D-42BD-AFE1-8D44A90F914E}"/>
                </a:ext>
              </a:extLst>
            </p:cNvPr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1526;p57">
              <a:extLst>
                <a:ext uri="{FF2B5EF4-FFF2-40B4-BE49-F238E27FC236}">
                  <a16:creationId xmlns:a16="http://schemas.microsoft.com/office/drawing/2014/main" id="{BDEA494E-A39E-4470-860D-BD676FAB6E9E}"/>
                </a:ext>
              </a:extLst>
            </p:cNvPr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1527;p57">
              <a:extLst>
                <a:ext uri="{FF2B5EF4-FFF2-40B4-BE49-F238E27FC236}">
                  <a16:creationId xmlns:a16="http://schemas.microsoft.com/office/drawing/2014/main" id="{F110CF19-7701-42EC-BD36-BD25D7D8D80F}"/>
                </a:ext>
              </a:extLst>
            </p:cNvPr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1528;p57">
              <a:extLst>
                <a:ext uri="{FF2B5EF4-FFF2-40B4-BE49-F238E27FC236}">
                  <a16:creationId xmlns:a16="http://schemas.microsoft.com/office/drawing/2014/main" id="{86786E76-D059-403E-A65D-8BA2EB22E9A5}"/>
                </a:ext>
              </a:extLst>
            </p:cNvPr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1529;p57">
              <a:extLst>
                <a:ext uri="{FF2B5EF4-FFF2-40B4-BE49-F238E27FC236}">
                  <a16:creationId xmlns:a16="http://schemas.microsoft.com/office/drawing/2014/main" id="{A0AFD05A-D644-4037-A418-7B2D2F3F1915}"/>
                </a:ext>
              </a:extLst>
            </p:cNvPr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1530;p57">
              <a:extLst>
                <a:ext uri="{FF2B5EF4-FFF2-40B4-BE49-F238E27FC236}">
                  <a16:creationId xmlns:a16="http://schemas.microsoft.com/office/drawing/2014/main" id="{A38A7E22-0B5B-48DA-A794-18E987C8B33F}"/>
                </a:ext>
              </a:extLst>
            </p:cNvPr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1531;p57">
              <a:extLst>
                <a:ext uri="{FF2B5EF4-FFF2-40B4-BE49-F238E27FC236}">
                  <a16:creationId xmlns:a16="http://schemas.microsoft.com/office/drawing/2014/main" id="{107C78A1-43A3-4643-A2D0-5071EC3DF2E0}"/>
                </a:ext>
              </a:extLst>
            </p:cNvPr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1532;p57">
              <a:extLst>
                <a:ext uri="{FF2B5EF4-FFF2-40B4-BE49-F238E27FC236}">
                  <a16:creationId xmlns:a16="http://schemas.microsoft.com/office/drawing/2014/main" id="{42DBB940-3614-4338-83BA-BFC1152382AD}"/>
                </a:ext>
              </a:extLst>
            </p:cNvPr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1533;p57">
              <a:extLst>
                <a:ext uri="{FF2B5EF4-FFF2-40B4-BE49-F238E27FC236}">
                  <a16:creationId xmlns:a16="http://schemas.microsoft.com/office/drawing/2014/main" id="{C25213C5-EDED-4B03-92AC-419F7E8E2780}"/>
                </a:ext>
              </a:extLst>
            </p:cNvPr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1534;p57">
              <a:extLst>
                <a:ext uri="{FF2B5EF4-FFF2-40B4-BE49-F238E27FC236}">
                  <a16:creationId xmlns:a16="http://schemas.microsoft.com/office/drawing/2014/main" id="{723EA976-F143-4CD5-88F4-E095930C62A1}"/>
                </a:ext>
              </a:extLst>
            </p:cNvPr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1535;p57">
              <a:extLst>
                <a:ext uri="{FF2B5EF4-FFF2-40B4-BE49-F238E27FC236}">
                  <a16:creationId xmlns:a16="http://schemas.microsoft.com/office/drawing/2014/main" id="{1BB87CE7-78C3-402B-93C8-6BCDA472C752}"/>
                </a:ext>
              </a:extLst>
            </p:cNvPr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1536;p57">
              <a:extLst>
                <a:ext uri="{FF2B5EF4-FFF2-40B4-BE49-F238E27FC236}">
                  <a16:creationId xmlns:a16="http://schemas.microsoft.com/office/drawing/2014/main" id="{3F28E73E-3EC8-4554-9DD9-472AEE5F2B2A}"/>
                </a:ext>
              </a:extLst>
            </p:cNvPr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1537;p57">
              <a:extLst>
                <a:ext uri="{FF2B5EF4-FFF2-40B4-BE49-F238E27FC236}">
                  <a16:creationId xmlns:a16="http://schemas.microsoft.com/office/drawing/2014/main" id="{A05B4B62-A77D-477A-BFDB-11634231130C}"/>
                </a:ext>
              </a:extLst>
            </p:cNvPr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1538;p57">
              <a:extLst>
                <a:ext uri="{FF2B5EF4-FFF2-40B4-BE49-F238E27FC236}">
                  <a16:creationId xmlns:a16="http://schemas.microsoft.com/office/drawing/2014/main" id="{49AE8AE7-ECCF-4DE7-BDD0-F784B3C8FD8D}"/>
                </a:ext>
              </a:extLst>
            </p:cNvPr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1539;p57">
              <a:extLst>
                <a:ext uri="{FF2B5EF4-FFF2-40B4-BE49-F238E27FC236}">
                  <a16:creationId xmlns:a16="http://schemas.microsoft.com/office/drawing/2014/main" id="{6B431084-8889-4843-9B06-D3AE51F5B4DA}"/>
                </a:ext>
              </a:extLst>
            </p:cNvPr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1540;p57">
              <a:extLst>
                <a:ext uri="{FF2B5EF4-FFF2-40B4-BE49-F238E27FC236}">
                  <a16:creationId xmlns:a16="http://schemas.microsoft.com/office/drawing/2014/main" id="{B2AED438-CD70-424F-9094-14B6E3716667}"/>
                </a:ext>
              </a:extLst>
            </p:cNvPr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1541;p57">
              <a:extLst>
                <a:ext uri="{FF2B5EF4-FFF2-40B4-BE49-F238E27FC236}">
                  <a16:creationId xmlns:a16="http://schemas.microsoft.com/office/drawing/2014/main" id="{3CF40ADE-78CC-404E-B4C1-880C34C5BECE}"/>
                </a:ext>
              </a:extLst>
            </p:cNvPr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1542;p57">
              <a:extLst>
                <a:ext uri="{FF2B5EF4-FFF2-40B4-BE49-F238E27FC236}">
                  <a16:creationId xmlns:a16="http://schemas.microsoft.com/office/drawing/2014/main" id="{A6B790F0-B77B-4B94-BBF6-5ECF8CEA26D3}"/>
                </a:ext>
              </a:extLst>
            </p:cNvPr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1543;p57">
              <a:extLst>
                <a:ext uri="{FF2B5EF4-FFF2-40B4-BE49-F238E27FC236}">
                  <a16:creationId xmlns:a16="http://schemas.microsoft.com/office/drawing/2014/main" id="{042B0D8E-6B5E-4676-8350-3A3C53B6A2F8}"/>
                </a:ext>
              </a:extLst>
            </p:cNvPr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1544;p57">
              <a:extLst>
                <a:ext uri="{FF2B5EF4-FFF2-40B4-BE49-F238E27FC236}">
                  <a16:creationId xmlns:a16="http://schemas.microsoft.com/office/drawing/2014/main" id="{33CC2608-E7D6-481D-B36D-09036F8E08A6}"/>
                </a:ext>
              </a:extLst>
            </p:cNvPr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1545;p57">
              <a:extLst>
                <a:ext uri="{FF2B5EF4-FFF2-40B4-BE49-F238E27FC236}">
                  <a16:creationId xmlns:a16="http://schemas.microsoft.com/office/drawing/2014/main" id="{BCF529FE-83B5-40DA-8511-A5FDDA63B6CE}"/>
                </a:ext>
              </a:extLst>
            </p:cNvPr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1546;p57">
              <a:extLst>
                <a:ext uri="{FF2B5EF4-FFF2-40B4-BE49-F238E27FC236}">
                  <a16:creationId xmlns:a16="http://schemas.microsoft.com/office/drawing/2014/main" id="{27005409-590E-40FD-B2BF-1A8B7D0165C0}"/>
                </a:ext>
              </a:extLst>
            </p:cNvPr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1547;p57">
              <a:extLst>
                <a:ext uri="{FF2B5EF4-FFF2-40B4-BE49-F238E27FC236}">
                  <a16:creationId xmlns:a16="http://schemas.microsoft.com/office/drawing/2014/main" id="{0888F26D-B87E-4BE7-B058-D48DC56FD7A3}"/>
                </a:ext>
              </a:extLst>
            </p:cNvPr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1548;p57">
              <a:extLst>
                <a:ext uri="{FF2B5EF4-FFF2-40B4-BE49-F238E27FC236}">
                  <a16:creationId xmlns:a16="http://schemas.microsoft.com/office/drawing/2014/main" id="{BB326090-EF82-4848-BC97-044DEFBDE1C9}"/>
                </a:ext>
              </a:extLst>
            </p:cNvPr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1549;p57">
              <a:extLst>
                <a:ext uri="{FF2B5EF4-FFF2-40B4-BE49-F238E27FC236}">
                  <a16:creationId xmlns:a16="http://schemas.microsoft.com/office/drawing/2014/main" id="{95466FD8-49F0-4BF4-9B27-2A37C9D11359}"/>
                </a:ext>
              </a:extLst>
            </p:cNvPr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1550;p57">
              <a:extLst>
                <a:ext uri="{FF2B5EF4-FFF2-40B4-BE49-F238E27FC236}">
                  <a16:creationId xmlns:a16="http://schemas.microsoft.com/office/drawing/2014/main" id="{34AB9403-CD2B-4BDB-863B-EE6463761FE8}"/>
                </a:ext>
              </a:extLst>
            </p:cNvPr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1551;p57">
              <a:extLst>
                <a:ext uri="{FF2B5EF4-FFF2-40B4-BE49-F238E27FC236}">
                  <a16:creationId xmlns:a16="http://schemas.microsoft.com/office/drawing/2014/main" id="{DEB5D437-A39E-47F7-8029-CE680DF115F8}"/>
                </a:ext>
              </a:extLst>
            </p:cNvPr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1552;p57">
              <a:extLst>
                <a:ext uri="{FF2B5EF4-FFF2-40B4-BE49-F238E27FC236}">
                  <a16:creationId xmlns:a16="http://schemas.microsoft.com/office/drawing/2014/main" id="{0BCF5882-E9F5-474F-9FB5-0CA8B0E957A4}"/>
                </a:ext>
              </a:extLst>
            </p:cNvPr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1553;p57">
              <a:extLst>
                <a:ext uri="{FF2B5EF4-FFF2-40B4-BE49-F238E27FC236}">
                  <a16:creationId xmlns:a16="http://schemas.microsoft.com/office/drawing/2014/main" id="{6953B526-7686-4C0A-A3D5-9DA77E38C9F6}"/>
                </a:ext>
              </a:extLst>
            </p:cNvPr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1554;p57">
              <a:extLst>
                <a:ext uri="{FF2B5EF4-FFF2-40B4-BE49-F238E27FC236}">
                  <a16:creationId xmlns:a16="http://schemas.microsoft.com/office/drawing/2014/main" id="{ED463EA3-ACC6-4EFA-8019-BE2F99828D6C}"/>
                </a:ext>
              </a:extLst>
            </p:cNvPr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1555;p57">
              <a:extLst>
                <a:ext uri="{FF2B5EF4-FFF2-40B4-BE49-F238E27FC236}">
                  <a16:creationId xmlns:a16="http://schemas.microsoft.com/office/drawing/2014/main" id="{AEA13BB1-F8A3-4ED3-9E04-5877F6B68D5F}"/>
                </a:ext>
              </a:extLst>
            </p:cNvPr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1556;p57">
              <a:extLst>
                <a:ext uri="{FF2B5EF4-FFF2-40B4-BE49-F238E27FC236}">
                  <a16:creationId xmlns:a16="http://schemas.microsoft.com/office/drawing/2014/main" id="{D14667C5-EABC-44FD-A1CB-07A3AA526459}"/>
                </a:ext>
              </a:extLst>
            </p:cNvPr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1557;p57">
              <a:extLst>
                <a:ext uri="{FF2B5EF4-FFF2-40B4-BE49-F238E27FC236}">
                  <a16:creationId xmlns:a16="http://schemas.microsoft.com/office/drawing/2014/main" id="{63A6EDA0-8B33-4606-88F4-912B5F09304E}"/>
                </a:ext>
              </a:extLst>
            </p:cNvPr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1558;p57">
              <a:extLst>
                <a:ext uri="{FF2B5EF4-FFF2-40B4-BE49-F238E27FC236}">
                  <a16:creationId xmlns:a16="http://schemas.microsoft.com/office/drawing/2014/main" id="{E7C60645-AF5C-45CD-A788-1CC67C92450F}"/>
                </a:ext>
              </a:extLst>
            </p:cNvPr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1559;p57">
              <a:extLst>
                <a:ext uri="{FF2B5EF4-FFF2-40B4-BE49-F238E27FC236}">
                  <a16:creationId xmlns:a16="http://schemas.microsoft.com/office/drawing/2014/main" id="{6E558512-45BA-49E9-8508-1D402989BC2B}"/>
                </a:ext>
              </a:extLst>
            </p:cNvPr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1560;p57">
              <a:extLst>
                <a:ext uri="{FF2B5EF4-FFF2-40B4-BE49-F238E27FC236}">
                  <a16:creationId xmlns:a16="http://schemas.microsoft.com/office/drawing/2014/main" id="{FCA8F72D-929A-46B0-89EF-1137017DA345}"/>
                </a:ext>
              </a:extLst>
            </p:cNvPr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1561;p57">
              <a:extLst>
                <a:ext uri="{FF2B5EF4-FFF2-40B4-BE49-F238E27FC236}">
                  <a16:creationId xmlns:a16="http://schemas.microsoft.com/office/drawing/2014/main" id="{703361C4-90FF-4CE2-AFD7-C99D0E5EBEE3}"/>
                </a:ext>
              </a:extLst>
            </p:cNvPr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1562;p57">
              <a:extLst>
                <a:ext uri="{FF2B5EF4-FFF2-40B4-BE49-F238E27FC236}">
                  <a16:creationId xmlns:a16="http://schemas.microsoft.com/office/drawing/2014/main" id="{2F4B5B89-34FD-4578-A6AA-9EA6DA035593}"/>
                </a:ext>
              </a:extLst>
            </p:cNvPr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1563;p57">
              <a:extLst>
                <a:ext uri="{FF2B5EF4-FFF2-40B4-BE49-F238E27FC236}">
                  <a16:creationId xmlns:a16="http://schemas.microsoft.com/office/drawing/2014/main" id="{56A72E66-B1DD-4584-A06D-7A68D72C6B9A}"/>
                </a:ext>
              </a:extLst>
            </p:cNvPr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1564;p57">
              <a:extLst>
                <a:ext uri="{FF2B5EF4-FFF2-40B4-BE49-F238E27FC236}">
                  <a16:creationId xmlns:a16="http://schemas.microsoft.com/office/drawing/2014/main" id="{C16C0E1B-1FC9-4EC8-86ED-3A5F1C2C25EC}"/>
                </a:ext>
              </a:extLst>
            </p:cNvPr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1565;p57">
              <a:extLst>
                <a:ext uri="{FF2B5EF4-FFF2-40B4-BE49-F238E27FC236}">
                  <a16:creationId xmlns:a16="http://schemas.microsoft.com/office/drawing/2014/main" id="{58F171F6-D178-4867-88AA-69BBB0D19C89}"/>
                </a:ext>
              </a:extLst>
            </p:cNvPr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1566;p57">
              <a:extLst>
                <a:ext uri="{FF2B5EF4-FFF2-40B4-BE49-F238E27FC236}">
                  <a16:creationId xmlns:a16="http://schemas.microsoft.com/office/drawing/2014/main" id="{8140EE01-CF79-4A22-AE81-8C4A5ED871FB}"/>
                </a:ext>
              </a:extLst>
            </p:cNvPr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1567;p57">
              <a:extLst>
                <a:ext uri="{FF2B5EF4-FFF2-40B4-BE49-F238E27FC236}">
                  <a16:creationId xmlns:a16="http://schemas.microsoft.com/office/drawing/2014/main" id="{EDD1E8AE-CD21-4719-91C3-0757B7AAE0AF}"/>
                </a:ext>
              </a:extLst>
            </p:cNvPr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1568;p57">
              <a:extLst>
                <a:ext uri="{FF2B5EF4-FFF2-40B4-BE49-F238E27FC236}">
                  <a16:creationId xmlns:a16="http://schemas.microsoft.com/office/drawing/2014/main" id="{9BBA86C7-1235-4DD3-A4A6-D1727B67E48F}"/>
                </a:ext>
              </a:extLst>
            </p:cNvPr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1569;p57">
              <a:extLst>
                <a:ext uri="{FF2B5EF4-FFF2-40B4-BE49-F238E27FC236}">
                  <a16:creationId xmlns:a16="http://schemas.microsoft.com/office/drawing/2014/main" id="{F2F1391D-F657-418C-B3E6-341F8A696DC2}"/>
                </a:ext>
              </a:extLst>
            </p:cNvPr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1570;p57">
              <a:extLst>
                <a:ext uri="{FF2B5EF4-FFF2-40B4-BE49-F238E27FC236}">
                  <a16:creationId xmlns:a16="http://schemas.microsoft.com/office/drawing/2014/main" id="{85E81964-8C4F-4419-9FC4-815DEC71C3E8}"/>
                </a:ext>
              </a:extLst>
            </p:cNvPr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1571;p57">
              <a:extLst>
                <a:ext uri="{FF2B5EF4-FFF2-40B4-BE49-F238E27FC236}">
                  <a16:creationId xmlns:a16="http://schemas.microsoft.com/office/drawing/2014/main" id="{F8AF524C-2B92-4565-AFBD-4660C4545B40}"/>
                </a:ext>
              </a:extLst>
            </p:cNvPr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1572;p57">
              <a:extLst>
                <a:ext uri="{FF2B5EF4-FFF2-40B4-BE49-F238E27FC236}">
                  <a16:creationId xmlns:a16="http://schemas.microsoft.com/office/drawing/2014/main" id="{36A42196-4887-4AE1-B218-AB30034AB64D}"/>
                </a:ext>
              </a:extLst>
            </p:cNvPr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1573;p57">
              <a:extLst>
                <a:ext uri="{FF2B5EF4-FFF2-40B4-BE49-F238E27FC236}">
                  <a16:creationId xmlns:a16="http://schemas.microsoft.com/office/drawing/2014/main" id="{0B32ED92-EEC7-458F-8F6A-3AE619D439BE}"/>
                </a:ext>
              </a:extLst>
            </p:cNvPr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1574;p57">
              <a:extLst>
                <a:ext uri="{FF2B5EF4-FFF2-40B4-BE49-F238E27FC236}">
                  <a16:creationId xmlns:a16="http://schemas.microsoft.com/office/drawing/2014/main" id="{18AD505E-045E-4D5B-B254-953B09E3C6D3}"/>
                </a:ext>
              </a:extLst>
            </p:cNvPr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1575;p57">
              <a:extLst>
                <a:ext uri="{FF2B5EF4-FFF2-40B4-BE49-F238E27FC236}">
                  <a16:creationId xmlns:a16="http://schemas.microsoft.com/office/drawing/2014/main" id="{91010377-794F-4E62-893F-59015F2B8570}"/>
                </a:ext>
              </a:extLst>
            </p:cNvPr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1576;p57">
              <a:extLst>
                <a:ext uri="{FF2B5EF4-FFF2-40B4-BE49-F238E27FC236}">
                  <a16:creationId xmlns:a16="http://schemas.microsoft.com/office/drawing/2014/main" id="{7CD7C3A4-27FA-43F3-9CA1-95FB992A85AA}"/>
                </a:ext>
              </a:extLst>
            </p:cNvPr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1577;p57">
              <a:extLst>
                <a:ext uri="{FF2B5EF4-FFF2-40B4-BE49-F238E27FC236}">
                  <a16:creationId xmlns:a16="http://schemas.microsoft.com/office/drawing/2014/main" id="{DA63BBE3-FCC5-4641-A03E-888A445D85AF}"/>
                </a:ext>
              </a:extLst>
            </p:cNvPr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1578;p57">
              <a:extLst>
                <a:ext uri="{FF2B5EF4-FFF2-40B4-BE49-F238E27FC236}">
                  <a16:creationId xmlns:a16="http://schemas.microsoft.com/office/drawing/2014/main" id="{B3C8256A-2434-409B-A004-8FB1435DF82C}"/>
                </a:ext>
              </a:extLst>
            </p:cNvPr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1579;p57">
              <a:extLst>
                <a:ext uri="{FF2B5EF4-FFF2-40B4-BE49-F238E27FC236}">
                  <a16:creationId xmlns:a16="http://schemas.microsoft.com/office/drawing/2014/main" id="{8240819D-2C9B-4205-9F9D-B85BA3217EA9}"/>
                </a:ext>
              </a:extLst>
            </p:cNvPr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1580;p57">
              <a:extLst>
                <a:ext uri="{FF2B5EF4-FFF2-40B4-BE49-F238E27FC236}">
                  <a16:creationId xmlns:a16="http://schemas.microsoft.com/office/drawing/2014/main" id="{0F9C1EFA-B21E-4E0A-868F-EDCC86E8D4ED}"/>
                </a:ext>
              </a:extLst>
            </p:cNvPr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1581;p57">
              <a:extLst>
                <a:ext uri="{FF2B5EF4-FFF2-40B4-BE49-F238E27FC236}">
                  <a16:creationId xmlns:a16="http://schemas.microsoft.com/office/drawing/2014/main" id="{AC91D1D5-D850-448C-A6D7-F3A55F501F93}"/>
                </a:ext>
              </a:extLst>
            </p:cNvPr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1582;p57">
              <a:extLst>
                <a:ext uri="{FF2B5EF4-FFF2-40B4-BE49-F238E27FC236}">
                  <a16:creationId xmlns:a16="http://schemas.microsoft.com/office/drawing/2014/main" id="{709E417A-2596-476C-8714-2DF318867CDB}"/>
                </a:ext>
              </a:extLst>
            </p:cNvPr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1583;p57">
              <a:extLst>
                <a:ext uri="{FF2B5EF4-FFF2-40B4-BE49-F238E27FC236}">
                  <a16:creationId xmlns:a16="http://schemas.microsoft.com/office/drawing/2014/main" id="{28FA2674-4D15-4265-8EF5-AC59F2D184F2}"/>
                </a:ext>
              </a:extLst>
            </p:cNvPr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1584;p57">
              <a:extLst>
                <a:ext uri="{FF2B5EF4-FFF2-40B4-BE49-F238E27FC236}">
                  <a16:creationId xmlns:a16="http://schemas.microsoft.com/office/drawing/2014/main" id="{CCE58750-BB22-45F2-BF69-885E4CFCFD13}"/>
                </a:ext>
              </a:extLst>
            </p:cNvPr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1585;p57">
              <a:extLst>
                <a:ext uri="{FF2B5EF4-FFF2-40B4-BE49-F238E27FC236}">
                  <a16:creationId xmlns:a16="http://schemas.microsoft.com/office/drawing/2014/main" id="{92E08869-D2E3-44AA-8674-61A394695294}"/>
                </a:ext>
              </a:extLst>
            </p:cNvPr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1586;p57">
              <a:extLst>
                <a:ext uri="{FF2B5EF4-FFF2-40B4-BE49-F238E27FC236}">
                  <a16:creationId xmlns:a16="http://schemas.microsoft.com/office/drawing/2014/main" id="{B0BAD469-8E9E-4317-BCDD-7371741142C8}"/>
                </a:ext>
              </a:extLst>
            </p:cNvPr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1587;p57">
              <a:extLst>
                <a:ext uri="{FF2B5EF4-FFF2-40B4-BE49-F238E27FC236}">
                  <a16:creationId xmlns:a16="http://schemas.microsoft.com/office/drawing/2014/main" id="{3375A438-B217-497A-8E4B-9062333B36F6}"/>
                </a:ext>
              </a:extLst>
            </p:cNvPr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1588;p57">
              <a:extLst>
                <a:ext uri="{FF2B5EF4-FFF2-40B4-BE49-F238E27FC236}">
                  <a16:creationId xmlns:a16="http://schemas.microsoft.com/office/drawing/2014/main" id="{48F0668B-FFF3-4EA3-BD8B-2AFF380484FD}"/>
                </a:ext>
              </a:extLst>
            </p:cNvPr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1589;p57">
              <a:extLst>
                <a:ext uri="{FF2B5EF4-FFF2-40B4-BE49-F238E27FC236}">
                  <a16:creationId xmlns:a16="http://schemas.microsoft.com/office/drawing/2014/main" id="{2CB82D28-DEB6-487C-91B1-AA19A67F18B6}"/>
                </a:ext>
              </a:extLst>
            </p:cNvPr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1590;p57">
              <a:extLst>
                <a:ext uri="{FF2B5EF4-FFF2-40B4-BE49-F238E27FC236}">
                  <a16:creationId xmlns:a16="http://schemas.microsoft.com/office/drawing/2014/main" id="{AE76C44C-639D-4945-B873-2062E63A7CD9}"/>
                </a:ext>
              </a:extLst>
            </p:cNvPr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1591;p57">
              <a:extLst>
                <a:ext uri="{FF2B5EF4-FFF2-40B4-BE49-F238E27FC236}">
                  <a16:creationId xmlns:a16="http://schemas.microsoft.com/office/drawing/2014/main" id="{745B0396-AB22-40BF-8A3A-E53AFD92C1C1}"/>
                </a:ext>
              </a:extLst>
            </p:cNvPr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1592;p57">
              <a:extLst>
                <a:ext uri="{FF2B5EF4-FFF2-40B4-BE49-F238E27FC236}">
                  <a16:creationId xmlns:a16="http://schemas.microsoft.com/office/drawing/2014/main" id="{0FA2FCEB-62E8-4079-9156-A0B03A21CE17}"/>
                </a:ext>
              </a:extLst>
            </p:cNvPr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1593;p57">
              <a:extLst>
                <a:ext uri="{FF2B5EF4-FFF2-40B4-BE49-F238E27FC236}">
                  <a16:creationId xmlns:a16="http://schemas.microsoft.com/office/drawing/2014/main" id="{53EE07CF-0707-43AF-88C8-9E2896B9372F}"/>
                </a:ext>
              </a:extLst>
            </p:cNvPr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1594;p57">
              <a:extLst>
                <a:ext uri="{FF2B5EF4-FFF2-40B4-BE49-F238E27FC236}">
                  <a16:creationId xmlns:a16="http://schemas.microsoft.com/office/drawing/2014/main" id="{10975A2A-91F5-42CC-A71F-D647F02C391D}"/>
                </a:ext>
              </a:extLst>
            </p:cNvPr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1595;p57">
              <a:extLst>
                <a:ext uri="{FF2B5EF4-FFF2-40B4-BE49-F238E27FC236}">
                  <a16:creationId xmlns:a16="http://schemas.microsoft.com/office/drawing/2014/main" id="{8EB60EE9-FACF-4CC6-AA6C-6E7BD4F45049}"/>
                </a:ext>
              </a:extLst>
            </p:cNvPr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1596;p57">
              <a:extLst>
                <a:ext uri="{FF2B5EF4-FFF2-40B4-BE49-F238E27FC236}">
                  <a16:creationId xmlns:a16="http://schemas.microsoft.com/office/drawing/2014/main" id="{70EB8781-9086-40E4-92D6-F9BACB9A7B93}"/>
                </a:ext>
              </a:extLst>
            </p:cNvPr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1597;p57">
              <a:extLst>
                <a:ext uri="{FF2B5EF4-FFF2-40B4-BE49-F238E27FC236}">
                  <a16:creationId xmlns:a16="http://schemas.microsoft.com/office/drawing/2014/main" id="{91987B0F-852C-4226-A4DA-D2ADB957CBB6}"/>
                </a:ext>
              </a:extLst>
            </p:cNvPr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1598;p57">
              <a:extLst>
                <a:ext uri="{FF2B5EF4-FFF2-40B4-BE49-F238E27FC236}">
                  <a16:creationId xmlns:a16="http://schemas.microsoft.com/office/drawing/2014/main" id="{E2A68F33-B795-45AC-92FB-C044A7B318AF}"/>
                </a:ext>
              </a:extLst>
            </p:cNvPr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1599;p57">
              <a:extLst>
                <a:ext uri="{FF2B5EF4-FFF2-40B4-BE49-F238E27FC236}">
                  <a16:creationId xmlns:a16="http://schemas.microsoft.com/office/drawing/2014/main" id="{5145D0FA-5A17-4E60-A634-9206C0A5C18E}"/>
                </a:ext>
              </a:extLst>
            </p:cNvPr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1600;p57">
              <a:extLst>
                <a:ext uri="{FF2B5EF4-FFF2-40B4-BE49-F238E27FC236}">
                  <a16:creationId xmlns:a16="http://schemas.microsoft.com/office/drawing/2014/main" id="{86ED6510-14F6-4336-BA97-CCED01EEA95A}"/>
                </a:ext>
              </a:extLst>
            </p:cNvPr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1601;p57">
              <a:extLst>
                <a:ext uri="{FF2B5EF4-FFF2-40B4-BE49-F238E27FC236}">
                  <a16:creationId xmlns:a16="http://schemas.microsoft.com/office/drawing/2014/main" id="{B0B4B06A-9DBE-4D43-A3BD-8C1856DDA8B0}"/>
                </a:ext>
              </a:extLst>
            </p:cNvPr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1602;p57">
              <a:extLst>
                <a:ext uri="{FF2B5EF4-FFF2-40B4-BE49-F238E27FC236}">
                  <a16:creationId xmlns:a16="http://schemas.microsoft.com/office/drawing/2014/main" id="{9F2699C7-20B4-4C1B-832F-6287CCB9E291}"/>
                </a:ext>
              </a:extLst>
            </p:cNvPr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1603;p57">
              <a:extLst>
                <a:ext uri="{FF2B5EF4-FFF2-40B4-BE49-F238E27FC236}">
                  <a16:creationId xmlns:a16="http://schemas.microsoft.com/office/drawing/2014/main" id="{A1B6A732-C619-4A39-A895-F9063D08EA17}"/>
                </a:ext>
              </a:extLst>
            </p:cNvPr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1604;p57">
              <a:extLst>
                <a:ext uri="{FF2B5EF4-FFF2-40B4-BE49-F238E27FC236}">
                  <a16:creationId xmlns:a16="http://schemas.microsoft.com/office/drawing/2014/main" id="{EC5502BB-9934-48BB-B2ED-18D8823069C6}"/>
                </a:ext>
              </a:extLst>
            </p:cNvPr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1605;p57">
              <a:extLst>
                <a:ext uri="{FF2B5EF4-FFF2-40B4-BE49-F238E27FC236}">
                  <a16:creationId xmlns:a16="http://schemas.microsoft.com/office/drawing/2014/main" id="{FACA9750-DE2A-455D-860A-90DC7D810D68}"/>
                </a:ext>
              </a:extLst>
            </p:cNvPr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1606;p57">
              <a:extLst>
                <a:ext uri="{FF2B5EF4-FFF2-40B4-BE49-F238E27FC236}">
                  <a16:creationId xmlns:a16="http://schemas.microsoft.com/office/drawing/2014/main" id="{E5536AEC-0424-4C6B-A78F-A0745EE1AF0D}"/>
                </a:ext>
              </a:extLst>
            </p:cNvPr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1607;p57">
              <a:extLst>
                <a:ext uri="{FF2B5EF4-FFF2-40B4-BE49-F238E27FC236}">
                  <a16:creationId xmlns:a16="http://schemas.microsoft.com/office/drawing/2014/main" id="{AC825CB3-2EB0-4E6C-AC2E-E0A39F29589C}"/>
                </a:ext>
              </a:extLst>
            </p:cNvPr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1608;p57">
              <a:extLst>
                <a:ext uri="{FF2B5EF4-FFF2-40B4-BE49-F238E27FC236}">
                  <a16:creationId xmlns:a16="http://schemas.microsoft.com/office/drawing/2014/main" id="{6A871336-9602-4918-BD7A-1C1221D72537}"/>
                </a:ext>
              </a:extLst>
            </p:cNvPr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1609;p57">
              <a:extLst>
                <a:ext uri="{FF2B5EF4-FFF2-40B4-BE49-F238E27FC236}">
                  <a16:creationId xmlns:a16="http://schemas.microsoft.com/office/drawing/2014/main" id="{13C9D3F3-1554-4327-A247-C53689F02BA0}"/>
                </a:ext>
              </a:extLst>
            </p:cNvPr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1610;p57">
              <a:extLst>
                <a:ext uri="{FF2B5EF4-FFF2-40B4-BE49-F238E27FC236}">
                  <a16:creationId xmlns:a16="http://schemas.microsoft.com/office/drawing/2014/main" id="{1670D8A6-58DF-456A-9AD0-248F0A043A7B}"/>
                </a:ext>
              </a:extLst>
            </p:cNvPr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1611;p57">
              <a:extLst>
                <a:ext uri="{FF2B5EF4-FFF2-40B4-BE49-F238E27FC236}">
                  <a16:creationId xmlns:a16="http://schemas.microsoft.com/office/drawing/2014/main" id="{FEF9C524-4B11-452A-95BE-A6F123B55B77}"/>
                </a:ext>
              </a:extLst>
            </p:cNvPr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1612;p57">
              <a:extLst>
                <a:ext uri="{FF2B5EF4-FFF2-40B4-BE49-F238E27FC236}">
                  <a16:creationId xmlns:a16="http://schemas.microsoft.com/office/drawing/2014/main" id="{2399D943-A8BE-4EAD-87D4-07361C5ADBFB}"/>
                </a:ext>
              </a:extLst>
            </p:cNvPr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1613;p57">
              <a:extLst>
                <a:ext uri="{FF2B5EF4-FFF2-40B4-BE49-F238E27FC236}">
                  <a16:creationId xmlns:a16="http://schemas.microsoft.com/office/drawing/2014/main" id="{1F4C3A24-8D3C-411F-97B0-E481A87F3FEB}"/>
                </a:ext>
              </a:extLst>
            </p:cNvPr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1614;p57">
              <a:extLst>
                <a:ext uri="{FF2B5EF4-FFF2-40B4-BE49-F238E27FC236}">
                  <a16:creationId xmlns:a16="http://schemas.microsoft.com/office/drawing/2014/main" id="{F9F1571B-E06A-4BF4-8C44-361665ED2843}"/>
                </a:ext>
              </a:extLst>
            </p:cNvPr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1615;p57">
              <a:extLst>
                <a:ext uri="{FF2B5EF4-FFF2-40B4-BE49-F238E27FC236}">
                  <a16:creationId xmlns:a16="http://schemas.microsoft.com/office/drawing/2014/main" id="{7D41D6F3-168C-4743-9DCB-1305B097F483}"/>
                </a:ext>
              </a:extLst>
            </p:cNvPr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1616;p57">
              <a:extLst>
                <a:ext uri="{FF2B5EF4-FFF2-40B4-BE49-F238E27FC236}">
                  <a16:creationId xmlns:a16="http://schemas.microsoft.com/office/drawing/2014/main" id="{45C6059C-C701-4DDA-8F09-94D6FD62E3C8}"/>
                </a:ext>
              </a:extLst>
            </p:cNvPr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1617;p57">
              <a:extLst>
                <a:ext uri="{FF2B5EF4-FFF2-40B4-BE49-F238E27FC236}">
                  <a16:creationId xmlns:a16="http://schemas.microsoft.com/office/drawing/2014/main" id="{FEFD1F5C-A234-4884-8D86-EF760C40E383}"/>
                </a:ext>
              </a:extLst>
            </p:cNvPr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1618;p57">
              <a:extLst>
                <a:ext uri="{FF2B5EF4-FFF2-40B4-BE49-F238E27FC236}">
                  <a16:creationId xmlns:a16="http://schemas.microsoft.com/office/drawing/2014/main" id="{C2B1737A-BD15-4032-B260-957649934638}"/>
                </a:ext>
              </a:extLst>
            </p:cNvPr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1619;p57">
              <a:extLst>
                <a:ext uri="{FF2B5EF4-FFF2-40B4-BE49-F238E27FC236}">
                  <a16:creationId xmlns:a16="http://schemas.microsoft.com/office/drawing/2014/main" id="{BD70D71F-4843-4180-9EDD-ACFBABA07DEA}"/>
                </a:ext>
              </a:extLst>
            </p:cNvPr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1620;p57">
              <a:extLst>
                <a:ext uri="{FF2B5EF4-FFF2-40B4-BE49-F238E27FC236}">
                  <a16:creationId xmlns:a16="http://schemas.microsoft.com/office/drawing/2014/main" id="{97438EE5-2420-4814-A163-FDB95229CBDA}"/>
                </a:ext>
              </a:extLst>
            </p:cNvPr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1621;p57">
              <a:extLst>
                <a:ext uri="{FF2B5EF4-FFF2-40B4-BE49-F238E27FC236}">
                  <a16:creationId xmlns:a16="http://schemas.microsoft.com/office/drawing/2014/main" id="{5A7902F6-9231-4D09-83A0-49CEF1D562A3}"/>
                </a:ext>
              </a:extLst>
            </p:cNvPr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1622;p57">
              <a:extLst>
                <a:ext uri="{FF2B5EF4-FFF2-40B4-BE49-F238E27FC236}">
                  <a16:creationId xmlns:a16="http://schemas.microsoft.com/office/drawing/2014/main" id="{5FC21CB3-B7D0-4364-A133-1834A452ACB5}"/>
                </a:ext>
              </a:extLst>
            </p:cNvPr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1623;p57">
              <a:extLst>
                <a:ext uri="{FF2B5EF4-FFF2-40B4-BE49-F238E27FC236}">
                  <a16:creationId xmlns:a16="http://schemas.microsoft.com/office/drawing/2014/main" id="{A134CD4D-8C8C-48F6-A7F5-B82DB79A7BC4}"/>
                </a:ext>
              </a:extLst>
            </p:cNvPr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1624;p57">
              <a:extLst>
                <a:ext uri="{FF2B5EF4-FFF2-40B4-BE49-F238E27FC236}">
                  <a16:creationId xmlns:a16="http://schemas.microsoft.com/office/drawing/2014/main" id="{92E38AA9-98CB-4EDD-8E71-3BC85B7CBA25}"/>
                </a:ext>
              </a:extLst>
            </p:cNvPr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1625;p57">
              <a:extLst>
                <a:ext uri="{FF2B5EF4-FFF2-40B4-BE49-F238E27FC236}">
                  <a16:creationId xmlns:a16="http://schemas.microsoft.com/office/drawing/2014/main" id="{F90CF54A-D7B4-4B8C-B342-03928863D197}"/>
                </a:ext>
              </a:extLst>
            </p:cNvPr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1626;p57">
              <a:extLst>
                <a:ext uri="{FF2B5EF4-FFF2-40B4-BE49-F238E27FC236}">
                  <a16:creationId xmlns:a16="http://schemas.microsoft.com/office/drawing/2014/main" id="{09196091-D5FF-45F9-A253-1E509520FF38}"/>
                </a:ext>
              </a:extLst>
            </p:cNvPr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1627;p57">
              <a:extLst>
                <a:ext uri="{FF2B5EF4-FFF2-40B4-BE49-F238E27FC236}">
                  <a16:creationId xmlns:a16="http://schemas.microsoft.com/office/drawing/2014/main" id="{299971C2-5667-4AC0-8AE8-20F71D4FA713}"/>
                </a:ext>
              </a:extLst>
            </p:cNvPr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1628;p57">
              <a:extLst>
                <a:ext uri="{FF2B5EF4-FFF2-40B4-BE49-F238E27FC236}">
                  <a16:creationId xmlns:a16="http://schemas.microsoft.com/office/drawing/2014/main" id="{981F4AF4-97DE-4952-836F-295733BBDBDA}"/>
                </a:ext>
              </a:extLst>
            </p:cNvPr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1629;p57">
              <a:extLst>
                <a:ext uri="{FF2B5EF4-FFF2-40B4-BE49-F238E27FC236}">
                  <a16:creationId xmlns:a16="http://schemas.microsoft.com/office/drawing/2014/main" id="{57C70B7E-C757-40B8-A0DF-745CE7B1CB79}"/>
                </a:ext>
              </a:extLst>
            </p:cNvPr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1630;p57">
              <a:extLst>
                <a:ext uri="{FF2B5EF4-FFF2-40B4-BE49-F238E27FC236}">
                  <a16:creationId xmlns:a16="http://schemas.microsoft.com/office/drawing/2014/main" id="{21D1E744-DFA8-4915-A047-FCE758DF30DE}"/>
                </a:ext>
              </a:extLst>
            </p:cNvPr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1631;p57">
              <a:extLst>
                <a:ext uri="{FF2B5EF4-FFF2-40B4-BE49-F238E27FC236}">
                  <a16:creationId xmlns:a16="http://schemas.microsoft.com/office/drawing/2014/main" id="{C2BEAFED-0E2E-4B1A-A16C-DA2C8B551073}"/>
                </a:ext>
              </a:extLst>
            </p:cNvPr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1632;p57">
              <a:extLst>
                <a:ext uri="{FF2B5EF4-FFF2-40B4-BE49-F238E27FC236}">
                  <a16:creationId xmlns:a16="http://schemas.microsoft.com/office/drawing/2014/main" id="{4B266D6B-14E6-41CB-9A66-F6999C83BA15}"/>
                </a:ext>
              </a:extLst>
            </p:cNvPr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1633;p57">
              <a:extLst>
                <a:ext uri="{FF2B5EF4-FFF2-40B4-BE49-F238E27FC236}">
                  <a16:creationId xmlns:a16="http://schemas.microsoft.com/office/drawing/2014/main" id="{4D66D23F-C771-4A21-AA60-7CE6A94F13C5}"/>
                </a:ext>
              </a:extLst>
            </p:cNvPr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1634;p57">
              <a:extLst>
                <a:ext uri="{FF2B5EF4-FFF2-40B4-BE49-F238E27FC236}">
                  <a16:creationId xmlns:a16="http://schemas.microsoft.com/office/drawing/2014/main" id="{B9BA012C-6DA0-475F-A377-6B36AF4C603A}"/>
                </a:ext>
              </a:extLst>
            </p:cNvPr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1635;p57">
              <a:extLst>
                <a:ext uri="{FF2B5EF4-FFF2-40B4-BE49-F238E27FC236}">
                  <a16:creationId xmlns:a16="http://schemas.microsoft.com/office/drawing/2014/main" id="{FD269400-DE3F-429A-A282-EF0469953866}"/>
                </a:ext>
              </a:extLst>
            </p:cNvPr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1636;p57">
              <a:extLst>
                <a:ext uri="{FF2B5EF4-FFF2-40B4-BE49-F238E27FC236}">
                  <a16:creationId xmlns:a16="http://schemas.microsoft.com/office/drawing/2014/main" id="{5091771E-615C-4C80-9789-F6DFCDBA40FE}"/>
                </a:ext>
              </a:extLst>
            </p:cNvPr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1637;p57">
              <a:extLst>
                <a:ext uri="{FF2B5EF4-FFF2-40B4-BE49-F238E27FC236}">
                  <a16:creationId xmlns:a16="http://schemas.microsoft.com/office/drawing/2014/main" id="{F349D54A-F413-40E1-A369-9BE3B97177F4}"/>
                </a:ext>
              </a:extLst>
            </p:cNvPr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1638;p57">
              <a:extLst>
                <a:ext uri="{FF2B5EF4-FFF2-40B4-BE49-F238E27FC236}">
                  <a16:creationId xmlns:a16="http://schemas.microsoft.com/office/drawing/2014/main" id="{FD1DD120-0FB9-4FF7-BF26-11E3BFEE86D8}"/>
                </a:ext>
              </a:extLst>
            </p:cNvPr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1639;p57">
              <a:extLst>
                <a:ext uri="{FF2B5EF4-FFF2-40B4-BE49-F238E27FC236}">
                  <a16:creationId xmlns:a16="http://schemas.microsoft.com/office/drawing/2014/main" id="{C776C430-939B-494A-9E22-E2674BA18A58}"/>
                </a:ext>
              </a:extLst>
            </p:cNvPr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1640;p57">
              <a:extLst>
                <a:ext uri="{FF2B5EF4-FFF2-40B4-BE49-F238E27FC236}">
                  <a16:creationId xmlns:a16="http://schemas.microsoft.com/office/drawing/2014/main" id="{02ACC9D2-8D4C-48AF-B045-9FB1C87C3E5A}"/>
                </a:ext>
              </a:extLst>
            </p:cNvPr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1641;p57">
              <a:extLst>
                <a:ext uri="{FF2B5EF4-FFF2-40B4-BE49-F238E27FC236}">
                  <a16:creationId xmlns:a16="http://schemas.microsoft.com/office/drawing/2014/main" id="{8FAA2AF5-6852-4903-9338-66418C6A14C1}"/>
                </a:ext>
              </a:extLst>
            </p:cNvPr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1642;p57">
              <a:extLst>
                <a:ext uri="{FF2B5EF4-FFF2-40B4-BE49-F238E27FC236}">
                  <a16:creationId xmlns:a16="http://schemas.microsoft.com/office/drawing/2014/main" id="{91FF9D57-E17C-4AAD-B678-A54681032067}"/>
                </a:ext>
              </a:extLst>
            </p:cNvPr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1643;p57">
              <a:extLst>
                <a:ext uri="{FF2B5EF4-FFF2-40B4-BE49-F238E27FC236}">
                  <a16:creationId xmlns:a16="http://schemas.microsoft.com/office/drawing/2014/main" id="{C8CA85D7-3266-4BCD-BEE0-EC2CE76B8573}"/>
                </a:ext>
              </a:extLst>
            </p:cNvPr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1644;p57">
              <a:extLst>
                <a:ext uri="{FF2B5EF4-FFF2-40B4-BE49-F238E27FC236}">
                  <a16:creationId xmlns:a16="http://schemas.microsoft.com/office/drawing/2014/main" id="{A5B2A3EE-E781-496A-B9CA-17FFF6C005FF}"/>
                </a:ext>
              </a:extLst>
            </p:cNvPr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1645;p57">
              <a:extLst>
                <a:ext uri="{FF2B5EF4-FFF2-40B4-BE49-F238E27FC236}">
                  <a16:creationId xmlns:a16="http://schemas.microsoft.com/office/drawing/2014/main" id="{1111DBF4-2E33-4091-943A-7FD588854B52}"/>
                </a:ext>
              </a:extLst>
            </p:cNvPr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1646;p57">
              <a:extLst>
                <a:ext uri="{FF2B5EF4-FFF2-40B4-BE49-F238E27FC236}">
                  <a16:creationId xmlns:a16="http://schemas.microsoft.com/office/drawing/2014/main" id="{93D552E8-E2BD-482B-A9F4-8AB9B80CD72E}"/>
                </a:ext>
              </a:extLst>
            </p:cNvPr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1647;p57">
              <a:extLst>
                <a:ext uri="{FF2B5EF4-FFF2-40B4-BE49-F238E27FC236}">
                  <a16:creationId xmlns:a16="http://schemas.microsoft.com/office/drawing/2014/main" id="{E7025D10-E5D6-4142-B4D2-78B9CE075E8B}"/>
                </a:ext>
              </a:extLst>
            </p:cNvPr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1648;p57">
              <a:extLst>
                <a:ext uri="{FF2B5EF4-FFF2-40B4-BE49-F238E27FC236}">
                  <a16:creationId xmlns:a16="http://schemas.microsoft.com/office/drawing/2014/main" id="{34267053-2681-44D8-8120-B091A848BF36}"/>
                </a:ext>
              </a:extLst>
            </p:cNvPr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1649;p57">
              <a:extLst>
                <a:ext uri="{FF2B5EF4-FFF2-40B4-BE49-F238E27FC236}">
                  <a16:creationId xmlns:a16="http://schemas.microsoft.com/office/drawing/2014/main" id="{AD4853B0-E5E3-4479-82DF-1CB4D6CA0D16}"/>
                </a:ext>
              </a:extLst>
            </p:cNvPr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1650;p57">
              <a:extLst>
                <a:ext uri="{FF2B5EF4-FFF2-40B4-BE49-F238E27FC236}">
                  <a16:creationId xmlns:a16="http://schemas.microsoft.com/office/drawing/2014/main" id="{22B0B736-9885-46E2-9154-E63C93FF6EAC}"/>
                </a:ext>
              </a:extLst>
            </p:cNvPr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1651;p57">
              <a:extLst>
                <a:ext uri="{FF2B5EF4-FFF2-40B4-BE49-F238E27FC236}">
                  <a16:creationId xmlns:a16="http://schemas.microsoft.com/office/drawing/2014/main" id="{C8EB2434-C56B-465F-AC96-99D78409E211}"/>
                </a:ext>
              </a:extLst>
            </p:cNvPr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1652;p57">
              <a:extLst>
                <a:ext uri="{FF2B5EF4-FFF2-40B4-BE49-F238E27FC236}">
                  <a16:creationId xmlns:a16="http://schemas.microsoft.com/office/drawing/2014/main" id="{239A6EDB-30CD-4399-986C-53C703BD10D4}"/>
                </a:ext>
              </a:extLst>
            </p:cNvPr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1653;p57">
              <a:extLst>
                <a:ext uri="{FF2B5EF4-FFF2-40B4-BE49-F238E27FC236}">
                  <a16:creationId xmlns:a16="http://schemas.microsoft.com/office/drawing/2014/main" id="{DE84112D-F8FE-4F0C-A055-BF9DDD1DA530}"/>
                </a:ext>
              </a:extLst>
            </p:cNvPr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1654;p57">
              <a:extLst>
                <a:ext uri="{FF2B5EF4-FFF2-40B4-BE49-F238E27FC236}">
                  <a16:creationId xmlns:a16="http://schemas.microsoft.com/office/drawing/2014/main" id="{FE4D0460-6EAB-4878-84F4-F8848FC224EA}"/>
                </a:ext>
              </a:extLst>
            </p:cNvPr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1655;p57">
              <a:extLst>
                <a:ext uri="{FF2B5EF4-FFF2-40B4-BE49-F238E27FC236}">
                  <a16:creationId xmlns:a16="http://schemas.microsoft.com/office/drawing/2014/main" id="{F0C35F46-FEB6-4B4E-A49C-31389A0531C3}"/>
                </a:ext>
              </a:extLst>
            </p:cNvPr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1656;p57">
              <a:extLst>
                <a:ext uri="{FF2B5EF4-FFF2-40B4-BE49-F238E27FC236}">
                  <a16:creationId xmlns:a16="http://schemas.microsoft.com/office/drawing/2014/main" id="{839F14AC-6794-4839-AAFA-C840CC253AB2}"/>
                </a:ext>
              </a:extLst>
            </p:cNvPr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1657;p57">
              <a:extLst>
                <a:ext uri="{FF2B5EF4-FFF2-40B4-BE49-F238E27FC236}">
                  <a16:creationId xmlns:a16="http://schemas.microsoft.com/office/drawing/2014/main" id="{DE5F32CE-4A9B-4F03-9023-C909F8608703}"/>
                </a:ext>
              </a:extLst>
            </p:cNvPr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1658;p57">
              <a:extLst>
                <a:ext uri="{FF2B5EF4-FFF2-40B4-BE49-F238E27FC236}">
                  <a16:creationId xmlns:a16="http://schemas.microsoft.com/office/drawing/2014/main" id="{1BBEB7AD-CA40-4667-BD88-AA25B3BB75F1}"/>
                </a:ext>
              </a:extLst>
            </p:cNvPr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1659;p57">
              <a:extLst>
                <a:ext uri="{FF2B5EF4-FFF2-40B4-BE49-F238E27FC236}">
                  <a16:creationId xmlns:a16="http://schemas.microsoft.com/office/drawing/2014/main" id="{D2ECD45E-B37E-4A3A-B19F-BB1E0C9724FC}"/>
                </a:ext>
              </a:extLst>
            </p:cNvPr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1660;p57">
              <a:extLst>
                <a:ext uri="{FF2B5EF4-FFF2-40B4-BE49-F238E27FC236}">
                  <a16:creationId xmlns:a16="http://schemas.microsoft.com/office/drawing/2014/main" id="{324A32E9-CAF5-42A4-8775-DB2B21A626E4}"/>
                </a:ext>
              </a:extLst>
            </p:cNvPr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1661;p57">
              <a:extLst>
                <a:ext uri="{FF2B5EF4-FFF2-40B4-BE49-F238E27FC236}">
                  <a16:creationId xmlns:a16="http://schemas.microsoft.com/office/drawing/2014/main" id="{3F1FE81B-4F06-40DF-A620-06B195D7B11F}"/>
                </a:ext>
              </a:extLst>
            </p:cNvPr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1662;p57">
              <a:extLst>
                <a:ext uri="{FF2B5EF4-FFF2-40B4-BE49-F238E27FC236}">
                  <a16:creationId xmlns:a16="http://schemas.microsoft.com/office/drawing/2014/main" id="{5C7A5299-7268-432F-8AB4-2F3BD085D0E2}"/>
                </a:ext>
              </a:extLst>
            </p:cNvPr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1663;p57">
              <a:extLst>
                <a:ext uri="{FF2B5EF4-FFF2-40B4-BE49-F238E27FC236}">
                  <a16:creationId xmlns:a16="http://schemas.microsoft.com/office/drawing/2014/main" id="{2DE725B8-9C00-4B72-8796-A53B433013CB}"/>
                </a:ext>
              </a:extLst>
            </p:cNvPr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1664;p57">
              <a:extLst>
                <a:ext uri="{FF2B5EF4-FFF2-40B4-BE49-F238E27FC236}">
                  <a16:creationId xmlns:a16="http://schemas.microsoft.com/office/drawing/2014/main" id="{E5844C6A-CBBA-4BE9-9817-A9186C24AFAC}"/>
                </a:ext>
              </a:extLst>
            </p:cNvPr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1665;p57">
              <a:extLst>
                <a:ext uri="{FF2B5EF4-FFF2-40B4-BE49-F238E27FC236}">
                  <a16:creationId xmlns:a16="http://schemas.microsoft.com/office/drawing/2014/main" id="{9DEB9F9D-0871-40D1-892F-83ADA47B6C74}"/>
                </a:ext>
              </a:extLst>
            </p:cNvPr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1666;p57">
              <a:extLst>
                <a:ext uri="{FF2B5EF4-FFF2-40B4-BE49-F238E27FC236}">
                  <a16:creationId xmlns:a16="http://schemas.microsoft.com/office/drawing/2014/main" id="{5B8CC90A-6D88-4586-87AD-C8E523B0758F}"/>
                </a:ext>
              </a:extLst>
            </p:cNvPr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1667;p57">
              <a:extLst>
                <a:ext uri="{FF2B5EF4-FFF2-40B4-BE49-F238E27FC236}">
                  <a16:creationId xmlns:a16="http://schemas.microsoft.com/office/drawing/2014/main" id="{07201575-7803-43C8-A306-C8185265223A}"/>
                </a:ext>
              </a:extLst>
            </p:cNvPr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1668;p57">
              <a:extLst>
                <a:ext uri="{FF2B5EF4-FFF2-40B4-BE49-F238E27FC236}">
                  <a16:creationId xmlns:a16="http://schemas.microsoft.com/office/drawing/2014/main" id="{548A8CE0-B9FB-4C50-9438-B8249817178A}"/>
                </a:ext>
              </a:extLst>
            </p:cNvPr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1669;p57">
              <a:extLst>
                <a:ext uri="{FF2B5EF4-FFF2-40B4-BE49-F238E27FC236}">
                  <a16:creationId xmlns:a16="http://schemas.microsoft.com/office/drawing/2014/main" id="{0067F1F6-4ECD-47AE-A9B8-29392E725A95}"/>
                </a:ext>
              </a:extLst>
            </p:cNvPr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1670;p57">
              <a:extLst>
                <a:ext uri="{FF2B5EF4-FFF2-40B4-BE49-F238E27FC236}">
                  <a16:creationId xmlns:a16="http://schemas.microsoft.com/office/drawing/2014/main" id="{22953A20-ECA5-4822-9210-7750F9769416}"/>
                </a:ext>
              </a:extLst>
            </p:cNvPr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1671;p57">
              <a:extLst>
                <a:ext uri="{FF2B5EF4-FFF2-40B4-BE49-F238E27FC236}">
                  <a16:creationId xmlns:a16="http://schemas.microsoft.com/office/drawing/2014/main" id="{330F72B6-D3B4-4A04-B403-83B4CAF860FC}"/>
                </a:ext>
              </a:extLst>
            </p:cNvPr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1672;p57">
              <a:extLst>
                <a:ext uri="{FF2B5EF4-FFF2-40B4-BE49-F238E27FC236}">
                  <a16:creationId xmlns:a16="http://schemas.microsoft.com/office/drawing/2014/main" id="{D2B47562-724D-4CCA-BBD7-1499FD7C984F}"/>
                </a:ext>
              </a:extLst>
            </p:cNvPr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1673;p57">
              <a:extLst>
                <a:ext uri="{FF2B5EF4-FFF2-40B4-BE49-F238E27FC236}">
                  <a16:creationId xmlns:a16="http://schemas.microsoft.com/office/drawing/2014/main" id="{E8353516-A5B5-435D-A24D-E7AEF35E6F6C}"/>
                </a:ext>
              </a:extLst>
            </p:cNvPr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1674;p57">
              <a:extLst>
                <a:ext uri="{FF2B5EF4-FFF2-40B4-BE49-F238E27FC236}">
                  <a16:creationId xmlns:a16="http://schemas.microsoft.com/office/drawing/2014/main" id="{DAF1B120-8359-485A-B858-647017148556}"/>
                </a:ext>
              </a:extLst>
            </p:cNvPr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1675;p57">
              <a:extLst>
                <a:ext uri="{FF2B5EF4-FFF2-40B4-BE49-F238E27FC236}">
                  <a16:creationId xmlns:a16="http://schemas.microsoft.com/office/drawing/2014/main" id="{ACD1F24B-06ED-4DFB-8487-F41F5267B140}"/>
                </a:ext>
              </a:extLst>
            </p:cNvPr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1676;p57">
              <a:extLst>
                <a:ext uri="{FF2B5EF4-FFF2-40B4-BE49-F238E27FC236}">
                  <a16:creationId xmlns:a16="http://schemas.microsoft.com/office/drawing/2014/main" id="{D7AE8AAF-5157-4525-A046-D182757087DA}"/>
                </a:ext>
              </a:extLst>
            </p:cNvPr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1677;p57">
              <a:extLst>
                <a:ext uri="{FF2B5EF4-FFF2-40B4-BE49-F238E27FC236}">
                  <a16:creationId xmlns:a16="http://schemas.microsoft.com/office/drawing/2014/main" id="{99D4C85A-6B7F-4A6C-A79E-2DA78FE8E2BC}"/>
                </a:ext>
              </a:extLst>
            </p:cNvPr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1678;p57">
              <a:extLst>
                <a:ext uri="{FF2B5EF4-FFF2-40B4-BE49-F238E27FC236}">
                  <a16:creationId xmlns:a16="http://schemas.microsoft.com/office/drawing/2014/main" id="{A60D0A18-3B83-484D-B7DF-A85C14B4D7C1}"/>
                </a:ext>
              </a:extLst>
            </p:cNvPr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1679;p57">
              <a:extLst>
                <a:ext uri="{FF2B5EF4-FFF2-40B4-BE49-F238E27FC236}">
                  <a16:creationId xmlns:a16="http://schemas.microsoft.com/office/drawing/2014/main" id="{A1C4BB3E-D8EF-462F-8A7A-12859BD2BD8B}"/>
                </a:ext>
              </a:extLst>
            </p:cNvPr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1680;p57">
              <a:extLst>
                <a:ext uri="{FF2B5EF4-FFF2-40B4-BE49-F238E27FC236}">
                  <a16:creationId xmlns:a16="http://schemas.microsoft.com/office/drawing/2014/main" id="{272B015C-B362-4791-928F-71DA816C9135}"/>
                </a:ext>
              </a:extLst>
            </p:cNvPr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1681;p57">
              <a:extLst>
                <a:ext uri="{FF2B5EF4-FFF2-40B4-BE49-F238E27FC236}">
                  <a16:creationId xmlns:a16="http://schemas.microsoft.com/office/drawing/2014/main" id="{EE6AA195-BA59-42AC-9B66-26BDF12F6F8D}"/>
                </a:ext>
              </a:extLst>
            </p:cNvPr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1682;p57">
              <a:extLst>
                <a:ext uri="{FF2B5EF4-FFF2-40B4-BE49-F238E27FC236}">
                  <a16:creationId xmlns:a16="http://schemas.microsoft.com/office/drawing/2014/main" id="{28FEB486-D05E-4C71-AB51-B4F78145633F}"/>
                </a:ext>
              </a:extLst>
            </p:cNvPr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1683;p57">
              <a:extLst>
                <a:ext uri="{FF2B5EF4-FFF2-40B4-BE49-F238E27FC236}">
                  <a16:creationId xmlns:a16="http://schemas.microsoft.com/office/drawing/2014/main" id="{D64FFCF1-134F-49F3-993D-9A28EE36B94A}"/>
                </a:ext>
              </a:extLst>
            </p:cNvPr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1684;p57">
              <a:extLst>
                <a:ext uri="{FF2B5EF4-FFF2-40B4-BE49-F238E27FC236}">
                  <a16:creationId xmlns:a16="http://schemas.microsoft.com/office/drawing/2014/main" id="{370B1C2A-8BB0-4D72-AC9D-072872CA4F4A}"/>
                </a:ext>
              </a:extLst>
            </p:cNvPr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1685;p57">
              <a:extLst>
                <a:ext uri="{FF2B5EF4-FFF2-40B4-BE49-F238E27FC236}">
                  <a16:creationId xmlns:a16="http://schemas.microsoft.com/office/drawing/2014/main" id="{BFF27C3E-BED9-4CCD-850B-C077A309DF1E}"/>
                </a:ext>
              </a:extLst>
            </p:cNvPr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1686;p57">
              <a:extLst>
                <a:ext uri="{FF2B5EF4-FFF2-40B4-BE49-F238E27FC236}">
                  <a16:creationId xmlns:a16="http://schemas.microsoft.com/office/drawing/2014/main" id="{DBA2CE75-96BC-4401-B7D7-0A729F7E42F1}"/>
                </a:ext>
              </a:extLst>
            </p:cNvPr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1687;p57">
              <a:extLst>
                <a:ext uri="{FF2B5EF4-FFF2-40B4-BE49-F238E27FC236}">
                  <a16:creationId xmlns:a16="http://schemas.microsoft.com/office/drawing/2014/main" id="{5E8A8F73-2204-4457-9838-DCD11F5B2D51}"/>
                </a:ext>
              </a:extLst>
            </p:cNvPr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1688;p57">
              <a:extLst>
                <a:ext uri="{FF2B5EF4-FFF2-40B4-BE49-F238E27FC236}">
                  <a16:creationId xmlns:a16="http://schemas.microsoft.com/office/drawing/2014/main" id="{B0F366F7-56BC-45EE-BABF-2C3E3A77DC0D}"/>
                </a:ext>
              </a:extLst>
            </p:cNvPr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1689;p57">
              <a:extLst>
                <a:ext uri="{FF2B5EF4-FFF2-40B4-BE49-F238E27FC236}">
                  <a16:creationId xmlns:a16="http://schemas.microsoft.com/office/drawing/2014/main" id="{8B7D1812-9B0F-49E0-B233-2E05277111FD}"/>
                </a:ext>
              </a:extLst>
            </p:cNvPr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1690;p57">
              <a:extLst>
                <a:ext uri="{FF2B5EF4-FFF2-40B4-BE49-F238E27FC236}">
                  <a16:creationId xmlns:a16="http://schemas.microsoft.com/office/drawing/2014/main" id="{F8D551AB-29B5-4797-B90B-B122F38151C5}"/>
                </a:ext>
              </a:extLst>
            </p:cNvPr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1691;p57">
              <a:extLst>
                <a:ext uri="{FF2B5EF4-FFF2-40B4-BE49-F238E27FC236}">
                  <a16:creationId xmlns:a16="http://schemas.microsoft.com/office/drawing/2014/main" id="{F9AFB398-6FC2-4193-AF99-2A682E561165}"/>
                </a:ext>
              </a:extLst>
            </p:cNvPr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1692;p57">
              <a:extLst>
                <a:ext uri="{FF2B5EF4-FFF2-40B4-BE49-F238E27FC236}">
                  <a16:creationId xmlns:a16="http://schemas.microsoft.com/office/drawing/2014/main" id="{D0F2C43B-9F4A-42A1-B39A-48064CF03ECA}"/>
                </a:ext>
              </a:extLst>
            </p:cNvPr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1693;p57">
              <a:extLst>
                <a:ext uri="{FF2B5EF4-FFF2-40B4-BE49-F238E27FC236}">
                  <a16:creationId xmlns:a16="http://schemas.microsoft.com/office/drawing/2014/main" id="{B22AEAF8-163D-444F-BA14-874BDAC905D9}"/>
                </a:ext>
              </a:extLst>
            </p:cNvPr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1694;p57">
              <a:extLst>
                <a:ext uri="{FF2B5EF4-FFF2-40B4-BE49-F238E27FC236}">
                  <a16:creationId xmlns:a16="http://schemas.microsoft.com/office/drawing/2014/main" id="{97C179EA-22FC-48C0-81D5-577A9C44E2AF}"/>
                </a:ext>
              </a:extLst>
            </p:cNvPr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1695;p57">
              <a:extLst>
                <a:ext uri="{FF2B5EF4-FFF2-40B4-BE49-F238E27FC236}">
                  <a16:creationId xmlns:a16="http://schemas.microsoft.com/office/drawing/2014/main" id="{5E103B5F-E69B-44EE-8D5A-0851501898DE}"/>
                </a:ext>
              </a:extLst>
            </p:cNvPr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1696;p57">
              <a:extLst>
                <a:ext uri="{FF2B5EF4-FFF2-40B4-BE49-F238E27FC236}">
                  <a16:creationId xmlns:a16="http://schemas.microsoft.com/office/drawing/2014/main" id="{B4CB3728-999D-4472-93F5-6BE8B40FBFE3}"/>
                </a:ext>
              </a:extLst>
            </p:cNvPr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1697;p57">
              <a:extLst>
                <a:ext uri="{FF2B5EF4-FFF2-40B4-BE49-F238E27FC236}">
                  <a16:creationId xmlns:a16="http://schemas.microsoft.com/office/drawing/2014/main" id="{E9D34D29-F601-45DA-8460-1B33D2C764F1}"/>
                </a:ext>
              </a:extLst>
            </p:cNvPr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1698;p57">
              <a:extLst>
                <a:ext uri="{FF2B5EF4-FFF2-40B4-BE49-F238E27FC236}">
                  <a16:creationId xmlns:a16="http://schemas.microsoft.com/office/drawing/2014/main" id="{57B02BFF-EAA1-46C3-B660-A1F39D93C03F}"/>
                </a:ext>
              </a:extLst>
            </p:cNvPr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1699;p57">
              <a:extLst>
                <a:ext uri="{FF2B5EF4-FFF2-40B4-BE49-F238E27FC236}">
                  <a16:creationId xmlns:a16="http://schemas.microsoft.com/office/drawing/2014/main" id="{EBEB01C7-8D26-433B-919C-217D7981CE9D}"/>
                </a:ext>
              </a:extLst>
            </p:cNvPr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1700;p57">
              <a:extLst>
                <a:ext uri="{FF2B5EF4-FFF2-40B4-BE49-F238E27FC236}">
                  <a16:creationId xmlns:a16="http://schemas.microsoft.com/office/drawing/2014/main" id="{F9CEC492-04E1-4773-A061-686914D50C72}"/>
                </a:ext>
              </a:extLst>
            </p:cNvPr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1701;p57">
              <a:extLst>
                <a:ext uri="{FF2B5EF4-FFF2-40B4-BE49-F238E27FC236}">
                  <a16:creationId xmlns:a16="http://schemas.microsoft.com/office/drawing/2014/main" id="{6B4FAEA5-8D2E-452D-8BD8-7BFE6439F121}"/>
                </a:ext>
              </a:extLst>
            </p:cNvPr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1702;p57">
              <a:extLst>
                <a:ext uri="{FF2B5EF4-FFF2-40B4-BE49-F238E27FC236}">
                  <a16:creationId xmlns:a16="http://schemas.microsoft.com/office/drawing/2014/main" id="{FCA897EE-B0DA-479E-8CA6-544BA43EA520}"/>
                </a:ext>
              </a:extLst>
            </p:cNvPr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1703;p57">
              <a:extLst>
                <a:ext uri="{FF2B5EF4-FFF2-40B4-BE49-F238E27FC236}">
                  <a16:creationId xmlns:a16="http://schemas.microsoft.com/office/drawing/2014/main" id="{AA327403-D846-46A1-9D88-AB8E302CF2BC}"/>
                </a:ext>
              </a:extLst>
            </p:cNvPr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1704;p57">
              <a:extLst>
                <a:ext uri="{FF2B5EF4-FFF2-40B4-BE49-F238E27FC236}">
                  <a16:creationId xmlns:a16="http://schemas.microsoft.com/office/drawing/2014/main" id="{582357A0-12BB-4F26-A036-92EC2D1BD137}"/>
                </a:ext>
              </a:extLst>
            </p:cNvPr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1705;p57">
              <a:extLst>
                <a:ext uri="{FF2B5EF4-FFF2-40B4-BE49-F238E27FC236}">
                  <a16:creationId xmlns:a16="http://schemas.microsoft.com/office/drawing/2014/main" id="{4C0B8281-79F3-4DAD-AD74-5C597E00D040}"/>
                </a:ext>
              </a:extLst>
            </p:cNvPr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1706;p57">
              <a:extLst>
                <a:ext uri="{FF2B5EF4-FFF2-40B4-BE49-F238E27FC236}">
                  <a16:creationId xmlns:a16="http://schemas.microsoft.com/office/drawing/2014/main" id="{EC9DCC6A-B142-4465-B4EC-51BAD7F0CD5C}"/>
                </a:ext>
              </a:extLst>
            </p:cNvPr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1707;p57">
              <a:extLst>
                <a:ext uri="{FF2B5EF4-FFF2-40B4-BE49-F238E27FC236}">
                  <a16:creationId xmlns:a16="http://schemas.microsoft.com/office/drawing/2014/main" id="{E63749DF-6CE1-41E9-A88A-EB506BA60085}"/>
                </a:ext>
              </a:extLst>
            </p:cNvPr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1708;p57">
              <a:extLst>
                <a:ext uri="{FF2B5EF4-FFF2-40B4-BE49-F238E27FC236}">
                  <a16:creationId xmlns:a16="http://schemas.microsoft.com/office/drawing/2014/main" id="{789700E3-B739-49D1-89A0-F8E92B81DC09}"/>
                </a:ext>
              </a:extLst>
            </p:cNvPr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1709;p57">
              <a:extLst>
                <a:ext uri="{FF2B5EF4-FFF2-40B4-BE49-F238E27FC236}">
                  <a16:creationId xmlns:a16="http://schemas.microsoft.com/office/drawing/2014/main" id="{B2A14FD8-0C47-472D-968C-C5A1194AF1EA}"/>
                </a:ext>
              </a:extLst>
            </p:cNvPr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1710;p57">
              <a:extLst>
                <a:ext uri="{FF2B5EF4-FFF2-40B4-BE49-F238E27FC236}">
                  <a16:creationId xmlns:a16="http://schemas.microsoft.com/office/drawing/2014/main" id="{642B100B-E997-49AA-A6B3-AF28DC0099BF}"/>
                </a:ext>
              </a:extLst>
            </p:cNvPr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1711;p57">
              <a:extLst>
                <a:ext uri="{FF2B5EF4-FFF2-40B4-BE49-F238E27FC236}">
                  <a16:creationId xmlns:a16="http://schemas.microsoft.com/office/drawing/2014/main" id="{F33582F1-0E98-4227-AC1C-FF1B616E4D3C}"/>
                </a:ext>
              </a:extLst>
            </p:cNvPr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1712;p57">
              <a:extLst>
                <a:ext uri="{FF2B5EF4-FFF2-40B4-BE49-F238E27FC236}">
                  <a16:creationId xmlns:a16="http://schemas.microsoft.com/office/drawing/2014/main" id="{B1519533-2251-48C2-9466-4942B59F85C6}"/>
                </a:ext>
              </a:extLst>
            </p:cNvPr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1713;p57">
              <a:extLst>
                <a:ext uri="{FF2B5EF4-FFF2-40B4-BE49-F238E27FC236}">
                  <a16:creationId xmlns:a16="http://schemas.microsoft.com/office/drawing/2014/main" id="{2BEADD72-96ED-4993-AF79-E889C388BC9B}"/>
                </a:ext>
              </a:extLst>
            </p:cNvPr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1714;p57">
              <a:extLst>
                <a:ext uri="{FF2B5EF4-FFF2-40B4-BE49-F238E27FC236}">
                  <a16:creationId xmlns:a16="http://schemas.microsoft.com/office/drawing/2014/main" id="{BDF7155A-3ED7-4AEC-BADE-ECB77BF9FD2F}"/>
                </a:ext>
              </a:extLst>
            </p:cNvPr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1715;p57">
              <a:extLst>
                <a:ext uri="{FF2B5EF4-FFF2-40B4-BE49-F238E27FC236}">
                  <a16:creationId xmlns:a16="http://schemas.microsoft.com/office/drawing/2014/main" id="{36AFDCD3-5D22-41C6-ABAA-F7FFB16D7439}"/>
                </a:ext>
              </a:extLst>
            </p:cNvPr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1716;p57">
              <a:extLst>
                <a:ext uri="{FF2B5EF4-FFF2-40B4-BE49-F238E27FC236}">
                  <a16:creationId xmlns:a16="http://schemas.microsoft.com/office/drawing/2014/main" id="{54560B2E-53A1-42CC-B637-0DD20FE7476D}"/>
                </a:ext>
              </a:extLst>
            </p:cNvPr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1717;p57">
              <a:extLst>
                <a:ext uri="{FF2B5EF4-FFF2-40B4-BE49-F238E27FC236}">
                  <a16:creationId xmlns:a16="http://schemas.microsoft.com/office/drawing/2014/main" id="{873D54DA-1265-4653-806E-51A68E86FA84}"/>
                </a:ext>
              </a:extLst>
            </p:cNvPr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1718;p57">
              <a:extLst>
                <a:ext uri="{FF2B5EF4-FFF2-40B4-BE49-F238E27FC236}">
                  <a16:creationId xmlns:a16="http://schemas.microsoft.com/office/drawing/2014/main" id="{B1453A03-DD90-4F68-A63E-A4FBE3735D7D}"/>
                </a:ext>
              </a:extLst>
            </p:cNvPr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1719;p57">
              <a:extLst>
                <a:ext uri="{FF2B5EF4-FFF2-40B4-BE49-F238E27FC236}">
                  <a16:creationId xmlns:a16="http://schemas.microsoft.com/office/drawing/2014/main" id="{9CA6C086-F2D7-4333-A1C1-CF0450F33F67}"/>
                </a:ext>
              </a:extLst>
            </p:cNvPr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1720;p57">
              <a:extLst>
                <a:ext uri="{FF2B5EF4-FFF2-40B4-BE49-F238E27FC236}">
                  <a16:creationId xmlns:a16="http://schemas.microsoft.com/office/drawing/2014/main" id="{5D014880-B045-4735-A6CD-44A1BF63F8AB}"/>
                </a:ext>
              </a:extLst>
            </p:cNvPr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1721;p57">
              <a:extLst>
                <a:ext uri="{FF2B5EF4-FFF2-40B4-BE49-F238E27FC236}">
                  <a16:creationId xmlns:a16="http://schemas.microsoft.com/office/drawing/2014/main" id="{66453359-CB82-493B-B917-29AFD2A27FA1}"/>
                </a:ext>
              </a:extLst>
            </p:cNvPr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1722;p57">
              <a:extLst>
                <a:ext uri="{FF2B5EF4-FFF2-40B4-BE49-F238E27FC236}">
                  <a16:creationId xmlns:a16="http://schemas.microsoft.com/office/drawing/2014/main" id="{3F133F68-CE29-49DE-A212-0A6179FC1FB7}"/>
                </a:ext>
              </a:extLst>
            </p:cNvPr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1723;p57">
              <a:extLst>
                <a:ext uri="{FF2B5EF4-FFF2-40B4-BE49-F238E27FC236}">
                  <a16:creationId xmlns:a16="http://schemas.microsoft.com/office/drawing/2014/main" id="{F321616E-DF53-4103-9C96-7F356AA3C24C}"/>
                </a:ext>
              </a:extLst>
            </p:cNvPr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1724;p57">
              <a:extLst>
                <a:ext uri="{FF2B5EF4-FFF2-40B4-BE49-F238E27FC236}">
                  <a16:creationId xmlns:a16="http://schemas.microsoft.com/office/drawing/2014/main" id="{64FDBD09-06D9-4170-B0AC-F84DBF6B627E}"/>
                </a:ext>
              </a:extLst>
            </p:cNvPr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1725;p57">
              <a:extLst>
                <a:ext uri="{FF2B5EF4-FFF2-40B4-BE49-F238E27FC236}">
                  <a16:creationId xmlns:a16="http://schemas.microsoft.com/office/drawing/2014/main" id="{B21D8AD7-10D7-48EC-BC44-3957FD13606F}"/>
                </a:ext>
              </a:extLst>
            </p:cNvPr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1726;p57">
              <a:extLst>
                <a:ext uri="{FF2B5EF4-FFF2-40B4-BE49-F238E27FC236}">
                  <a16:creationId xmlns:a16="http://schemas.microsoft.com/office/drawing/2014/main" id="{ED339AC3-E4E7-407F-BC78-BB6A8C4D148D}"/>
                </a:ext>
              </a:extLst>
            </p:cNvPr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1727;p57">
              <a:extLst>
                <a:ext uri="{FF2B5EF4-FFF2-40B4-BE49-F238E27FC236}">
                  <a16:creationId xmlns:a16="http://schemas.microsoft.com/office/drawing/2014/main" id="{B5BFFFC5-834E-4411-A6B7-90885E8F00C0}"/>
                </a:ext>
              </a:extLst>
            </p:cNvPr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1728;p57">
              <a:extLst>
                <a:ext uri="{FF2B5EF4-FFF2-40B4-BE49-F238E27FC236}">
                  <a16:creationId xmlns:a16="http://schemas.microsoft.com/office/drawing/2014/main" id="{E1EE13F6-F80A-4ECA-9653-6EF2A08BBFA2}"/>
                </a:ext>
              </a:extLst>
            </p:cNvPr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1729;p57">
              <a:extLst>
                <a:ext uri="{FF2B5EF4-FFF2-40B4-BE49-F238E27FC236}">
                  <a16:creationId xmlns:a16="http://schemas.microsoft.com/office/drawing/2014/main" id="{7214AB58-1C8D-4916-8B0D-EC0781A1CD3C}"/>
                </a:ext>
              </a:extLst>
            </p:cNvPr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1730;p57">
              <a:extLst>
                <a:ext uri="{FF2B5EF4-FFF2-40B4-BE49-F238E27FC236}">
                  <a16:creationId xmlns:a16="http://schemas.microsoft.com/office/drawing/2014/main" id="{4D1B6128-9F89-4881-BDC1-02A409180742}"/>
                </a:ext>
              </a:extLst>
            </p:cNvPr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1731;p57">
              <a:extLst>
                <a:ext uri="{FF2B5EF4-FFF2-40B4-BE49-F238E27FC236}">
                  <a16:creationId xmlns:a16="http://schemas.microsoft.com/office/drawing/2014/main" id="{4E8073EF-9DE1-4275-B838-B1C439304226}"/>
                </a:ext>
              </a:extLst>
            </p:cNvPr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1732;p57">
              <a:extLst>
                <a:ext uri="{FF2B5EF4-FFF2-40B4-BE49-F238E27FC236}">
                  <a16:creationId xmlns:a16="http://schemas.microsoft.com/office/drawing/2014/main" id="{BAEAEDF2-8808-413B-8714-18462A462D73}"/>
                </a:ext>
              </a:extLst>
            </p:cNvPr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1733;p57">
              <a:extLst>
                <a:ext uri="{FF2B5EF4-FFF2-40B4-BE49-F238E27FC236}">
                  <a16:creationId xmlns:a16="http://schemas.microsoft.com/office/drawing/2014/main" id="{784351B0-5666-4552-8422-4E58A6A6E79A}"/>
                </a:ext>
              </a:extLst>
            </p:cNvPr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1734;p57">
              <a:extLst>
                <a:ext uri="{FF2B5EF4-FFF2-40B4-BE49-F238E27FC236}">
                  <a16:creationId xmlns:a16="http://schemas.microsoft.com/office/drawing/2014/main" id="{5881ED88-0291-4E87-AFC7-76BEC391B7D8}"/>
                </a:ext>
              </a:extLst>
            </p:cNvPr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1735;p57">
              <a:extLst>
                <a:ext uri="{FF2B5EF4-FFF2-40B4-BE49-F238E27FC236}">
                  <a16:creationId xmlns:a16="http://schemas.microsoft.com/office/drawing/2014/main" id="{49E2A928-BFED-455F-A1DA-7A4562320B08}"/>
                </a:ext>
              </a:extLst>
            </p:cNvPr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1736;p57">
              <a:extLst>
                <a:ext uri="{FF2B5EF4-FFF2-40B4-BE49-F238E27FC236}">
                  <a16:creationId xmlns:a16="http://schemas.microsoft.com/office/drawing/2014/main" id="{42138E0B-EA32-4376-B401-351BF5A9A6DB}"/>
                </a:ext>
              </a:extLst>
            </p:cNvPr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1737;p57">
              <a:extLst>
                <a:ext uri="{FF2B5EF4-FFF2-40B4-BE49-F238E27FC236}">
                  <a16:creationId xmlns:a16="http://schemas.microsoft.com/office/drawing/2014/main" id="{36796EE0-4A76-4332-AEC5-A56EC97316E4}"/>
                </a:ext>
              </a:extLst>
            </p:cNvPr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1738;p57">
              <a:extLst>
                <a:ext uri="{FF2B5EF4-FFF2-40B4-BE49-F238E27FC236}">
                  <a16:creationId xmlns:a16="http://schemas.microsoft.com/office/drawing/2014/main" id="{2E48F605-114C-4EEB-A010-3BB67C7A27BD}"/>
                </a:ext>
              </a:extLst>
            </p:cNvPr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1739;p57">
              <a:extLst>
                <a:ext uri="{FF2B5EF4-FFF2-40B4-BE49-F238E27FC236}">
                  <a16:creationId xmlns:a16="http://schemas.microsoft.com/office/drawing/2014/main" id="{655E538F-3A1E-4D80-A9CB-88221D2486A2}"/>
                </a:ext>
              </a:extLst>
            </p:cNvPr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1740;p57">
              <a:extLst>
                <a:ext uri="{FF2B5EF4-FFF2-40B4-BE49-F238E27FC236}">
                  <a16:creationId xmlns:a16="http://schemas.microsoft.com/office/drawing/2014/main" id="{DC5B75C8-07A3-456F-BE13-7226020E8B3E}"/>
                </a:ext>
              </a:extLst>
            </p:cNvPr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1741;p57">
              <a:extLst>
                <a:ext uri="{FF2B5EF4-FFF2-40B4-BE49-F238E27FC236}">
                  <a16:creationId xmlns:a16="http://schemas.microsoft.com/office/drawing/2014/main" id="{C647C59E-566F-45C7-97BA-C29ABE5F4B4D}"/>
                </a:ext>
              </a:extLst>
            </p:cNvPr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1742;p57">
              <a:extLst>
                <a:ext uri="{FF2B5EF4-FFF2-40B4-BE49-F238E27FC236}">
                  <a16:creationId xmlns:a16="http://schemas.microsoft.com/office/drawing/2014/main" id="{E4B0FE0E-B83E-4AE5-AE17-E2FD504AE605}"/>
                </a:ext>
              </a:extLst>
            </p:cNvPr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1743;p57">
              <a:extLst>
                <a:ext uri="{FF2B5EF4-FFF2-40B4-BE49-F238E27FC236}">
                  <a16:creationId xmlns:a16="http://schemas.microsoft.com/office/drawing/2014/main" id="{992B1DB7-F0CF-4843-BC63-4FA688F4AE37}"/>
                </a:ext>
              </a:extLst>
            </p:cNvPr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1744;p57">
              <a:extLst>
                <a:ext uri="{FF2B5EF4-FFF2-40B4-BE49-F238E27FC236}">
                  <a16:creationId xmlns:a16="http://schemas.microsoft.com/office/drawing/2014/main" id="{7C4B6533-F33D-4174-8AD2-3F526F6ABC02}"/>
                </a:ext>
              </a:extLst>
            </p:cNvPr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1745;p57">
              <a:extLst>
                <a:ext uri="{FF2B5EF4-FFF2-40B4-BE49-F238E27FC236}">
                  <a16:creationId xmlns:a16="http://schemas.microsoft.com/office/drawing/2014/main" id="{7E9FB24C-1041-4E1C-BFE3-01766D829256}"/>
                </a:ext>
              </a:extLst>
            </p:cNvPr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1746;p57">
              <a:extLst>
                <a:ext uri="{FF2B5EF4-FFF2-40B4-BE49-F238E27FC236}">
                  <a16:creationId xmlns:a16="http://schemas.microsoft.com/office/drawing/2014/main" id="{C704AAA2-DB89-4B04-BD30-ECED7AF65226}"/>
                </a:ext>
              </a:extLst>
            </p:cNvPr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1747;p57">
              <a:extLst>
                <a:ext uri="{FF2B5EF4-FFF2-40B4-BE49-F238E27FC236}">
                  <a16:creationId xmlns:a16="http://schemas.microsoft.com/office/drawing/2014/main" id="{75FA1E99-8318-4EE8-A7CE-0DA278840203}"/>
                </a:ext>
              </a:extLst>
            </p:cNvPr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1748;p57">
              <a:extLst>
                <a:ext uri="{FF2B5EF4-FFF2-40B4-BE49-F238E27FC236}">
                  <a16:creationId xmlns:a16="http://schemas.microsoft.com/office/drawing/2014/main" id="{FC509E6F-286D-4998-B0F5-F5394A9D6121}"/>
                </a:ext>
              </a:extLst>
            </p:cNvPr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1749;p57">
              <a:extLst>
                <a:ext uri="{FF2B5EF4-FFF2-40B4-BE49-F238E27FC236}">
                  <a16:creationId xmlns:a16="http://schemas.microsoft.com/office/drawing/2014/main" id="{6C6014C1-55BE-40C8-A7C5-6C25FB5E3437}"/>
                </a:ext>
              </a:extLst>
            </p:cNvPr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1750;p57">
              <a:extLst>
                <a:ext uri="{FF2B5EF4-FFF2-40B4-BE49-F238E27FC236}">
                  <a16:creationId xmlns:a16="http://schemas.microsoft.com/office/drawing/2014/main" id="{AA166D1C-BBE0-4898-9E84-2BFFD0B8C8CF}"/>
                </a:ext>
              </a:extLst>
            </p:cNvPr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1751;p57">
              <a:extLst>
                <a:ext uri="{FF2B5EF4-FFF2-40B4-BE49-F238E27FC236}">
                  <a16:creationId xmlns:a16="http://schemas.microsoft.com/office/drawing/2014/main" id="{AC185677-CA8B-4470-824B-200EB7412249}"/>
                </a:ext>
              </a:extLst>
            </p:cNvPr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1752;p57">
              <a:extLst>
                <a:ext uri="{FF2B5EF4-FFF2-40B4-BE49-F238E27FC236}">
                  <a16:creationId xmlns:a16="http://schemas.microsoft.com/office/drawing/2014/main" id="{A516D1A3-D751-4B9F-93C4-59AE78D03484}"/>
                </a:ext>
              </a:extLst>
            </p:cNvPr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1753;p57">
              <a:extLst>
                <a:ext uri="{FF2B5EF4-FFF2-40B4-BE49-F238E27FC236}">
                  <a16:creationId xmlns:a16="http://schemas.microsoft.com/office/drawing/2014/main" id="{628B89BC-D6BF-4C1F-A1EC-A92572F75F3F}"/>
                </a:ext>
              </a:extLst>
            </p:cNvPr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1754;p57">
              <a:extLst>
                <a:ext uri="{FF2B5EF4-FFF2-40B4-BE49-F238E27FC236}">
                  <a16:creationId xmlns:a16="http://schemas.microsoft.com/office/drawing/2014/main" id="{91D2265E-0A7D-4EF4-BCD7-1E88C3C8765F}"/>
                </a:ext>
              </a:extLst>
            </p:cNvPr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1755;p57">
              <a:extLst>
                <a:ext uri="{FF2B5EF4-FFF2-40B4-BE49-F238E27FC236}">
                  <a16:creationId xmlns:a16="http://schemas.microsoft.com/office/drawing/2014/main" id="{247201B8-9763-43DA-A001-73388F1C5438}"/>
                </a:ext>
              </a:extLst>
            </p:cNvPr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1756;p57">
              <a:extLst>
                <a:ext uri="{FF2B5EF4-FFF2-40B4-BE49-F238E27FC236}">
                  <a16:creationId xmlns:a16="http://schemas.microsoft.com/office/drawing/2014/main" id="{9210A344-6659-4A57-80E8-AEEBE39463D2}"/>
                </a:ext>
              </a:extLst>
            </p:cNvPr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1757;p57">
              <a:extLst>
                <a:ext uri="{FF2B5EF4-FFF2-40B4-BE49-F238E27FC236}">
                  <a16:creationId xmlns:a16="http://schemas.microsoft.com/office/drawing/2014/main" id="{3D02CE00-EDFD-4852-9327-FDD1A1DC3F54}"/>
                </a:ext>
              </a:extLst>
            </p:cNvPr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1758;p57">
              <a:extLst>
                <a:ext uri="{FF2B5EF4-FFF2-40B4-BE49-F238E27FC236}">
                  <a16:creationId xmlns:a16="http://schemas.microsoft.com/office/drawing/2014/main" id="{795E2114-A87D-45F5-A298-42A020CF5527}"/>
                </a:ext>
              </a:extLst>
            </p:cNvPr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1759;p57">
              <a:extLst>
                <a:ext uri="{FF2B5EF4-FFF2-40B4-BE49-F238E27FC236}">
                  <a16:creationId xmlns:a16="http://schemas.microsoft.com/office/drawing/2014/main" id="{D2D62A43-2803-47E0-ADA6-3DCBC5EA589A}"/>
                </a:ext>
              </a:extLst>
            </p:cNvPr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1760;p57">
              <a:extLst>
                <a:ext uri="{FF2B5EF4-FFF2-40B4-BE49-F238E27FC236}">
                  <a16:creationId xmlns:a16="http://schemas.microsoft.com/office/drawing/2014/main" id="{C7BFD2AB-AFC0-4DC1-988A-6FF9CB7671B5}"/>
                </a:ext>
              </a:extLst>
            </p:cNvPr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1761;p57">
              <a:extLst>
                <a:ext uri="{FF2B5EF4-FFF2-40B4-BE49-F238E27FC236}">
                  <a16:creationId xmlns:a16="http://schemas.microsoft.com/office/drawing/2014/main" id="{07CC255A-36AD-4778-8F15-1F8E661C092A}"/>
                </a:ext>
              </a:extLst>
            </p:cNvPr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1762;p57">
              <a:extLst>
                <a:ext uri="{FF2B5EF4-FFF2-40B4-BE49-F238E27FC236}">
                  <a16:creationId xmlns:a16="http://schemas.microsoft.com/office/drawing/2014/main" id="{5B519A2F-E5FD-48BA-A196-AAFCD841DA2F}"/>
                </a:ext>
              </a:extLst>
            </p:cNvPr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1763;p57">
              <a:extLst>
                <a:ext uri="{FF2B5EF4-FFF2-40B4-BE49-F238E27FC236}">
                  <a16:creationId xmlns:a16="http://schemas.microsoft.com/office/drawing/2014/main" id="{86DAC68B-6042-4069-82F5-0291C584F102}"/>
                </a:ext>
              </a:extLst>
            </p:cNvPr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1764;p57">
              <a:extLst>
                <a:ext uri="{FF2B5EF4-FFF2-40B4-BE49-F238E27FC236}">
                  <a16:creationId xmlns:a16="http://schemas.microsoft.com/office/drawing/2014/main" id="{197C72C8-CCBA-452D-985E-0DF930BB1797}"/>
                </a:ext>
              </a:extLst>
            </p:cNvPr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1765;p57">
              <a:extLst>
                <a:ext uri="{FF2B5EF4-FFF2-40B4-BE49-F238E27FC236}">
                  <a16:creationId xmlns:a16="http://schemas.microsoft.com/office/drawing/2014/main" id="{26F29FE4-AAAE-491D-B4DA-65899C214B3A}"/>
                </a:ext>
              </a:extLst>
            </p:cNvPr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1766;p57">
              <a:extLst>
                <a:ext uri="{FF2B5EF4-FFF2-40B4-BE49-F238E27FC236}">
                  <a16:creationId xmlns:a16="http://schemas.microsoft.com/office/drawing/2014/main" id="{82900A13-2C2D-4C53-9D16-1FF9A9FF48DA}"/>
                </a:ext>
              </a:extLst>
            </p:cNvPr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1767;p57">
              <a:extLst>
                <a:ext uri="{FF2B5EF4-FFF2-40B4-BE49-F238E27FC236}">
                  <a16:creationId xmlns:a16="http://schemas.microsoft.com/office/drawing/2014/main" id="{2D1AA4E6-BC98-478B-8B78-847CAB701CAB}"/>
                </a:ext>
              </a:extLst>
            </p:cNvPr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1768;p57">
              <a:extLst>
                <a:ext uri="{FF2B5EF4-FFF2-40B4-BE49-F238E27FC236}">
                  <a16:creationId xmlns:a16="http://schemas.microsoft.com/office/drawing/2014/main" id="{DD83C4FE-85D4-4918-B382-C7A06BA639DA}"/>
                </a:ext>
              </a:extLst>
            </p:cNvPr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1769;p57">
              <a:extLst>
                <a:ext uri="{FF2B5EF4-FFF2-40B4-BE49-F238E27FC236}">
                  <a16:creationId xmlns:a16="http://schemas.microsoft.com/office/drawing/2014/main" id="{F4CE4A9D-E652-469B-8C79-9C19C2865256}"/>
                </a:ext>
              </a:extLst>
            </p:cNvPr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1770;p57">
              <a:extLst>
                <a:ext uri="{FF2B5EF4-FFF2-40B4-BE49-F238E27FC236}">
                  <a16:creationId xmlns:a16="http://schemas.microsoft.com/office/drawing/2014/main" id="{DE676501-99B3-401C-8745-AD7EB37CDC8B}"/>
                </a:ext>
              </a:extLst>
            </p:cNvPr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1771;p57">
              <a:extLst>
                <a:ext uri="{FF2B5EF4-FFF2-40B4-BE49-F238E27FC236}">
                  <a16:creationId xmlns:a16="http://schemas.microsoft.com/office/drawing/2014/main" id="{1F098C2C-9951-4921-8E04-05D43E082B84}"/>
                </a:ext>
              </a:extLst>
            </p:cNvPr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1772;p57">
              <a:extLst>
                <a:ext uri="{FF2B5EF4-FFF2-40B4-BE49-F238E27FC236}">
                  <a16:creationId xmlns:a16="http://schemas.microsoft.com/office/drawing/2014/main" id="{89C55CC0-11B5-4066-9443-A87E7113F3C5}"/>
                </a:ext>
              </a:extLst>
            </p:cNvPr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1773;p57">
              <a:extLst>
                <a:ext uri="{FF2B5EF4-FFF2-40B4-BE49-F238E27FC236}">
                  <a16:creationId xmlns:a16="http://schemas.microsoft.com/office/drawing/2014/main" id="{ED73C66F-C8CE-413E-B865-076F993286F4}"/>
                </a:ext>
              </a:extLst>
            </p:cNvPr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1774;p57">
              <a:extLst>
                <a:ext uri="{FF2B5EF4-FFF2-40B4-BE49-F238E27FC236}">
                  <a16:creationId xmlns:a16="http://schemas.microsoft.com/office/drawing/2014/main" id="{718F69D0-16EE-4EDE-A724-7536624DD609}"/>
                </a:ext>
              </a:extLst>
            </p:cNvPr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1775;p57">
              <a:extLst>
                <a:ext uri="{FF2B5EF4-FFF2-40B4-BE49-F238E27FC236}">
                  <a16:creationId xmlns:a16="http://schemas.microsoft.com/office/drawing/2014/main" id="{1EFF2BC5-FD95-43F2-82FC-0391F89884E6}"/>
                </a:ext>
              </a:extLst>
            </p:cNvPr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1776;p57">
              <a:extLst>
                <a:ext uri="{FF2B5EF4-FFF2-40B4-BE49-F238E27FC236}">
                  <a16:creationId xmlns:a16="http://schemas.microsoft.com/office/drawing/2014/main" id="{B7D59C29-D14F-4FEA-9667-5CFACEAC713B}"/>
                </a:ext>
              </a:extLst>
            </p:cNvPr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1777;p57">
              <a:extLst>
                <a:ext uri="{FF2B5EF4-FFF2-40B4-BE49-F238E27FC236}">
                  <a16:creationId xmlns:a16="http://schemas.microsoft.com/office/drawing/2014/main" id="{D2232CA8-97C8-485F-BEA0-6066A26E5DFA}"/>
                </a:ext>
              </a:extLst>
            </p:cNvPr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1778;p57">
              <a:extLst>
                <a:ext uri="{FF2B5EF4-FFF2-40B4-BE49-F238E27FC236}">
                  <a16:creationId xmlns:a16="http://schemas.microsoft.com/office/drawing/2014/main" id="{B22B5A1B-EF24-4253-BB20-43C05A8B23C9}"/>
                </a:ext>
              </a:extLst>
            </p:cNvPr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1779;p57">
              <a:extLst>
                <a:ext uri="{FF2B5EF4-FFF2-40B4-BE49-F238E27FC236}">
                  <a16:creationId xmlns:a16="http://schemas.microsoft.com/office/drawing/2014/main" id="{3694B234-40E9-4F13-94EE-BD842EB07E67}"/>
                </a:ext>
              </a:extLst>
            </p:cNvPr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1780;p57">
              <a:extLst>
                <a:ext uri="{FF2B5EF4-FFF2-40B4-BE49-F238E27FC236}">
                  <a16:creationId xmlns:a16="http://schemas.microsoft.com/office/drawing/2014/main" id="{A52619FC-9B02-4F06-991A-2602F711F73E}"/>
                </a:ext>
              </a:extLst>
            </p:cNvPr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1781;p57">
              <a:extLst>
                <a:ext uri="{FF2B5EF4-FFF2-40B4-BE49-F238E27FC236}">
                  <a16:creationId xmlns:a16="http://schemas.microsoft.com/office/drawing/2014/main" id="{D226CE0A-2184-48B3-BC21-E6AD672FE765}"/>
                </a:ext>
              </a:extLst>
            </p:cNvPr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1782;p57">
              <a:extLst>
                <a:ext uri="{FF2B5EF4-FFF2-40B4-BE49-F238E27FC236}">
                  <a16:creationId xmlns:a16="http://schemas.microsoft.com/office/drawing/2014/main" id="{26F09175-130B-48D5-BE24-B73A869A8BA9}"/>
                </a:ext>
              </a:extLst>
            </p:cNvPr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1783;p57">
              <a:extLst>
                <a:ext uri="{FF2B5EF4-FFF2-40B4-BE49-F238E27FC236}">
                  <a16:creationId xmlns:a16="http://schemas.microsoft.com/office/drawing/2014/main" id="{043E02F2-943D-4727-A8EE-AF0F905BC42C}"/>
                </a:ext>
              </a:extLst>
            </p:cNvPr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1784;p57">
              <a:extLst>
                <a:ext uri="{FF2B5EF4-FFF2-40B4-BE49-F238E27FC236}">
                  <a16:creationId xmlns:a16="http://schemas.microsoft.com/office/drawing/2014/main" id="{C60FB906-4955-43E1-9277-E432DBE094DB}"/>
                </a:ext>
              </a:extLst>
            </p:cNvPr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1785;p57">
              <a:extLst>
                <a:ext uri="{FF2B5EF4-FFF2-40B4-BE49-F238E27FC236}">
                  <a16:creationId xmlns:a16="http://schemas.microsoft.com/office/drawing/2014/main" id="{C46306A3-A1BC-462B-B4A0-C910991C8E96}"/>
                </a:ext>
              </a:extLst>
            </p:cNvPr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1786;p57">
              <a:extLst>
                <a:ext uri="{FF2B5EF4-FFF2-40B4-BE49-F238E27FC236}">
                  <a16:creationId xmlns:a16="http://schemas.microsoft.com/office/drawing/2014/main" id="{64B101F9-8FEA-4CC0-A5B3-034B305919DB}"/>
                </a:ext>
              </a:extLst>
            </p:cNvPr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1787;p57">
              <a:extLst>
                <a:ext uri="{FF2B5EF4-FFF2-40B4-BE49-F238E27FC236}">
                  <a16:creationId xmlns:a16="http://schemas.microsoft.com/office/drawing/2014/main" id="{BE47941F-7A44-4D24-942C-29A4D3EC7867}"/>
                </a:ext>
              </a:extLst>
            </p:cNvPr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1788;p57">
              <a:extLst>
                <a:ext uri="{FF2B5EF4-FFF2-40B4-BE49-F238E27FC236}">
                  <a16:creationId xmlns:a16="http://schemas.microsoft.com/office/drawing/2014/main" id="{8E862D0A-0BBD-4478-BA5B-9622CA609170}"/>
                </a:ext>
              </a:extLst>
            </p:cNvPr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1789;p57">
              <a:extLst>
                <a:ext uri="{FF2B5EF4-FFF2-40B4-BE49-F238E27FC236}">
                  <a16:creationId xmlns:a16="http://schemas.microsoft.com/office/drawing/2014/main" id="{2CD3C7B2-5FD3-42BE-9EB1-DA28ECFF9C09}"/>
                </a:ext>
              </a:extLst>
            </p:cNvPr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1790;p57">
              <a:extLst>
                <a:ext uri="{FF2B5EF4-FFF2-40B4-BE49-F238E27FC236}">
                  <a16:creationId xmlns:a16="http://schemas.microsoft.com/office/drawing/2014/main" id="{13A0326C-613B-489E-9908-E1EE3CE39E84}"/>
                </a:ext>
              </a:extLst>
            </p:cNvPr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791;p57">
              <a:extLst>
                <a:ext uri="{FF2B5EF4-FFF2-40B4-BE49-F238E27FC236}">
                  <a16:creationId xmlns:a16="http://schemas.microsoft.com/office/drawing/2014/main" id="{E8F611B7-49AD-4EF1-B03A-DDF340AFBDC8}"/>
                </a:ext>
              </a:extLst>
            </p:cNvPr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792;p57">
              <a:extLst>
                <a:ext uri="{FF2B5EF4-FFF2-40B4-BE49-F238E27FC236}">
                  <a16:creationId xmlns:a16="http://schemas.microsoft.com/office/drawing/2014/main" id="{B3464AC0-F285-4635-9B40-08E5FB411B49}"/>
                </a:ext>
              </a:extLst>
            </p:cNvPr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793;p57">
              <a:extLst>
                <a:ext uri="{FF2B5EF4-FFF2-40B4-BE49-F238E27FC236}">
                  <a16:creationId xmlns:a16="http://schemas.microsoft.com/office/drawing/2014/main" id="{B59FD6BA-E31B-4671-977F-65E377F6CFD2}"/>
                </a:ext>
              </a:extLst>
            </p:cNvPr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794;p57">
              <a:extLst>
                <a:ext uri="{FF2B5EF4-FFF2-40B4-BE49-F238E27FC236}">
                  <a16:creationId xmlns:a16="http://schemas.microsoft.com/office/drawing/2014/main" id="{FFF434FE-D203-4F6B-8837-E7B1F507383F}"/>
                </a:ext>
              </a:extLst>
            </p:cNvPr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1795;p57">
              <a:extLst>
                <a:ext uri="{FF2B5EF4-FFF2-40B4-BE49-F238E27FC236}">
                  <a16:creationId xmlns:a16="http://schemas.microsoft.com/office/drawing/2014/main" id="{C50D64F1-B797-455B-9D09-B2BB66B6D92B}"/>
                </a:ext>
              </a:extLst>
            </p:cNvPr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796;p57">
              <a:extLst>
                <a:ext uri="{FF2B5EF4-FFF2-40B4-BE49-F238E27FC236}">
                  <a16:creationId xmlns:a16="http://schemas.microsoft.com/office/drawing/2014/main" id="{B8AE4D6E-5242-48C9-861C-2145E4F09A05}"/>
                </a:ext>
              </a:extLst>
            </p:cNvPr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797;p57">
              <a:extLst>
                <a:ext uri="{FF2B5EF4-FFF2-40B4-BE49-F238E27FC236}">
                  <a16:creationId xmlns:a16="http://schemas.microsoft.com/office/drawing/2014/main" id="{680E0E8B-8517-4C01-8597-03CAA7916BBD}"/>
                </a:ext>
              </a:extLst>
            </p:cNvPr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798;p57">
              <a:extLst>
                <a:ext uri="{FF2B5EF4-FFF2-40B4-BE49-F238E27FC236}">
                  <a16:creationId xmlns:a16="http://schemas.microsoft.com/office/drawing/2014/main" id="{DFE3C2A9-5E9B-441A-AACE-67E70062BE18}"/>
                </a:ext>
              </a:extLst>
            </p:cNvPr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1799;p57">
              <a:extLst>
                <a:ext uri="{FF2B5EF4-FFF2-40B4-BE49-F238E27FC236}">
                  <a16:creationId xmlns:a16="http://schemas.microsoft.com/office/drawing/2014/main" id="{C6ABF01F-F2EA-4BB1-B3F2-14DFC561D668}"/>
                </a:ext>
              </a:extLst>
            </p:cNvPr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800;p57">
              <a:extLst>
                <a:ext uri="{FF2B5EF4-FFF2-40B4-BE49-F238E27FC236}">
                  <a16:creationId xmlns:a16="http://schemas.microsoft.com/office/drawing/2014/main" id="{254DEBFB-FC38-41B0-A480-D00C92C0CA51}"/>
                </a:ext>
              </a:extLst>
            </p:cNvPr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801;p57">
              <a:extLst>
                <a:ext uri="{FF2B5EF4-FFF2-40B4-BE49-F238E27FC236}">
                  <a16:creationId xmlns:a16="http://schemas.microsoft.com/office/drawing/2014/main" id="{00907111-3C7B-4884-9251-E0CA196996C1}"/>
                </a:ext>
              </a:extLst>
            </p:cNvPr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802;p57">
              <a:extLst>
                <a:ext uri="{FF2B5EF4-FFF2-40B4-BE49-F238E27FC236}">
                  <a16:creationId xmlns:a16="http://schemas.microsoft.com/office/drawing/2014/main" id="{5A644BAA-BB1D-4F8A-A819-66E6547EF48F}"/>
                </a:ext>
              </a:extLst>
            </p:cNvPr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803;p57">
              <a:extLst>
                <a:ext uri="{FF2B5EF4-FFF2-40B4-BE49-F238E27FC236}">
                  <a16:creationId xmlns:a16="http://schemas.microsoft.com/office/drawing/2014/main" id="{0B357F88-CB7A-4821-B5A9-971E98E66E1A}"/>
                </a:ext>
              </a:extLst>
            </p:cNvPr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804;p57">
              <a:extLst>
                <a:ext uri="{FF2B5EF4-FFF2-40B4-BE49-F238E27FC236}">
                  <a16:creationId xmlns:a16="http://schemas.microsoft.com/office/drawing/2014/main" id="{065FCFEE-AEC6-4721-988C-29C2538C4971}"/>
                </a:ext>
              </a:extLst>
            </p:cNvPr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805;p57">
              <a:extLst>
                <a:ext uri="{FF2B5EF4-FFF2-40B4-BE49-F238E27FC236}">
                  <a16:creationId xmlns:a16="http://schemas.microsoft.com/office/drawing/2014/main" id="{ACF51E73-78A4-44D2-8666-95CA69C3C900}"/>
                </a:ext>
              </a:extLst>
            </p:cNvPr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806;p57">
              <a:extLst>
                <a:ext uri="{FF2B5EF4-FFF2-40B4-BE49-F238E27FC236}">
                  <a16:creationId xmlns:a16="http://schemas.microsoft.com/office/drawing/2014/main" id="{E7838E32-B391-45DE-B719-B95B2400C07A}"/>
                </a:ext>
              </a:extLst>
            </p:cNvPr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807;p57">
              <a:extLst>
                <a:ext uri="{FF2B5EF4-FFF2-40B4-BE49-F238E27FC236}">
                  <a16:creationId xmlns:a16="http://schemas.microsoft.com/office/drawing/2014/main" id="{2A24E81D-29F9-4ED3-B8D0-389451030155}"/>
                </a:ext>
              </a:extLst>
            </p:cNvPr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808;p57">
              <a:extLst>
                <a:ext uri="{FF2B5EF4-FFF2-40B4-BE49-F238E27FC236}">
                  <a16:creationId xmlns:a16="http://schemas.microsoft.com/office/drawing/2014/main" id="{A071CECD-35D7-4CAC-BE6A-CE0A8BA44E29}"/>
                </a:ext>
              </a:extLst>
            </p:cNvPr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809;p57">
              <a:extLst>
                <a:ext uri="{FF2B5EF4-FFF2-40B4-BE49-F238E27FC236}">
                  <a16:creationId xmlns:a16="http://schemas.microsoft.com/office/drawing/2014/main" id="{3C825BAD-3182-4189-A0D2-6A92661406A5}"/>
                </a:ext>
              </a:extLst>
            </p:cNvPr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1810;p57">
              <a:extLst>
                <a:ext uri="{FF2B5EF4-FFF2-40B4-BE49-F238E27FC236}">
                  <a16:creationId xmlns:a16="http://schemas.microsoft.com/office/drawing/2014/main" id="{DFDB4724-B22D-4F10-9249-BCDA19221BF2}"/>
                </a:ext>
              </a:extLst>
            </p:cNvPr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811;p57">
              <a:extLst>
                <a:ext uri="{FF2B5EF4-FFF2-40B4-BE49-F238E27FC236}">
                  <a16:creationId xmlns:a16="http://schemas.microsoft.com/office/drawing/2014/main" id="{44AC42ED-D004-4246-B0DE-A02B3F4873A7}"/>
                </a:ext>
              </a:extLst>
            </p:cNvPr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812;p57">
              <a:extLst>
                <a:ext uri="{FF2B5EF4-FFF2-40B4-BE49-F238E27FC236}">
                  <a16:creationId xmlns:a16="http://schemas.microsoft.com/office/drawing/2014/main" id="{D722BF41-F278-44E7-96E5-488DC679AEBE}"/>
                </a:ext>
              </a:extLst>
            </p:cNvPr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813;p57">
              <a:extLst>
                <a:ext uri="{FF2B5EF4-FFF2-40B4-BE49-F238E27FC236}">
                  <a16:creationId xmlns:a16="http://schemas.microsoft.com/office/drawing/2014/main" id="{6E2D6BE4-E3E1-4842-968B-DF7B7EF32D7D}"/>
                </a:ext>
              </a:extLst>
            </p:cNvPr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1814;p57">
              <a:extLst>
                <a:ext uri="{FF2B5EF4-FFF2-40B4-BE49-F238E27FC236}">
                  <a16:creationId xmlns:a16="http://schemas.microsoft.com/office/drawing/2014/main" id="{B1829946-5745-4460-BE11-FF25116091CF}"/>
                </a:ext>
              </a:extLst>
            </p:cNvPr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1815;p57">
              <a:extLst>
                <a:ext uri="{FF2B5EF4-FFF2-40B4-BE49-F238E27FC236}">
                  <a16:creationId xmlns:a16="http://schemas.microsoft.com/office/drawing/2014/main" id="{E4B05303-6BC7-4586-82E3-38268C80198F}"/>
                </a:ext>
              </a:extLst>
            </p:cNvPr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1816;p57">
              <a:extLst>
                <a:ext uri="{FF2B5EF4-FFF2-40B4-BE49-F238E27FC236}">
                  <a16:creationId xmlns:a16="http://schemas.microsoft.com/office/drawing/2014/main" id="{F576A858-C767-4092-8DBD-B7ED020FA386}"/>
                </a:ext>
              </a:extLst>
            </p:cNvPr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1817;p57">
              <a:extLst>
                <a:ext uri="{FF2B5EF4-FFF2-40B4-BE49-F238E27FC236}">
                  <a16:creationId xmlns:a16="http://schemas.microsoft.com/office/drawing/2014/main" id="{0931C5D7-C8BD-426C-A331-46BE73DEEFA5}"/>
                </a:ext>
              </a:extLst>
            </p:cNvPr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818;p57">
              <a:extLst>
                <a:ext uri="{FF2B5EF4-FFF2-40B4-BE49-F238E27FC236}">
                  <a16:creationId xmlns:a16="http://schemas.microsoft.com/office/drawing/2014/main" id="{866FAA31-006F-4175-840F-07A021B6099D}"/>
                </a:ext>
              </a:extLst>
            </p:cNvPr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1819;p57">
              <a:extLst>
                <a:ext uri="{FF2B5EF4-FFF2-40B4-BE49-F238E27FC236}">
                  <a16:creationId xmlns:a16="http://schemas.microsoft.com/office/drawing/2014/main" id="{92E96EAE-4ECB-46C9-A9A1-33F6F54FD08B}"/>
                </a:ext>
              </a:extLst>
            </p:cNvPr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1820;p57">
              <a:extLst>
                <a:ext uri="{FF2B5EF4-FFF2-40B4-BE49-F238E27FC236}">
                  <a16:creationId xmlns:a16="http://schemas.microsoft.com/office/drawing/2014/main" id="{65D56675-0DD4-4609-B4CD-6648799F0955}"/>
                </a:ext>
              </a:extLst>
            </p:cNvPr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821;p57">
              <a:extLst>
                <a:ext uri="{FF2B5EF4-FFF2-40B4-BE49-F238E27FC236}">
                  <a16:creationId xmlns:a16="http://schemas.microsoft.com/office/drawing/2014/main" id="{C81C09F0-7887-43BF-BC07-E82998A8AFBB}"/>
                </a:ext>
              </a:extLst>
            </p:cNvPr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822;p57">
              <a:extLst>
                <a:ext uri="{FF2B5EF4-FFF2-40B4-BE49-F238E27FC236}">
                  <a16:creationId xmlns:a16="http://schemas.microsoft.com/office/drawing/2014/main" id="{07DB2B79-8948-4438-B99F-C829C1284246}"/>
                </a:ext>
              </a:extLst>
            </p:cNvPr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823;p57">
              <a:extLst>
                <a:ext uri="{FF2B5EF4-FFF2-40B4-BE49-F238E27FC236}">
                  <a16:creationId xmlns:a16="http://schemas.microsoft.com/office/drawing/2014/main" id="{FCE4EC32-F79F-42F2-B734-889FDD3EC74A}"/>
                </a:ext>
              </a:extLst>
            </p:cNvPr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824;p57">
              <a:extLst>
                <a:ext uri="{FF2B5EF4-FFF2-40B4-BE49-F238E27FC236}">
                  <a16:creationId xmlns:a16="http://schemas.microsoft.com/office/drawing/2014/main" id="{53ADBDD6-8081-4113-94C7-003BC863B426}"/>
                </a:ext>
              </a:extLst>
            </p:cNvPr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825;p57">
              <a:extLst>
                <a:ext uri="{FF2B5EF4-FFF2-40B4-BE49-F238E27FC236}">
                  <a16:creationId xmlns:a16="http://schemas.microsoft.com/office/drawing/2014/main" id="{F997EE03-1C57-4200-BB82-E3D2E3D01E03}"/>
                </a:ext>
              </a:extLst>
            </p:cNvPr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1826;p57">
              <a:extLst>
                <a:ext uri="{FF2B5EF4-FFF2-40B4-BE49-F238E27FC236}">
                  <a16:creationId xmlns:a16="http://schemas.microsoft.com/office/drawing/2014/main" id="{08904194-194E-4DE4-B8D4-D3F4F1AD6F62}"/>
                </a:ext>
              </a:extLst>
            </p:cNvPr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1827;p57">
              <a:extLst>
                <a:ext uri="{FF2B5EF4-FFF2-40B4-BE49-F238E27FC236}">
                  <a16:creationId xmlns:a16="http://schemas.microsoft.com/office/drawing/2014/main" id="{3002956E-0DE2-4A98-80CB-8CAC904CAD49}"/>
                </a:ext>
              </a:extLst>
            </p:cNvPr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828;p57">
              <a:extLst>
                <a:ext uri="{FF2B5EF4-FFF2-40B4-BE49-F238E27FC236}">
                  <a16:creationId xmlns:a16="http://schemas.microsoft.com/office/drawing/2014/main" id="{C6BEB341-0158-48FE-A90E-8977A00786B5}"/>
                </a:ext>
              </a:extLst>
            </p:cNvPr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829;p57">
              <a:extLst>
                <a:ext uri="{FF2B5EF4-FFF2-40B4-BE49-F238E27FC236}">
                  <a16:creationId xmlns:a16="http://schemas.microsoft.com/office/drawing/2014/main" id="{820CE24B-8E7D-4D60-9427-BEFDDB04EF51}"/>
                </a:ext>
              </a:extLst>
            </p:cNvPr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830;p57">
              <a:extLst>
                <a:ext uri="{FF2B5EF4-FFF2-40B4-BE49-F238E27FC236}">
                  <a16:creationId xmlns:a16="http://schemas.microsoft.com/office/drawing/2014/main" id="{B8FF6886-074A-461D-98B6-80B6C7CDC96E}"/>
                </a:ext>
              </a:extLst>
            </p:cNvPr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831;p57">
              <a:extLst>
                <a:ext uri="{FF2B5EF4-FFF2-40B4-BE49-F238E27FC236}">
                  <a16:creationId xmlns:a16="http://schemas.microsoft.com/office/drawing/2014/main" id="{66F3536C-323B-48ED-955E-C9A426E74B6F}"/>
                </a:ext>
              </a:extLst>
            </p:cNvPr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832;p57">
              <a:extLst>
                <a:ext uri="{FF2B5EF4-FFF2-40B4-BE49-F238E27FC236}">
                  <a16:creationId xmlns:a16="http://schemas.microsoft.com/office/drawing/2014/main" id="{64CF36E7-DA42-4724-8FDA-DB1A977392B9}"/>
                </a:ext>
              </a:extLst>
            </p:cNvPr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833;p57">
              <a:extLst>
                <a:ext uri="{FF2B5EF4-FFF2-40B4-BE49-F238E27FC236}">
                  <a16:creationId xmlns:a16="http://schemas.microsoft.com/office/drawing/2014/main" id="{7BD5640D-2014-45C7-BFEC-FE8072D915BA}"/>
                </a:ext>
              </a:extLst>
            </p:cNvPr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834;p57">
              <a:extLst>
                <a:ext uri="{FF2B5EF4-FFF2-40B4-BE49-F238E27FC236}">
                  <a16:creationId xmlns:a16="http://schemas.microsoft.com/office/drawing/2014/main" id="{3A29966D-5ACD-4EC8-8067-F446FB86340A}"/>
                </a:ext>
              </a:extLst>
            </p:cNvPr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835;p57">
              <a:extLst>
                <a:ext uri="{FF2B5EF4-FFF2-40B4-BE49-F238E27FC236}">
                  <a16:creationId xmlns:a16="http://schemas.microsoft.com/office/drawing/2014/main" id="{A6DD26AD-3E63-46AB-A0CB-91B28AF2C377}"/>
                </a:ext>
              </a:extLst>
            </p:cNvPr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836;p57">
              <a:extLst>
                <a:ext uri="{FF2B5EF4-FFF2-40B4-BE49-F238E27FC236}">
                  <a16:creationId xmlns:a16="http://schemas.microsoft.com/office/drawing/2014/main" id="{55D41293-4E5F-46A9-8321-760461E9823C}"/>
                </a:ext>
              </a:extLst>
            </p:cNvPr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837;p57">
              <a:extLst>
                <a:ext uri="{FF2B5EF4-FFF2-40B4-BE49-F238E27FC236}">
                  <a16:creationId xmlns:a16="http://schemas.microsoft.com/office/drawing/2014/main" id="{68E8F766-4C17-4AB8-BB63-6A344465DDCC}"/>
                </a:ext>
              </a:extLst>
            </p:cNvPr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838;p57">
              <a:extLst>
                <a:ext uri="{FF2B5EF4-FFF2-40B4-BE49-F238E27FC236}">
                  <a16:creationId xmlns:a16="http://schemas.microsoft.com/office/drawing/2014/main" id="{E2FF02F4-96CB-49E4-AF72-5F57E802D916}"/>
                </a:ext>
              </a:extLst>
            </p:cNvPr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839;p57">
              <a:extLst>
                <a:ext uri="{FF2B5EF4-FFF2-40B4-BE49-F238E27FC236}">
                  <a16:creationId xmlns:a16="http://schemas.microsoft.com/office/drawing/2014/main" id="{18602FFC-B336-42BE-8379-9E4353BAD029}"/>
                </a:ext>
              </a:extLst>
            </p:cNvPr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840;p57">
              <a:extLst>
                <a:ext uri="{FF2B5EF4-FFF2-40B4-BE49-F238E27FC236}">
                  <a16:creationId xmlns:a16="http://schemas.microsoft.com/office/drawing/2014/main" id="{EC37011D-6B8E-4136-9BD7-8DEFFF993EB8}"/>
                </a:ext>
              </a:extLst>
            </p:cNvPr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841;p57">
              <a:extLst>
                <a:ext uri="{FF2B5EF4-FFF2-40B4-BE49-F238E27FC236}">
                  <a16:creationId xmlns:a16="http://schemas.microsoft.com/office/drawing/2014/main" id="{AD189FA2-BF0B-4A76-A422-C4AE74628DA1}"/>
                </a:ext>
              </a:extLst>
            </p:cNvPr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842;p57">
              <a:extLst>
                <a:ext uri="{FF2B5EF4-FFF2-40B4-BE49-F238E27FC236}">
                  <a16:creationId xmlns:a16="http://schemas.microsoft.com/office/drawing/2014/main" id="{0B2A61CF-C09F-4133-9F27-8B00227FC238}"/>
                </a:ext>
              </a:extLst>
            </p:cNvPr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843;p57">
              <a:extLst>
                <a:ext uri="{FF2B5EF4-FFF2-40B4-BE49-F238E27FC236}">
                  <a16:creationId xmlns:a16="http://schemas.microsoft.com/office/drawing/2014/main" id="{520986EC-0185-4DCA-A8DF-526DDCE6542C}"/>
                </a:ext>
              </a:extLst>
            </p:cNvPr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844;p57">
              <a:extLst>
                <a:ext uri="{FF2B5EF4-FFF2-40B4-BE49-F238E27FC236}">
                  <a16:creationId xmlns:a16="http://schemas.microsoft.com/office/drawing/2014/main" id="{FB25C089-591A-48E2-B665-0BB0F5BA1B57}"/>
                </a:ext>
              </a:extLst>
            </p:cNvPr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845;p57">
              <a:extLst>
                <a:ext uri="{FF2B5EF4-FFF2-40B4-BE49-F238E27FC236}">
                  <a16:creationId xmlns:a16="http://schemas.microsoft.com/office/drawing/2014/main" id="{A02AB1C6-09B3-4031-B2E2-E3F381785A67}"/>
                </a:ext>
              </a:extLst>
            </p:cNvPr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846;p57">
              <a:extLst>
                <a:ext uri="{FF2B5EF4-FFF2-40B4-BE49-F238E27FC236}">
                  <a16:creationId xmlns:a16="http://schemas.microsoft.com/office/drawing/2014/main" id="{DA67C466-AD71-48AC-9491-5E48BD0C7AED}"/>
                </a:ext>
              </a:extLst>
            </p:cNvPr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847;p57">
              <a:extLst>
                <a:ext uri="{FF2B5EF4-FFF2-40B4-BE49-F238E27FC236}">
                  <a16:creationId xmlns:a16="http://schemas.microsoft.com/office/drawing/2014/main" id="{BBE7C87E-F2B0-4BEF-9571-01E91F6A9A92}"/>
                </a:ext>
              </a:extLst>
            </p:cNvPr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848;p57">
              <a:extLst>
                <a:ext uri="{FF2B5EF4-FFF2-40B4-BE49-F238E27FC236}">
                  <a16:creationId xmlns:a16="http://schemas.microsoft.com/office/drawing/2014/main" id="{48D0B22A-D33D-40E0-98B1-7117A057D632}"/>
                </a:ext>
              </a:extLst>
            </p:cNvPr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849;p57">
              <a:extLst>
                <a:ext uri="{FF2B5EF4-FFF2-40B4-BE49-F238E27FC236}">
                  <a16:creationId xmlns:a16="http://schemas.microsoft.com/office/drawing/2014/main" id="{E97B871A-4E3C-470B-8A3B-DFA85E590686}"/>
                </a:ext>
              </a:extLst>
            </p:cNvPr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850;p57">
              <a:extLst>
                <a:ext uri="{FF2B5EF4-FFF2-40B4-BE49-F238E27FC236}">
                  <a16:creationId xmlns:a16="http://schemas.microsoft.com/office/drawing/2014/main" id="{D72FB82A-6244-4245-8487-052DEEADE1B9}"/>
                </a:ext>
              </a:extLst>
            </p:cNvPr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851;p57">
              <a:extLst>
                <a:ext uri="{FF2B5EF4-FFF2-40B4-BE49-F238E27FC236}">
                  <a16:creationId xmlns:a16="http://schemas.microsoft.com/office/drawing/2014/main" id="{5316B5A6-600D-4A34-BC75-46F6A6531ECF}"/>
                </a:ext>
              </a:extLst>
            </p:cNvPr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852;p57">
              <a:extLst>
                <a:ext uri="{FF2B5EF4-FFF2-40B4-BE49-F238E27FC236}">
                  <a16:creationId xmlns:a16="http://schemas.microsoft.com/office/drawing/2014/main" id="{A85378E8-215D-43F2-819E-4C36AC946097}"/>
                </a:ext>
              </a:extLst>
            </p:cNvPr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853;p57">
              <a:extLst>
                <a:ext uri="{FF2B5EF4-FFF2-40B4-BE49-F238E27FC236}">
                  <a16:creationId xmlns:a16="http://schemas.microsoft.com/office/drawing/2014/main" id="{F847F542-D121-43B8-AB2E-1DF831C67B2B}"/>
                </a:ext>
              </a:extLst>
            </p:cNvPr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854;p57">
              <a:extLst>
                <a:ext uri="{FF2B5EF4-FFF2-40B4-BE49-F238E27FC236}">
                  <a16:creationId xmlns:a16="http://schemas.microsoft.com/office/drawing/2014/main" id="{6C01703E-0EB5-4E82-803A-2C5F97216078}"/>
                </a:ext>
              </a:extLst>
            </p:cNvPr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855;p57">
              <a:extLst>
                <a:ext uri="{FF2B5EF4-FFF2-40B4-BE49-F238E27FC236}">
                  <a16:creationId xmlns:a16="http://schemas.microsoft.com/office/drawing/2014/main" id="{00521387-BB96-4825-8DDB-7DAFC807CA64}"/>
                </a:ext>
              </a:extLst>
            </p:cNvPr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856;p57">
              <a:extLst>
                <a:ext uri="{FF2B5EF4-FFF2-40B4-BE49-F238E27FC236}">
                  <a16:creationId xmlns:a16="http://schemas.microsoft.com/office/drawing/2014/main" id="{EE85C54B-CA1B-4236-8FDC-C4FCDE8FCD9A}"/>
                </a:ext>
              </a:extLst>
            </p:cNvPr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857;p57">
              <a:extLst>
                <a:ext uri="{FF2B5EF4-FFF2-40B4-BE49-F238E27FC236}">
                  <a16:creationId xmlns:a16="http://schemas.microsoft.com/office/drawing/2014/main" id="{97748E8E-F151-462B-9FF5-CABE82F0F6BD}"/>
                </a:ext>
              </a:extLst>
            </p:cNvPr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858;p57">
              <a:extLst>
                <a:ext uri="{FF2B5EF4-FFF2-40B4-BE49-F238E27FC236}">
                  <a16:creationId xmlns:a16="http://schemas.microsoft.com/office/drawing/2014/main" id="{87F81D5C-F888-4E5D-9890-0EB4D6B8D824}"/>
                </a:ext>
              </a:extLst>
            </p:cNvPr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859;p57">
              <a:extLst>
                <a:ext uri="{FF2B5EF4-FFF2-40B4-BE49-F238E27FC236}">
                  <a16:creationId xmlns:a16="http://schemas.microsoft.com/office/drawing/2014/main" id="{F33CC455-BB5E-4DA8-9DF5-59AB0CD714B6}"/>
                </a:ext>
              </a:extLst>
            </p:cNvPr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860;p57">
              <a:extLst>
                <a:ext uri="{FF2B5EF4-FFF2-40B4-BE49-F238E27FC236}">
                  <a16:creationId xmlns:a16="http://schemas.microsoft.com/office/drawing/2014/main" id="{7EA9FE64-68DF-4F28-9254-A10E12887D0C}"/>
                </a:ext>
              </a:extLst>
            </p:cNvPr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861;p57">
              <a:extLst>
                <a:ext uri="{FF2B5EF4-FFF2-40B4-BE49-F238E27FC236}">
                  <a16:creationId xmlns:a16="http://schemas.microsoft.com/office/drawing/2014/main" id="{19F91176-1BFF-4BAF-8057-995007F3DD5C}"/>
                </a:ext>
              </a:extLst>
            </p:cNvPr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862;p57">
              <a:extLst>
                <a:ext uri="{FF2B5EF4-FFF2-40B4-BE49-F238E27FC236}">
                  <a16:creationId xmlns:a16="http://schemas.microsoft.com/office/drawing/2014/main" id="{F8EF4A7C-27D3-449F-91D5-A42C42974E09}"/>
                </a:ext>
              </a:extLst>
            </p:cNvPr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863;p57">
              <a:extLst>
                <a:ext uri="{FF2B5EF4-FFF2-40B4-BE49-F238E27FC236}">
                  <a16:creationId xmlns:a16="http://schemas.microsoft.com/office/drawing/2014/main" id="{3A857214-1105-477F-8198-D9B454108096}"/>
                </a:ext>
              </a:extLst>
            </p:cNvPr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864;p57">
              <a:extLst>
                <a:ext uri="{FF2B5EF4-FFF2-40B4-BE49-F238E27FC236}">
                  <a16:creationId xmlns:a16="http://schemas.microsoft.com/office/drawing/2014/main" id="{DFB2D8FE-4A0E-45F5-8FEC-3F0D80C3DEF6}"/>
                </a:ext>
              </a:extLst>
            </p:cNvPr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865;p57">
              <a:extLst>
                <a:ext uri="{FF2B5EF4-FFF2-40B4-BE49-F238E27FC236}">
                  <a16:creationId xmlns:a16="http://schemas.microsoft.com/office/drawing/2014/main" id="{040FBF41-30BA-4E48-A434-9ED70930F315}"/>
                </a:ext>
              </a:extLst>
            </p:cNvPr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866;p57">
              <a:extLst>
                <a:ext uri="{FF2B5EF4-FFF2-40B4-BE49-F238E27FC236}">
                  <a16:creationId xmlns:a16="http://schemas.microsoft.com/office/drawing/2014/main" id="{A3956465-308C-4DF4-BB6B-71B6FD99130E}"/>
                </a:ext>
              </a:extLst>
            </p:cNvPr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867;p57">
              <a:extLst>
                <a:ext uri="{FF2B5EF4-FFF2-40B4-BE49-F238E27FC236}">
                  <a16:creationId xmlns:a16="http://schemas.microsoft.com/office/drawing/2014/main" id="{2257F0A6-185C-4BD8-8434-41FCF1B6FFF0}"/>
                </a:ext>
              </a:extLst>
            </p:cNvPr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868;p57">
              <a:extLst>
                <a:ext uri="{FF2B5EF4-FFF2-40B4-BE49-F238E27FC236}">
                  <a16:creationId xmlns:a16="http://schemas.microsoft.com/office/drawing/2014/main" id="{F062A9CA-C081-4D08-8E3B-509974B61A50}"/>
                </a:ext>
              </a:extLst>
            </p:cNvPr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869;p57">
              <a:extLst>
                <a:ext uri="{FF2B5EF4-FFF2-40B4-BE49-F238E27FC236}">
                  <a16:creationId xmlns:a16="http://schemas.microsoft.com/office/drawing/2014/main" id="{41A51275-AA6E-44BF-812D-C3DD9ABF3FAD}"/>
                </a:ext>
              </a:extLst>
            </p:cNvPr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870;p57">
              <a:extLst>
                <a:ext uri="{FF2B5EF4-FFF2-40B4-BE49-F238E27FC236}">
                  <a16:creationId xmlns:a16="http://schemas.microsoft.com/office/drawing/2014/main" id="{DED31D6D-2AFC-47BD-A4F8-EAA9B700AF1F}"/>
                </a:ext>
              </a:extLst>
            </p:cNvPr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871;p57">
              <a:extLst>
                <a:ext uri="{FF2B5EF4-FFF2-40B4-BE49-F238E27FC236}">
                  <a16:creationId xmlns:a16="http://schemas.microsoft.com/office/drawing/2014/main" id="{311D2AF8-48EE-4777-95C9-58426AB2B930}"/>
                </a:ext>
              </a:extLst>
            </p:cNvPr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872;p57">
              <a:extLst>
                <a:ext uri="{FF2B5EF4-FFF2-40B4-BE49-F238E27FC236}">
                  <a16:creationId xmlns:a16="http://schemas.microsoft.com/office/drawing/2014/main" id="{484634F3-68D4-43BD-B711-E02698C89CA9}"/>
                </a:ext>
              </a:extLst>
            </p:cNvPr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873;p57">
              <a:extLst>
                <a:ext uri="{FF2B5EF4-FFF2-40B4-BE49-F238E27FC236}">
                  <a16:creationId xmlns:a16="http://schemas.microsoft.com/office/drawing/2014/main" id="{610A157F-F273-42E6-B3D2-4FC28C3682CB}"/>
                </a:ext>
              </a:extLst>
            </p:cNvPr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874;p57">
              <a:extLst>
                <a:ext uri="{FF2B5EF4-FFF2-40B4-BE49-F238E27FC236}">
                  <a16:creationId xmlns:a16="http://schemas.microsoft.com/office/drawing/2014/main" id="{54E2358A-8BCC-43F6-B327-13FB78212258}"/>
                </a:ext>
              </a:extLst>
            </p:cNvPr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875;p57">
              <a:extLst>
                <a:ext uri="{FF2B5EF4-FFF2-40B4-BE49-F238E27FC236}">
                  <a16:creationId xmlns:a16="http://schemas.microsoft.com/office/drawing/2014/main" id="{4380DAF3-357A-4C03-A764-B51C624D441F}"/>
                </a:ext>
              </a:extLst>
            </p:cNvPr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876;p57">
              <a:extLst>
                <a:ext uri="{FF2B5EF4-FFF2-40B4-BE49-F238E27FC236}">
                  <a16:creationId xmlns:a16="http://schemas.microsoft.com/office/drawing/2014/main" id="{8098E0C0-9973-4379-9B44-93E194FC3D0B}"/>
                </a:ext>
              </a:extLst>
            </p:cNvPr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877;p57">
              <a:extLst>
                <a:ext uri="{FF2B5EF4-FFF2-40B4-BE49-F238E27FC236}">
                  <a16:creationId xmlns:a16="http://schemas.microsoft.com/office/drawing/2014/main" id="{CD104396-13FE-4C47-9C56-535D58767806}"/>
                </a:ext>
              </a:extLst>
            </p:cNvPr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878;p57">
              <a:extLst>
                <a:ext uri="{FF2B5EF4-FFF2-40B4-BE49-F238E27FC236}">
                  <a16:creationId xmlns:a16="http://schemas.microsoft.com/office/drawing/2014/main" id="{7C1CD744-090F-409B-A3BC-9241EDCB633E}"/>
                </a:ext>
              </a:extLst>
            </p:cNvPr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879;p57">
              <a:extLst>
                <a:ext uri="{FF2B5EF4-FFF2-40B4-BE49-F238E27FC236}">
                  <a16:creationId xmlns:a16="http://schemas.microsoft.com/office/drawing/2014/main" id="{AE36D1EB-751E-4C2B-BE5E-730C2C9C729D}"/>
                </a:ext>
              </a:extLst>
            </p:cNvPr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880;p57">
              <a:extLst>
                <a:ext uri="{FF2B5EF4-FFF2-40B4-BE49-F238E27FC236}">
                  <a16:creationId xmlns:a16="http://schemas.microsoft.com/office/drawing/2014/main" id="{705C29EB-BF30-4260-8396-C318B5202158}"/>
                </a:ext>
              </a:extLst>
            </p:cNvPr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881;p57">
              <a:extLst>
                <a:ext uri="{FF2B5EF4-FFF2-40B4-BE49-F238E27FC236}">
                  <a16:creationId xmlns:a16="http://schemas.microsoft.com/office/drawing/2014/main" id="{30109E85-7532-4380-9BF3-413AFD6E6339}"/>
                </a:ext>
              </a:extLst>
            </p:cNvPr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882;p57">
              <a:extLst>
                <a:ext uri="{FF2B5EF4-FFF2-40B4-BE49-F238E27FC236}">
                  <a16:creationId xmlns:a16="http://schemas.microsoft.com/office/drawing/2014/main" id="{779AA31C-34F9-4EFB-BF0E-E4F055490BB0}"/>
                </a:ext>
              </a:extLst>
            </p:cNvPr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883;p57">
              <a:extLst>
                <a:ext uri="{FF2B5EF4-FFF2-40B4-BE49-F238E27FC236}">
                  <a16:creationId xmlns:a16="http://schemas.microsoft.com/office/drawing/2014/main" id="{5F7E5D13-8C0B-4186-BD25-DD86C9304CB0}"/>
                </a:ext>
              </a:extLst>
            </p:cNvPr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884;p57">
              <a:extLst>
                <a:ext uri="{FF2B5EF4-FFF2-40B4-BE49-F238E27FC236}">
                  <a16:creationId xmlns:a16="http://schemas.microsoft.com/office/drawing/2014/main" id="{58DBD1AE-6018-45C7-A576-CE9B17651E74}"/>
                </a:ext>
              </a:extLst>
            </p:cNvPr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885;p57">
              <a:extLst>
                <a:ext uri="{FF2B5EF4-FFF2-40B4-BE49-F238E27FC236}">
                  <a16:creationId xmlns:a16="http://schemas.microsoft.com/office/drawing/2014/main" id="{297819A0-EAB7-4300-B537-2EB9D0CCA904}"/>
                </a:ext>
              </a:extLst>
            </p:cNvPr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886;p57">
              <a:extLst>
                <a:ext uri="{FF2B5EF4-FFF2-40B4-BE49-F238E27FC236}">
                  <a16:creationId xmlns:a16="http://schemas.microsoft.com/office/drawing/2014/main" id="{3CC33E80-C6E7-40F6-9C4C-2DB3E2A10763}"/>
                </a:ext>
              </a:extLst>
            </p:cNvPr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887;p57">
              <a:extLst>
                <a:ext uri="{FF2B5EF4-FFF2-40B4-BE49-F238E27FC236}">
                  <a16:creationId xmlns:a16="http://schemas.microsoft.com/office/drawing/2014/main" id="{D9FCC50D-E874-42BE-B03D-472B70AE9F61}"/>
                </a:ext>
              </a:extLst>
            </p:cNvPr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888;p57">
              <a:extLst>
                <a:ext uri="{FF2B5EF4-FFF2-40B4-BE49-F238E27FC236}">
                  <a16:creationId xmlns:a16="http://schemas.microsoft.com/office/drawing/2014/main" id="{DABEBC6C-DABF-4FBB-93B0-9C9F2855D21C}"/>
                </a:ext>
              </a:extLst>
            </p:cNvPr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889;p57">
              <a:extLst>
                <a:ext uri="{FF2B5EF4-FFF2-40B4-BE49-F238E27FC236}">
                  <a16:creationId xmlns:a16="http://schemas.microsoft.com/office/drawing/2014/main" id="{1385B79D-F201-4AFE-B57D-FB1370E561AF}"/>
                </a:ext>
              </a:extLst>
            </p:cNvPr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890;p57">
              <a:extLst>
                <a:ext uri="{FF2B5EF4-FFF2-40B4-BE49-F238E27FC236}">
                  <a16:creationId xmlns:a16="http://schemas.microsoft.com/office/drawing/2014/main" id="{333FD8AE-EF8C-4A22-B914-99341969BC6B}"/>
                </a:ext>
              </a:extLst>
            </p:cNvPr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891;p57">
              <a:extLst>
                <a:ext uri="{FF2B5EF4-FFF2-40B4-BE49-F238E27FC236}">
                  <a16:creationId xmlns:a16="http://schemas.microsoft.com/office/drawing/2014/main" id="{984E8B9D-EBAE-4E03-AA20-C068D00B07A0}"/>
                </a:ext>
              </a:extLst>
            </p:cNvPr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892;p57">
              <a:extLst>
                <a:ext uri="{FF2B5EF4-FFF2-40B4-BE49-F238E27FC236}">
                  <a16:creationId xmlns:a16="http://schemas.microsoft.com/office/drawing/2014/main" id="{9231D964-EAE3-4DD7-8B55-05EB7A62BDFC}"/>
                </a:ext>
              </a:extLst>
            </p:cNvPr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893;p57">
              <a:extLst>
                <a:ext uri="{FF2B5EF4-FFF2-40B4-BE49-F238E27FC236}">
                  <a16:creationId xmlns:a16="http://schemas.microsoft.com/office/drawing/2014/main" id="{0445E1B3-7AAE-4B22-961C-3C7D40A16FE0}"/>
                </a:ext>
              </a:extLst>
            </p:cNvPr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894;p57">
              <a:extLst>
                <a:ext uri="{FF2B5EF4-FFF2-40B4-BE49-F238E27FC236}">
                  <a16:creationId xmlns:a16="http://schemas.microsoft.com/office/drawing/2014/main" id="{C6B3D846-65E5-4219-BF5A-BA12B09E51AC}"/>
                </a:ext>
              </a:extLst>
            </p:cNvPr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895;p57">
              <a:extLst>
                <a:ext uri="{FF2B5EF4-FFF2-40B4-BE49-F238E27FC236}">
                  <a16:creationId xmlns:a16="http://schemas.microsoft.com/office/drawing/2014/main" id="{5EEBDCAD-1A24-4068-BF5A-63A78BB0A373}"/>
                </a:ext>
              </a:extLst>
            </p:cNvPr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896;p57">
              <a:extLst>
                <a:ext uri="{FF2B5EF4-FFF2-40B4-BE49-F238E27FC236}">
                  <a16:creationId xmlns:a16="http://schemas.microsoft.com/office/drawing/2014/main" id="{FF06FFDF-194B-4DF3-98AC-FE6076524B3F}"/>
                </a:ext>
              </a:extLst>
            </p:cNvPr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897;p57">
              <a:extLst>
                <a:ext uri="{FF2B5EF4-FFF2-40B4-BE49-F238E27FC236}">
                  <a16:creationId xmlns:a16="http://schemas.microsoft.com/office/drawing/2014/main" id="{2A5C3CF5-D733-4EB0-9C45-D07884BA9EB7}"/>
                </a:ext>
              </a:extLst>
            </p:cNvPr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898;p57">
              <a:extLst>
                <a:ext uri="{FF2B5EF4-FFF2-40B4-BE49-F238E27FC236}">
                  <a16:creationId xmlns:a16="http://schemas.microsoft.com/office/drawing/2014/main" id="{DD983348-F47B-470F-BB2B-F553815724D2}"/>
                </a:ext>
              </a:extLst>
            </p:cNvPr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899;p57">
              <a:extLst>
                <a:ext uri="{FF2B5EF4-FFF2-40B4-BE49-F238E27FC236}">
                  <a16:creationId xmlns:a16="http://schemas.microsoft.com/office/drawing/2014/main" id="{488F5288-E453-4227-9D2F-0D3A3399EDF1}"/>
                </a:ext>
              </a:extLst>
            </p:cNvPr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900;p57">
              <a:extLst>
                <a:ext uri="{FF2B5EF4-FFF2-40B4-BE49-F238E27FC236}">
                  <a16:creationId xmlns:a16="http://schemas.microsoft.com/office/drawing/2014/main" id="{55938297-B359-4B3F-A60D-941A5D0FE84C}"/>
                </a:ext>
              </a:extLst>
            </p:cNvPr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901;p57">
              <a:extLst>
                <a:ext uri="{FF2B5EF4-FFF2-40B4-BE49-F238E27FC236}">
                  <a16:creationId xmlns:a16="http://schemas.microsoft.com/office/drawing/2014/main" id="{542B1545-1789-4841-AF3B-AF384C5A6BFD}"/>
                </a:ext>
              </a:extLst>
            </p:cNvPr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902;p57">
              <a:extLst>
                <a:ext uri="{FF2B5EF4-FFF2-40B4-BE49-F238E27FC236}">
                  <a16:creationId xmlns:a16="http://schemas.microsoft.com/office/drawing/2014/main" id="{647ED434-17F8-4FB9-B7C9-B797A6890CE7}"/>
                </a:ext>
              </a:extLst>
            </p:cNvPr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903;p57">
              <a:extLst>
                <a:ext uri="{FF2B5EF4-FFF2-40B4-BE49-F238E27FC236}">
                  <a16:creationId xmlns:a16="http://schemas.microsoft.com/office/drawing/2014/main" id="{C1358A8F-7626-465C-91F7-2AD81ECD1F44}"/>
                </a:ext>
              </a:extLst>
            </p:cNvPr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904;p57">
              <a:extLst>
                <a:ext uri="{FF2B5EF4-FFF2-40B4-BE49-F238E27FC236}">
                  <a16:creationId xmlns:a16="http://schemas.microsoft.com/office/drawing/2014/main" id="{54CA95F4-CF28-4012-A2A0-658146459FCA}"/>
                </a:ext>
              </a:extLst>
            </p:cNvPr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905;p57">
              <a:extLst>
                <a:ext uri="{FF2B5EF4-FFF2-40B4-BE49-F238E27FC236}">
                  <a16:creationId xmlns:a16="http://schemas.microsoft.com/office/drawing/2014/main" id="{95D63D3F-D22E-46F1-AB7E-07610DC97582}"/>
                </a:ext>
              </a:extLst>
            </p:cNvPr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906;p57">
              <a:extLst>
                <a:ext uri="{FF2B5EF4-FFF2-40B4-BE49-F238E27FC236}">
                  <a16:creationId xmlns:a16="http://schemas.microsoft.com/office/drawing/2014/main" id="{BB0809B8-0E05-4CA9-93E9-A9273CB555C1}"/>
                </a:ext>
              </a:extLst>
            </p:cNvPr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907;p57">
              <a:extLst>
                <a:ext uri="{FF2B5EF4-FFF2-40B4-BE49-F238E27FC236}">
                  <a16:creationId xmlns:a16="http://schemas.microsoft.com/office/drawing/2014/main" id="{535FB58F-0A13-49E9-B08B-89FEF382FBF6}"/>
                </a:ext>
              </a:extLst>
            </p:cNvPr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908;p57">
              <a:extLst>
                <a:ext uri="{FF2B5EF4-FFF2-40B4-BE49-F238E27FC236}">
                  <a16:creationId xmlns:a16="http://schemas.microsoft.com/office/drawing/2014/main" id="{630A7105-2EF2-4E0B-ACE1-A01DDFE5DBCE}"/>
                </a:ext>
              </a:extLst>
            </p:cNvPr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909;p57">
              <a:extLst>
                <a:ext uri="{FF2B5EF4-FFF2-40B4-BE49-F238E27FC236}">
                  <a16:creationId xmlns:a16="http://schemas.microsoft.com/office/drawing/2014/main" id="{D23A680A-3E65-4383-AD65-D4593FFA992B}"/>
                </a:ext>
              </a:extLst>
            </p:cNvPr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910;p57">
              <a:extLst>
                <a:ext uri="{FF2B5EF4-FFF2-40B4-BE49-F238E27FC236}">
                  <a16:creationId xmlns:a16="http://schemas.microsoft.com/office/drawing/2014/main" id="{73A0481D-3144-4F45-9F62-E41F054F378D}"/>
                </a:ext>
              </a:extLst>
            </p:cNvPr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911;p57">
              <a:extLst>
                <a:ext uri="{FF2B5EF4-FFF2-40B4-BE49-F238E27FC236}">
                  <a16:creationId xmlns:a16="http://schemas.microsoft.com/office/drawing/2014/main" id="{25829629-9407-4BD7-B71C-3CECCE53972F}"/>
                </a:ext>
              </a:extLst>
            </p:cNvPr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912;p57">
              <a:extLst>
                <a:ext uri="{FF2B5EF4-FFF2-40B4-BE49-F238E27FC236}">
                  <a16:creationId xmlns:a16="http://schemas.microsoft.com/office/drawing/2014/main" id="{9808D7E1-B9B4-4BDD-BF0A-684B8128C8CD}"/>
                </a:ext>
              </a:extLst>
            </p:cNvPr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913;p57">
              <a:extLst>
                <a:ext uri="{FF2B5EF4-FFF2-40B4-BE49-F238E27FC236}">
                  <a16:creationId xmlns:a16="http://schemas.microsoft.com/office/drawing/2014/main" id="{A1F624A4-40FF-44B3-AF0B-C4898694600B}"/>
                </a:ext>
              </a:extLst>
            </p:cNvPr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914;p57">
              <a:extLst>
                <a:ext uri="{FF2B5EF4-FFF2-40B4-BE49-F238E27FC236}">
                  <a16:creationId xmlns:a16="http://schemas.microsoft.com/office/drawing/2014/main" id="{1BF5F560-038B-4E53-A295-361F210C9440}"/>
                </a:ext>
              </a:extLst>
            </p:cNvPr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915;p57">
              <a:extLst>
                <a:ext uri="{FF2B5EF4-FFF2-40B4-BE49-F238E27FC236}">
                  <a16:creationId xmlns:a16="http://schemas.microsoft.com/office/drawing/2014/main" id="{836D6B36-CF22-403A-8741-EBE286453365}"/>
                </a:ext>
              </a:extLst>
            </p:cNvPr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916;p57">
              <a:extLst>
                <a:ext uri="{FF2B5EF4-FFF2-40B4-BE49-F238E27FC236}">
                  <a16:creationId xmlns:a16="http://schemas.microsoft.com/office/drawing/2014/main" id="{FCF1FFEC-B6D9-4288-909E-93E50CEE1332}"/>
                </a:ext>
              </a:extLst>
            </p:cNvPr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917;p57">
              <a:extLst>
                <a:ext uri="{FF2B5EF4-FFF2-40B4-BE49-F238E27FC236}">
                  <a16:creationId xmlns:a16="http://schemas.microsoft.com/office/drawing/2014/main" id="{CC45681B-492A-4C98-98C7-DE40A987E46F}"/>
                </a:ext>
              </a:extLst>
            </p:cNvPr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918;p57">
              <a:extLst>
                <a:ext uri="{FF2B5EF4-FFF2-40B4-BE49-F238E27FC236}">
                  <a16:creationId xmlns:a16="http://schemas.microsoft.com/office/drawing/2014/main" id="{B716BC51-0559-4805-BFC5-C0B746ECD219}"/>
                </a:ext>
              </a:extLst>
            </p:cNvPr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919;p57">
              <a:extLst>
                <a:ext uri="{FF2B5EF4-FFF2-40B4-BE49-F238E27FC236}">
                  <a16:creationId xmlns:a16="http://schemas.microsoft.com/office/drawing/2014/main" id="{EE85B040-B967-4867-90F2-D590D4445160}"/>
                </a:ext>
              </a:extLst>
            </p:cNvPr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920;p57">
              <a:extLst>
                <a:ext uri="{FF2B5EF4-FFF2-40B4-BE49-F238E27FC236}">
                  <a16:creationId xmlns:a16="http://schemas.microsoft.com/office/drawing/2014/main" id="{948EBA50-490F-45F4-A45D-02EFFCAEE31D}"/>
                </a:ext>
              </a:extLst>
            </p:cNvPr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921;p57">
              <a:extLst>
                <a:ext uri="{FF2B5EF4-FFF2-40B4-BE49-F238E27FC236}">
                  <a16:creationId xmlns:a16="http://schemas.microsoft.com/office/drawing/2014/main" id="{A5DA62D5-0F82-4D65-823D-93E090A841C6}"/>
                </a:ext>
              </a:extLst>
            </p:cNvPr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922;p57">
              <a:extLst>
                <a:ext uri="{FF2B5EF4-FFF2-40B4-BE49-F238E27FC236}">
                  <a16:creationId xmlns:a16="http://schemas.microsoft.com/office/drawing/2014/main" id="{7A0C8E2F-E0EA-4A8D-86FA-215A7DDA2184}"/>
                </a:ext>
              </a:extLst>
            </p:cNvPr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923;p57">
              <a:extLst>
                <a:ext uri="{FF2B5EF4-FFF2-40B4-BE49-F238E27FC236}">
                  <a16:creationId xmlns:a16="http://schemas.microsoft.com/office/drawing/2014/main" id="{4988610A-DBFA-4565-B533-15C8BA7B48C0}"/>
                </a:ext>
              </a:extLst>
            </p:cNvPr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924;p57">
              <a:extLst>
                <a:ext uri="{FF2B5EF4-FFF2-40B4-BE49-F238E27FC236}">
                  <a16:creationId xmlns:a16="http://schemas.microsoft.com/office/drawing/2014/main" id="{6D6D109D-D11D-4FCC-ACE9-96A988C96C9C}"/>
                </a:ext>
              </a:extLst>
            </p:cNvPr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925;p57">
              <a:extLst>
                <a:ext uri="{FF2B5EF4-FFF2-40B4-BE49-F238E27FC236}">
                  <a16:creationId xmlns:a16="http://schemas.microsoft.com/office/drawing/2014/main" id="{9D30D57A-C123-4871-904B-261AB90334D7}"/>
                </a:ext>
              </a:extLst>
            </p:cNvPr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926;p57">
              <a:extLst>
                <a:ext uri="{FF2B5EF4-FFF2-40B4-BE49-F238E27FC236}">
                  <a16:creationId xmlns:a16="http://schemas.microsoft.com/office/drawing/2014/main" id="{4D12B5CB-1A02-4336-ADC2-5088581FE0AF}"/>
                </a:ext>
              </a:extLst>
            </p:cNvPr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927;p57">
              <a:extLst>
                <a:ext uri="{FF2B5EF4-FFF2-40B4-BE49-F238E27FC236}">
                  <a16:creationId xmlns:a16="http://schemas.microsoft.com/office/drawing/2014/main" id="{CC8C70A4-D89C-441E-B857-267428D1B367}"/>
                </a:ext>
              </a:extLst>
            </p:cNvPr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928;p57">
              <a:extLst>
                <a:ext uri="{FF2B5EF4-FFF2-40B4-BE49-F238E27FC236}">
                  <a16:creationId xmlns:a16="http://schemas.microsoft.com/office/drawing/2014/main" id="{8CF97E5B-FF52-4739-9DAB-76D6D1D5D03F}"/>
                </a:ext>
              </a:extLst>
            </p:cNvPr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929;p57">
              <a:extLst>
                <a:ext uri="{FF2B5EF4-FFF2-40B4-BE49-F238E27FC236}">
                  <a16:creationId xmlns:a16="http://schemas.microsoft.com/office/drawing/2014/main" id="{DD8206BB-30EA-4C18-AE1A-CE45F9B073F6}"/>
                </a:ext>
              </a:extLst>
            </p:cNvPr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930;p57">
              <a:extLst>
                <a:ext uri="{FF2B5EF4-FFF2-40B4-BE49-F238E27FC236}">
                  <a16:creationId xmlns:a16="http://schemas.microsoft.com/office/drawing/2014/main" id="{5E3D3438-C90B-4B8F-A5F9-1265BD02013A}"/>
                </a:ext>
              </a:extLst>
            </p:cNvPr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931;p57">
              <a:extLst>
                <a:ext uri="{FF2B5EF4-FFF2-40B4-BE49-F238E27FC236}">
                  <a16:creationId xmlns:a16="http://schemas.microsoft.com/office/drawing/2014/main" id="{EE0015E3-7A0F-4B28-BEAB-78F6C762C723}"/>
                </a:ext>
              </a:extLst>
            </p:cNvPr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932;p57">
              <a:extLst>
                <a:ext uri="{FF2B5EF4-FFF2-40B4-BE49-F238E27FC236}">
                  <a16:creationId xmlns:a16="http://schemas.microsoft.com/office/drawing/2014/main" id="{2F6E1B23-730B-4132-86D7-F50A001817AF}"/>
                </a:ext>
              </a:extLst>
            </p:cNvPr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933;p57">
              <a:extLst>
                <a:ext uri="{FF2B5EF4-FFF2-40B4-BE49-F238E27FC236}">
                  <a16:creationId xmlns:a16="http://schemas.microsoft.com/office/drawing/2014/main" id="{7E8BC84A-4088-4D17-9D0D-FCC72EFF6515}"/>
                </a:ext>
              </a:extLst>
            </p:cNvPr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934;p57">
              <a:extLst>
                <a:ext uri="{FF2B5EF4-FFF2-40B4-BE49-F238E27FC236}">
                  <a16:creationId xmlns:a16="http://schemas.microsoft.com/office/drawing/2014/main" id="{107D4B57-4E18-41DA-81A8-A7DB17EA0948}"/>
                </a:ext>
              </a:extLst>
            </p:cNvPr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935;p57">
              <a:extLst>
                <a:ext uri="{FF2B5EF4-FFF2-40B4-BE49-F238E27FC236}">
                  <a16:creationId xmlns:a16="http://schemas.microsoft.com/office/drawing/2014/main" id="{99269AB5-B243-4D14-8E2E-2F892F25AD7E}"/>
                </a:ext>
              </a:extLst>
            </p:cNvPr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936;p57">
              <a:extLst>
                <a:ext uri="{FF2B5EF4-FFF2-40B4-BE49-F238E27FC236}">
                  <a16:creationId xmlns:a16="http://schemas.microsoft.com/office/drawing/2014/main" id="{28DC7DC0-5123-407D-9152-8A35DA8FA763}"/>
                </a:ext>
              </a:extLst>
            </p:cNvPr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937;p57">
              <a:extLst>
                <a:ext uri="{FF2B5EF4-FFF2-40B4-BE49-F238E27FC236}">
                  <a16:creationId xmlns:a16="http://schemas.microsoft.com/office/drawing/2014/main" id="{E77ACA13-D9A5-452D-A1AD-C76736263C7C}"/>
                </a:ext>
              </a:extLst>
            </p:cNvPr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938;p57">
              <a:extLst>
                <a:ext uri="{FF2B5EF4-FFF2-40B4-BE49-F238E27FC236}">
                  <a16:creationId xmlns:a16="http://schemas.microsoft.com/office/drawing/2014/main" id="{0DB9751E-5228-420A-B2A0-54D78D09E64E}"/>
                </a:ext>
              </a:extLst>
            </p:cNvPr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939;p57">
              <a:extLst>
                <a:ext uri="{FF2B5EF4-FFF2-40B4-BE49-F238E27FC236}">
                  <a16:creationId xmlns:a16="http://schemas.microsoft.com/office/drawing/2014/main" id="{71AB42CA-216A-4FA2-A57B-774E15AA074F}"/>
                </a:ext>
              </a:extLst>
            </p:cNvPr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940;p57">
              <a:extLst>
                <a:ext uri="{FF2B5EF4-FFF2-40B4-BE49-F238E27FC236}">
                  <a16:creationId xmlns:a16="http://schemas.microsoft.com/office/drawing/2014/main" id="{BD9CC65F-013D-491C-B10B-E553AB485536}"/>
                </a:ext>
              </a:extLst>
            </p:cNvPr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941;p57">
              <a:extLst>
                <a:ext uri="{FF2B5EF4-FFF2-40B4-BE49-F238E27FC236}">
                  <a16:creationId xmlns:a16="http://schemas.microsoft.com/office/drawing/2014/main" id="{380AE93D-4BB2-4473-A7A0-CD730AD195F8}"/>
                </a:ext>
              </a:extLst>
            </p:cNvPr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942;p57">
              <a:extLst>
                <a:ext uri="{FF2B5EF4-FFF2-40B4-BE49-F238E27FC236}">
                  <a16:creationId xmlns:a16="http://schemas.microsoft.com/office/drawing/2014/main" id="{5FD7AFA5-4275-4691-B3C9-768D4DB90C15}"/>
                </a:ext>
              </a:extLst>
            </p:cNvPr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943;p57">
              <a:extLst>
                <a:ext uri="{FF2B5EF4-FFF2-40B4-BE49-F238E27FC236}">
                  <a16:creationId xmlns:a16="http://schemas.microsoft.com/office/drawing/2014/main" id="{61FF8DA2-C187-4B47-817B-7DDD2615D3CD}"/>
                </a:ext>
              </a:extLst>
            </p:cNvPr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944;p57">
              <a:extLst>
                <a:ext uri="{FF2B5EF4-FFF2-40B4-BE49-F238E27FC236}">
                  <a16:creationId xmlns:a16="http://schemas.microsoft.com/office/drawing/2014/main" id="{7CFB265C-5045-45A5-9055-468AF9E25970}"/>
                </a:ext>
              </a:extLst>
            </p:cNvPr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945;p57">
              <a:extLst>
                <a:ext uri="{FF2B5EF4-FFF2-40B4-BE49-F238E27FC236}">
                  <a16:creationId xmlns:a16="http://schemas.microsoft.com/office/drawing/2014/main" id="{BB173E24-3767-4C0B-AE29-3C9BE60D621C}"/>
                </a:ext>
              </a:extLst>
            </p:cNvPr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946;p57">
              <a:extLst>
                <a:ext uri="{FF2B5EF4-FFF2-40B4-BE49-F238E27FC236}">
                  <a16:creationId xmlns:a16="http://schemas.microsoft.com/office/drawing/2014/main" id="{ED136992-0BDC-4F86-BF92-2D9086D0EDC5}"/>
                </a:ext>
              </a:extLst>
            </p:cNvPr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947;p57">
              <a:extLst>
                <a:ext uri="{FF2B5EF4-FFF2-40B4-BE49-F238E27FC236}">
                  <a16:creationId xmlns:a16="http://schemas.microsoft.com/office/drawing/2014/main" id="{C6DA2EAF-4112-410B-820F-72EF8F70B7EB}"/>
                </a:ext>
              </a:extLst>
            </p:cNvPr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948;p57">
              <a:extLst>
                <a:ext uri="{FF2B5EF4-FFF2-40B4-BE49-F238E27FC236}">
                  <a16:creationId xmlns:a16="http://schemas.microsoft.com/office/drawing/2014/main" id="{45C4B8E8-E170-41D6-9407-BCB9B8DB1EA5}"/>
                </a:ext>
              </a:extLst>
            </p:cNvPr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949;p57">
              <a:extLst>
                <a:ext uri="{FF2B5EF4-FFF2-40B4-BE49-F238E27FC236}">
                  <a16:creationId xmlns:a16="http://schemas.microsoft.com/office/drawing/2014/main" id="{163E6072-712D-43BD-90EB-3397E0286EFB}"/>
                </a:ext>
              </a:extLst>
            </p:cNvPr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950;p57">
              <a:extLst>
                <a:ext uri="{FF2B5EF4-FFF2-40B4-BE49-F238E27FC236}">
                  <a16:creationId xmlns:a16="http://schemas.microsoft.com/office/drawing/2014/main" id="{87590313-DC1C-4069-A7AB-9BE771B3A024}"/>
                </a:ext>
              </a:extLst>
            </p:cNvPr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951;p57">
              <a:extLst>
                <a:ext uri="{FF2B5EF4-FFF2-40B4-BE49-F238E27FC236}">
                  <a16:creationId xmlns:a16="http://schemas.microsoft.com/office/drawing/2014/main" id="{214FF2D4-A677-480A-8393-DA8DC626D9B9}"/>
                </a:ext>
              </a:extLst>
            </p:cNvPr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952;p57">
              <a:extLst>
                <a:ext uri="{FF2B5EF4-FFF2-40B4-BE49-F238E27FC236}">
                  <a16:creationId xmlns:a16="http://schemas.microsoft.com/office/drawing/2014/main" id="{49405C30-8418-4515-AFDF-28F096E45617}"/>
                </a:ext>
              </a:extLst>
            </p:cNvPr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953;p57">
              <a:extLst>
                <a:ext uri="{FF2B5EF4-FFF2-40B4-BE49-F238E27FC236}">
                  <a16:creationId xmlns:a16="http://schemas.microsoft.com/office/drawing/2014/main" id="{4E08FC0B-7727-4442-9442-CCC692049FA2}"/>
                </a:ext>
              </a:extLst>
            </p:cNvPr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954;p57">
              <a:extLst>
                <a:ext uri="{FF2B5EF4-FFF2-40B4-BE49-F238E27FC236}">
                  <a16:creationId xmlns:a16="http://schemas.microsoft.com/office/drawing/2014/main" id="{5901824B-C372-4070-9C87-FCE09DB3177B}"/>
                </a:ext>
              </a:extLst>
            </p:cNvPr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955;p57">
              <a:extLst>
                <a:ext uri="{FF2B5EF4-FFF2-40B4-BE49-F238E27FC236}">
                  <a16:creationId xmlns:a16="http://schemas.microsoft.com/office/drawing/2014/main" id="{5A731C7F-385E-4E25-942D-7310B17D2E59}"/>
                </a:ext>
              </a:extLst>
            </p:cNvPr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956;p57">
              <a:extLst>
                <a:ext uri="{FF2B5EF4-FFF2-40B4-BE49-F238E27FC236}">
                  <a16:creationId xmlns:a16="http://schemas.microsoft.com/office/drawing/2014/main" id="{E7A2D9DB-920C-45E2-85B5-722B4435CAAD}"/>
                </a:ext>
              </a:extLst>
            </p:cNvPr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957;p57">
              <a:extLst>
                <a:ext uri="{FF2B5EF4-FFF2-40B4-BE49-F238E27FC236}">
                  <a16:creationId xmlns:a16="http://schemas.microsoft.com/office/drawing/2014/main" id="{D3273AB1-B0F7-4310-A48B-7017CB0DCC23}"/>
                </a:ext>
              </a:extLst>
            </p:cNvPr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958;p57">
              <a:extLst>
                <a:ext uri="{FF2B5EF4-FFF2-40B4-BE49-F238E27FC236}">
                  <a16:creationId xmlns:a16="http://schemas.microsoft.com/office/drawing/2014/main" id="{1D36C406-27C5-477B-836B-589E0998FD07}"/>
                </a:ext>
              </a:extLst>
            </p:cNvPr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959;p57">
              <a:extLst>
                <a:ext uri="{FF2B5EF4-FFF2-40B4-BE49-F238E27FC236}">
                  <a16:creationId xmlns:a16="http://schemas.microsoft.com/office/drawing/2014/main" id="{C482FA13-9294-463E-B1E4-365B3218281F}"/>
                </a:ext>
              </a:extLst>
            </p:cNvPr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960;p57">
              <a:extLst>
                <a:ext uri="{FF2B5EF4-FFF2-40B4-BE49-F238E27FC236}">
                  <a16:creationId xmlns:a16="http://schemas.microsoft.com/office/drawing/2014/main" id="{1B416202-E3AF-4FBC-9445-ADF46382E71E}"/>
                </a:ext>
              </a:extLst>
            </p:cNvPr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961;p57">
              <a:extLst>
                <a:ext uri="{FF2B5EF4-FFF2-40B4-BE49-F238E27FC236}">
                  <a16:creationId xmlns:a16="http://schemas.microsoft.com/office/drawing/2014/main" id="{DC8F8957-8DCB-4B48-B015-793802250C54}"/>
                </a:ext>
              </a:extLst>
            </p:cNvPr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962;p57">
              <a:extLst>
                <a:ext uri="{FF2B5EF4-FFF2-40B4-BE49-F238E27FC236}">
                  <a16:creationId xmlns:a16="http://schemas.microsoft.com/office/drawing/2014/main" id="{7952101C-5A39-4363-B340-C0E9A797F8CB}"/>
                </a:ext>
              </a:extLst>
            </p:cNvPr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963;p57">
              <a:extLst>
                <a:ext uri="{FF2B5EF4-FFF2-40B4-BE49-F238E27FC236}">
                  <a16:creationId xmlns:a16="http://schemas.microsoft.com/office/drawing/2014/main" id="{8FE73CFE-6C05-403E-A4F0-E6B41DF145C4}"/>
                </a:ext>
              </a:extLst>
            </p:cNvPr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964;p57">
              <a:extLst>
                <a:ext uri="{FF2B5EF4-FFF2-40B4-BE49-F238E27FC236}">
                  <a16:creationId xmlns:a16="http://schemas.microsoft.com/office/drawing/2014/main" id="{AA14896A-BC2E-4103-B50A-93CF9A1F1D70}"/>
                </a:ext>
              </a:extLst>
            </p:cNvPr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965;p57">
              <a:extLst>
                <a:ext uri="{FF2B5EF4-FFF2-40B4-BE49-F238E27FC236}">
                  <a16:creationId xmlns:a16="http://schemas.microsoft.com/office/drawing/2014/main" id="{BEB0620C-15AA-4F65-AF81-7845614BA748}"/>
                </a:ext>
              </a:extLst>
            </p:cNvPr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966;p57">
              <a:extLst>
                <a:ext uri="{FF2B5EF4-FFF2-40B4-BE49-F238E27FC236}">
                  <a16:creationId xmlns:a16="http://schemas.microsoft.com/office/drawing/2014/main" id="{98F3284F-6C45-4671-B440-049B266D89EA}"/>
                </a:ext>
              </a:extLst>
            </p:cNvPr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967;p57">
              <a:extLst>
                <a:ext uri="{FF2B5EF4-FFF2-40B4-BE49-F238E27FC236}">
                  <a16:creationId xmlns:a16="http://schemas.microsoft.com/office/drawing/2014/main" id="{42215E2E-3CC8-4E59-9B2F-562932DDFFE4}"/>
                </a:ext>
              </a:extLst>
            </p:cNvPr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968;p57">
              <a:extLst>
                <a:ext uri="{FF2B5EF4-FFF2-40B4-BE49-F238E27FC236}">
                  <a16:creationId xmlns:a16="http://schemas.microsoft.com/office/drawing/2014/main" id="{12BE5134-8889-424B-A4EB-0E208E33B314}"/>
                </a:ext>
              </a:extLst>
            </p:cNvPr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969;p57">
              <a:extLst>
                <a:ext uri="{FF2B5EF4-FFF2-40B4-BE49-F238E27FC236}">
                  <a16:creationId xmlns:a16="http://schemas.microsoft.com/office/drawing/2014/main" id="{6EE47B3B-01B9-487E-A949-42E4F9BC5839}"/>
                </a:ext>
              </a:extLst>
            </p:cNvPr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970;p57">
              <a:extLst>
                <a:ext uri="{FF2B5EF4-FFF2-40B4-BE49-F238E27FC236}">
                  <a16:creationId xmlns:a16="http://schemas.microsoft.com/office/drawing/2014/main" id="{09E7F5A0-11DF-4747-BE99-8F304828DE6D}"/>
                </a:ext>
              </a:extLst>
            </p:cNvPr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971;p57">
              <a:extLst>
                <a:ext uri="{FF2B5EF4-FFF2-40B4-BE49-F238E27FC236}">
                  <a16:creationId xmlns:a16="http://schemas.microsoft.com/office/drawing/2014/main" id="{069F0E96-7191-4A09-95E8-A85F1D858DAE}"/>
                </a:ext>
              </a:extLst>
            </p:cNvPr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972;p57">
              <a:extLst>
                <a:ext uri="{FF2B5EF4-FFF2-40B4-BE49-F238E27FC236}">
                  <a16:creationId xmlns:a16="http://schemas.microsoft.com/office/drawing/2014/main" id="{5F3D46E4-35FA-41A0-A4FC-6655DA61803D}"/>
                </a:ext>
              </a:extLst>
            </p:cNvPr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973;p57">
              <a:extLst>
                <a:ext uri="{FF2B5EF4-FFF2-40B4-BE49-F238E27FC236}">
                  <a16:creationId xmlns:a16="http://schemas.microsoft.com/office/drawing/2014/main" id="{E8A95977-7215-444B-8CA9-9BA34D77D04B}"/>
                </a:ext>
              </a:extLst>
            </p:cNvPr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974;p57">
              <a:extLst>
                <a:ext uri="{FF2B5EF4-FFF2-40B4-BE49-F238E27FC236}">
                  <a16:creationId xmlns:a16="http://schemas.microsoft.com/office/drawing/2014/main" id="{A6EC0668-9AB2-45C9-80B9-4706EA27C22E}"/>
                </a:ext>
              </a:extLst>
            </p:cNvPr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975;p57">
              <a:extLst>
                <a:ext uri="{FF2B5EF4-FFF2-40B4-BE49-F238E27FC236}">
                  <a16:creationId xmlns:a16="http://schemas.microsoft.com/office/drawing/2014/main" id="{CB2080D1-BCD8-4D49-A91E-BEDC8D2B97FC}"/>
                </a:ext>
              </a:extLst>
            </p:cNvPr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976;p57">
              <a:extLst>
                <a:ext uri="{FF2B5EF4-FFF2-40B4-BE49-F238E27FC236}">
                  <a16:creationId xmlns:a16="http://schemas.microsoft.com/office/drawing/2014/main" id="{D0B3EED8-DEF8-403D-95CD-FC0378DC16D1}"/>
                </a:ext>
              </a:extLst>
            </p:cNvPr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977;p57">
              <a:extLst>
                <a:ext uri="{FF2B5EF4-FFF2-40B4-BE49-F238E27FC236}">
                  <a16:creationId xmlns:a16="http://schemas.microsoft.com/office/drawing/2014/main" id="{BE394660-E78D-498E-9426-CCBA44219AC9}"/>
                </a:ext>
              </a:extLst>
            </p:cNvPr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978;p57">
              <a:extLst>
                <a:ext uri="{FF2B5EF4-FFF2-40B4-BE49-F238E27FC236}">
                  <a16:creationId xmlns:a16="http://schemas.microsoft.com/office/drawing/2014/main" id="{8B07F7F6-4E15-47E7-96D4-B77788FACE5A}"/>
                </a:ext>
              </a:extLst>
            </p:cNvPr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979;p57">
              <a:extLst>
                <a:ext uri="{FF2B5EF4-FFF2-40B4-BE49-F238E27FC236}">
                  <a16:creationId xmlns:a16="http://schemas.microsoft.com/office/drawing/2014/main" id="{DB253C3E-73E6-4CFE-AFAF-DB0E6EEE7D4C}"/>
                </a:ext>
              </a:extLst>
            </p:cNvPr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980;p57">
              <a:extLst>
                <a:ext uri="{FF2B5EF4-FFF2-40B4-BE49-F238E27FC236}">
                  <a16:creationId xmlns:a16="http://schemas.microsoft.com/office/drawing/2014/main" id="{18DBA5D6-C887-46FB-9374-F245F591ABED}"/>
                </a:ext>
              </a:extLst>
            </p:cNvPr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981;p57">
              <a:extLst>
                <a:ext uri="{FF2B5EF4-FFF2-40B4-BE49-F238E27FC236}">
                  <a16:creationId xmlns:a16="http://schemas.microsoft.com/office/drawing/2014/main" id="{9E1B1397-6DAF-4762-986A-DB0FC9E6BD81}"/>
                </a:ext>
              </a:extLst>
            </p:cNvPr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982;p57">
              <a:extLst>
                <a:ext uri="{FF2B5EF4-FFF2-40B4-BE49-F238E27FC236}">
                  <a16:creationId xmlns:a16="http://schemas.microsoft.com/office/drawing/2014/main" id="{274AEEB8-3EC5-4309-9D7A-CA241D9A09F3}"/>
                </a:ext>
              </a:extLst>
            </p:cNvPr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983;p57">
              <a:extLst>
                <a:ext uri="{FF2B5EF4-FFF2-40B4-BE49-F238E27FC236}">
                  <a16:creationId xmlns:a16="http://schemas.microsoft.com/office/drawing/2014/main" id="{CEE5E2AC-937A-497C-A537-3E67FBF84F59}"/>
                </a:ext>
              </a:extLst>
            </p:cNvPr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984;p57">
              <a:extLst>
                <a:ext uri="{FF2B5EF4-FFF2-40B4-BE49-F238E27FC236}">
                  <a16:creationId xmlns:a16="http://schemas.microsoft.com/office/drawing/2014/main" id="{EFF7302D-62A1-47EA-994D-1488A873E697}"/>
                </a:ext>
              </a:extLst>
            </p:cNvPr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985;p57">
              <a:extLst>
                <a:ext uri="{FF2B5EF4-FFF2-40B4-BE49-F238E27FC236}">
                  <a16:creationId xmlns:a16="http://schemas.microsoft.com/office/drawing/2014/main" id="{37076FE1-73C7-470B-8184-F4C7881B60FD}"/>
                </a:ext>
              </a:extLst>
            </p:cNvPr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986;p57">
              <a:extLst>
                <a:ext uri="{FF2B5EF4-FFF2-40B4-BE49-F238E27FC236}">
                  <a16:creationId xmlns:a16="http://schemas.microsoft.com/office/drawing/2014/main" id="{BA7A44D7-9B4C-4773-BED8-E309C03A0142}"/>
                </a:ext>
              </a:extLst>
            </p:cNvPr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987;p57">
              <a:extLst>
                <a:ext uri="{FF2B5EF4-FFF2-40B4-BE49-F238E27FC236}">
                  <a16:creationId xmlns:a16="http://schemas.microsoft.com/office/drawing/2014/main" id="{A6484D2F-5B20-449B-BC71-9D2D74C300B7}"/>
                </a:ext>
              </a:extLst>
            </p:cNvPr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988;p57">
              <a:extLst>
                <a:ext uri="{FF2B5EF4-FFF2-40B4-BE49-F238E27FC236}">
                  <a16:creationId xmlns:a16="http://schemas.microsoft.com/office/drawing/2014/main" id="{42F78923-6B73-445E-9EE7-003BFD37124D}"/>
                </a:ext>
              </a:extLst>
            </p:cNvPr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989;p57">
              <a:extLst>
                <a:ext uri="{FF2B5EF4-FFF2-40B4-BE49-F238E27FC236}">
                  <a16:creationId xmlns:a16="http://schemas.microsoft.com/office/drawing/2014/main" id="{7406EDFC-0862-4BBF-9618-8E5F0C858648}"/>
                </a:ext>
              </a:extLst>
            </p:cNvPr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990;p57">
              <a:extLst>
                <a:ext uri="{FF2B5EF4-FFF2-40B4-BE49-F238E27FC236}">
                  <a16:creationId xmlns:a16="http://schemas.microsoft.com/office/drawing/2014/main" id="{77FC8A74-23F2-4D09-98FC-223584796609}"/>
                </a:ext>
              </a:extLst>
            </p:cNvPr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991;p57">
              <a:extLst>
                <a:ext uri="{FF2B5EF4-FFF2-40B4-BE49-F238E27FC236}">
                  <a16:creationId xmlns:a16="http://schemas.microsoft.com/office/drawing/2014/main" id="{F58DF1D1-59F2-4451-BD00-9AD5B232CADA}"/>
                </a:ext>
              </a:extLst>
            </p:cNvPr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992;p57">
              <a:extLst>
                <a:ext uri="{FF2B5EF4-FFF2-40B4-BE49-F238E27FC236}">
                  <a16:creationId xmlns:a16="http://schemas.microsoft.com/office/drawing/2014/main" id="{E3A54E83-D3F7-44C2-BB5D-0EF55ECB1346}"/>
                </a:ext>
              </a:extLst>
            </p:cNvPr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993;p57">
              <a:extLst>
                <a:ext uri="{FF2B5EF4-FFF2-40B4-BE49-F238E27FC236}">
                  <a16:creationId xmlns:a16="http://schemas.microsoft.com/office/drawing/2014/main" id="{BBCA3E75-BBA0-4A07-8DD6-37C2F47B96A4}"/>
                </a:ext>
              </a:extLst>
            </p:cNvPr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994;p57">
              <a:extLst>
                <a:ext uri="{FF2B5EF4-FFF2-40B4-BE49-F238E27FC236}">
                  <a16:creationId xmlns:a16="http://schemas.microsoft.com/office/drawing/2014/main" id="{4B3DC197-40D7-4645-902E-5DEBA2E4597B}"/>
                </a:ext>
              </a:extLst>
            </p:cNvPr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995;p57">
              <a:extLst>
                <a:ext uri="{FF2B5EF4-FFF2-40B4-BE49-F238E27FC236}">
                  <a16:creationId xmlns:a16="http://schemas.microsoft.com/office/drawing/2014/main" id="{97A8DB1A-CA44-4DD7-83AF-FE2CC421ACB3}"/>
                </a:ext>
              </a:extLst>
            </p:cNvPr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996;p57">
              <a:extLst>
                <a:ext uri="{FF2B5EF4-FFF2-40B4-BE49-F238E27FC236}">
                  <a16:creationId xmlns:a16="http://schemas.microsoft.com/office/drawing/2014/main" id="{4FF569B8-ED2E-43D0-A3B5-C48272D8C8DA}"/>
                </a:ext>
              </a:extLst>
            </p:cNvPr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997;p57">
              <a:extLst>
                <a:ext uri="{FF2B5EF4-FFF2-40B4-BE49-F238E27FC236}">
                  <a16:creationId xmlns:a16="http://schemas.microsoft.com/office/drawing/2014/main" id="{00A96B6A-7D55-45A7-BC76-45EE175BA040}"/>
                </a:ext>
              </a:extLst>
            </p:cNvPr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998;p57">
              <a:extLst>
                <a:ext uri="{FF2B5EF4-FFF2-40B4-BE49-F238E27FC236}">
                  <a16:creationId xmlns:a16="http://schemas.microsoft.com/office/drawing/2014/main" id="{C9FB551E-E36B-4DFF-83B7-28B99662D40B}"/>
                </a:ext>
              </a:extLst>
            </p:cNvPr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999;p57">
              <a:extLst>
                <a:ext uri="{FF2B5EF4-FFF2-40B4-BE49-F238E27FC236}">
                  <a16:creationId xmlns:a16="http://schemas.microsoft.com/office/drawing/2014/main" id="{155F9E38-9910-4D4E-B94B-5374A944598F}"/>
                </a:ext>
              </a:extLst>
            </p:cNvPr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2000;p57">
              <a:extLst>
                <a:ext uri="{FF2B5EF4-FFF2-40B4-BE49-F238E27FC236}">
                  <a16:creationId xmlns:a16="http://schemas.microsoft.com/office/drawing/2014/main" id="{4BBD9B2C-A27D-433D-81F6-57E4E96C880E}"/>
                </a:ext>
              </a:extLst>
            </p:cNvPr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2001;p57">
              <a:extLst>
                <a:ext uri="{FF2B5EF4-FFF2-40B4-BE49-F238E27FC236}">
                  <a16:creationId xmlns:a16="http://schemas.microsoft.com/office/drawing/2014/main" id="{EA4AFA84-5D4D-4C5E-B713-6D7C5691EF07}"/>
                </a:ext>
              </a:extLst>
            </p:cNvPr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2002;p57">
              <a:extLst>
                <a:ext uri="{FF2B5EF4-FFF2-40B4-BE49-F238E27FC236}">
                  <a16:creationId xmlns:a16="http://schemas.microsoft.com/office/drawing/2014/main" id="{3E84ACB6-7F24-4CDC-8A4B-E172661725E1}"/>
                </a:ext>
              </a:extLst>
            </p:cNvPr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2003;p57">
              <a:extLst>
                <a:ext uri="{FF2B5EF4-FFF2-40B4-BE49-F238E27FC236}">
                  <a16:creationId xmlns:a16="http://schemas.microsoft.com/office/drawing/2014/main" id="{4200946D-2D72-49C8-966E-960CCE81E883}"/>
                </a:ext>
              </a:extLst>
            </p:cNvPr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2004;p57">
              <a:extLst>
                <a:ext uri="{FF2B5EF4-FFF2-40B4-BE49-F238E27FC236}">
                  <a16:creationId xmlns:a16="http://schemas.microsoft.com/office/drawing/2014/main" id="{9DA86AFA-C67F-4C93-BFDB-799CD5732859}"/>
                </a:ext>
              </a:extLst>
            </p:cNvPr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2005;p57">
              <a:extLst>
                <a:ext uri="{FF2B5EF4-FFF2-40B4-BE49-F238E27FC236}">
                  <a16:creationId xmlns:a16="http://schemas.microsoft.com/office/drawing/2014/main" id="{5FE46EA6-3EC5-4D57-B98B-C409E7152820}"/>
                </a:ext>
              </a:extLst>
            </p:cNvPr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2006;p57">
              <a:extLst>
                <a:ext uri="{FF2B5EF4-FFF2-40B4-BE49-F238E27FC236}">
                  <a16:creationId xmlns:a16="http://schemas.microsoft.com/office/drawing/2014/main" id="{D5DBADCF-2AEC-4057-A1BB-A4F2367A1F91}"/>
                </a:ext>
              </a:extLst>
            </p:cNvPr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2007;p57">
              <a:extLst>
                <a:ext uri="{FF2B5EF4-FFF2-40B4-BE49-F238E27FC236}">
                  <a16:creationId xmlns:a16="http://schemas.microsoft.com/office/drawing/2014/main" id="{ADA552D6-A188-49AB-8E5A-0341291C9B22}"/>
                </a:ext>
              </a:extLst>
            </p:cNvPr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2008;p57">
              <a:extLst>
                <a:ext uri="{FF2B5EF4-FFF2-40B4-BE49-F238E27FC236}">
                  <a16:creationId xmlns:a16="http://schemas.microsoft.com/office/drawing/2014/main" id="{DD356B1D-1FDD-4B66-980B-24C059D3A12E}"/>
                </a:ext>
              </a:extLst>
            </p:cNvPr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2009;p57">
              <a:extLst>
                <a:ext uri="{FF2B5EF4-FFF2-40B4-BE49-F238E27FC236}">
                  <a16:creationId xmlns:a16="http://schemas.microsoft.com/office/drawing/2014/main" id="{A88B6FE2-78AA-4BC1-B0F1-26003C3B4BC2}"/>
                </a:ext>
              </a:extLst>
            </p:cNvPr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2010;p57">
              <a:extLst>
                <a:ext uri="{FF2B5EF4-FFF2-40B4-BE49-F238E27FC236}">
                  <a16:creationId xmlns:a16="http://schemas.microsoft.com/office/drawing/2014/main" id="{5155F9FE-0A6F-4109-A344-D580B3277E1B}"/>
                </a:ext>
              </a:extLst>
            </p:cNvPr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2011;p57">
              <a:extLst>
                <a:ext uri="{FF2B5EF4-FFF2-40B4-BE49-F238E27FC236}">
                  <a16:creationId xmlns:a16="http://schemas.microsoft.com/office/drawing/2014/main" id="{86CFDE0A-CDA5-4620-80CD-C5540513FAAB}"/>
                </a:ext>
              </a:extLst>
            </p:cNvPr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2012;p57">
              <a:extLst>
                <a:ext uri="{FF2B5EF4-FFF2-40B4-BE49-F238E27FC236}">
                  <a16:creationId xmlns:a16="http://schemas.microsoft.com/office/drawing/2014/main" id="{7CF0756E-E04F-40DF-8CE7-6D9869C2C06A}"/>
                </a:ext>
              </a:extLst>
            </p:cNvPr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2013;p57">
              <a:extLst>
                <a:ext uri="{FF2B5EF4-FFF2-40B4-BE49-F238E27FC236}">
                  <a16:creationId xmlns:a16="http://schemas.microsoft.com/office/drawing/2014/main" id="{05505A53-E6F7-4DCF-B1F8-781E1FF49D8B}"/>
                </a:ext>
              </a:extLst>
            </p:cNvPr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2014;p57">
              <a:extLst>
                <a:ext uri="{FF2B5EF4-FFF2-40B4-BE49-F238E27FC236}">
                  <a16:creationId xmlns:a16="http://schemas.microsoft.com/office/drawing/2014/main" id="{5EBFA05A-7A0B-43DE-9427-E4489B7424B2}"/>
                </a:ext>
              </a:extLst>
            </p:cNvPr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2015;p57">
              <a:extLst>
                <a:ext uri="{FF2B5EF4-FFF2-40B4-BE49-F238E27FC236}">
                  <a16:creationId xmlns:a16="http://schemas.microsoft.com/office/drawing/2014/main" id="{F844334D-8A8D-483B-8F58-2119AEE80F39}"/>
                </a:ext>
              </a:extLst>
            </p:cNvPr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2016;p57">
              <a:extLst>
                <a:ext uri="{FF2B5EF4-FFF2-40B4-BE49-F238E27FC236}">
                  <a16:creationId xmlns:a16="http://schemas.microsoft.com/office/drawing/2014/main" id="{4E34D5E0-8742-4DF8-B547-072F715EECA1}"/>
                </a:ext>
              </a:extLst>
            </p:cNvPr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2017;p57">
              <a:extLst>
                <a:ext uri="{FF2B5EF4-FFF2-40B4-BE49-F238E27FC236}">
                  <a16:creationId xmlns:a16="http://schemas.microsoft.com/office/drawing/2014/main" id="{50D8D76C-610F-47E1-8BDE-BAFEDC80F90C}"/>
                </a:ext>
              </a:extLst>
            </p:cNvPr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2018;p57">
              <a:extLst>
                <a:ext uri="{FF2B5EF4-FFF2-40B4-BE49-F238E27FC236}">
                  <a16:creationId xmlns:a16="http://schemas.microsoft.com/office/drawing/2014/main" id="{3F60F011-BB79-4952-84B3-EE448CCCBD3F}"/>
                </a:ext>
              </a:extLst>
            </p:cNvPr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2019;p57">
              <a:extLst>
                <a:ext uri="{FF2B5EF4-FFF2-40B4-BE49-F238E27FC236}">
                  <a16:creationId xmlns:a16="http://schemas.microsoft.com/office/drawing/2014/main" id="{BC628099-31A5-4716-BD30-75F650F09D72}"/>
                </a:ext>
              </a:extLst>
            </p:cNvPr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2020;p57">
              <a:extLst>
                <a:ext uri="{FF2B5EF4-FFF2-40B4-BE49-F238E27FC236}">
                  <a16:creationId xmlns:a16="http://schemas.microsoft.com/office/drawing/2014/main" id="{572B038B-6CF9-4F84-9CB3-D0A843A9EB02}"/>
                </a:ext>
              </a:extLst>
            </p:cNvPr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2021;p57">
              <a:extLst>
                <a:ext uri="{FF2B5EF4-FFF2-40B4-BE49-F238E27FC236}">
                  <a16:creationId xmlns:a16="http://schemas.microsoft.com/office/drawing/2014/main" id="{C6D8CC5B-4FA7-4E9B-9E1E-AB7EFCA2085A}"/>
                </a:ext>
              </a:extLst>
            </p:cNvPr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2022;p57">
              <a:extLst>
                <a:ext uri="{FF2B5EF4-FFF2-40B4-BE49-F238E27FC236}">
                  <a16:creationId xmlns:a16="http://schemas.microsoft.com/office/drawing/2014/main" id="{D48EB493-696B-4D3E-A411-9C100677375F}"/>
                </a:ext>
              </a:extLst>
            </p:cNvPr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2023;p57">
              <a:extLst>
                <a:ext uri="{FF2B5EF4-FFF2-40B4-BE49-F238E27FC236}">
                  <a16:creationId xmlns:a16="http://schemas.microsoft.com/office/drawing/2014/main" id="{3505D8E4-4358-4DCD-9F71-8D7EA1D899EA}"/>
                </a:ext>
              </a:extLst>
            </p:cNvPr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2024;p57">
              <a:extLst>
                <a:ext uri="{FF2B5EF4-FFF2-40B4-BE49-F238E27FC236}">
                  <a16:creationId xmlns:a16="http://schemas.microsoft.com/office/drawing/2014/main" id="{B61DB088-5DC9-4609-89E8-EFF6277F90E9}"/>
                </a:ext>
              </a:extLst>
            </p:cNvPr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2025;p57">
              <a:extLst>
                <a:ext uri="{FF2B5EF4-FFF2-40B4-BE49-F238E27FC236}">
                  <a16:creationId xmlns:a16="http://schemas.microsoft.com/office/drawing/2014/main" id="{5BFF3F58-4DCF-4011-8594-6A1E6284F531}"/>
                </a:ext>
              </a:extLst>
            </p:cNvPr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2026;p57">
              <a:extLst>
                <a:ext uri="{FF2B5EF4-FFF2-40B4-BE49-F238E27FC236}">
                  <a16:creationId xmlns:a16="http://schemas.microsoft.com/office/drawing/2014/main" id="{37964E0E-3703-4909-AD1C-2A0BAB503E5B}"/>
                </a:ext>
              </a:extLst>
            </p:cNvPr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2027;p57">
              <a:extLst>
                <a:ext uri="{FF2B5EF4-FFF2-40B4-BE49-F238E27FC236}">
                  <a16:creationId xmlns:a16="http://schemas.microsoft.com/office/drawing/2014/main" id="{4CAE5AF3-43DC-4F71-826A-3181E8253E74}"/>
                </a:ext>
              </a:extLst>
            </p:cNvPr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2028;p57">
              <a:extLst>
                <a:ext uri="{FF2B5EF4-FFF2-40B4-BE49-F238E27FC236}">
                  <a16:creationId xmlns:a16="http://schemas.microsoft.com/office/drawing/2014/main" id="{4CEE4524-A938-4E55-97CF-152197E1446B}"/>
                </a:ext>
              </a:extLst>
            </p:cNvPr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2029;p57">
              <a:extLst>
                <a:ext uri="{FF2B5EF4-FFF2-40B4-BE49-F238E27FC236}">
                  <a16:creationId xmlns:a16="http://schemas.microsoft.com/office/drawing/2014/main" id="{8D8DEF48-C8E6-4337-BBFF-89F33DF8FEF8}"/>
                </a:ext>
              </a:extLst>
            </p:cNvPr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2030;p57">
              <a:extLst>
                <a:ext uri="{FF2B5EF4-FFF2-40B4-BE49-F238E27FC236}">
                  <a16:creationId xmlns:a16="http://schemas.microsoft.com/office/drawing/2014/main" id="{75C69C0A-A5E7-467A-8E73-D5D6E9468CD3}"/>
                </a:ext>
              </a:extLst>
            </p:cNvPr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2031;p57">
              <a:extLst>
                <a:ext uri="{FF2B5EF4-FFF2-40B4-BE49-F238E27FC236}">
                  <a16:creationId xmlns:a16="http://schemas.microsoft.com/office/drawing/2014/main" id="{12BA72E6-3D66-4D7B-809C-FB242D2CB327}"/>
                </a:ext>
              </a:extLst>
            </p:cNvPr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2032;p57">
              <a:extLst>
                <a:ext uri="{FF2B5EF4-FFF2-40B4-BE49-F238E27FC236}">
                  <a16:creationId xmlns:a16="http://schemas.microsoft.com/office/drawing/2014/main" id="{E3EDE7F7-109F-42B2-831E-3CA46F77B664}"/>
                </a:ext>
              </a:extLst>
            </p:cNvPr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2033;p57">
              <a:extLst>
                <a:ext uri="{FF2B5EF4-FFF2-40B4-BE49-F238E27FC236}">
                  <a16:creationId xmlns:a16="http://schemas.microsoft.com/office/drawing/2014/main" id="{A2018A3B-10AC-419D-B2FC-FC71F0EE373D}"/>
                </a:ext>
              </a:extLst>
            </p:cNvPr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2034;p57">
              <a:extLst>
                <a:ext uri="{FF2B5EF4-FFF2-40B4-BE49-F238E27FC236}">
                  <a16:creationId xmlns:a16="http://schemas.microsoft.com/office/drawing/2014/main" id="{FF591F07-E755-4B14-B481-E646E7B498D6}"/>
                </a:ext>
              </a:extLst>
            </p:cNvPr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2035;p57">
              <a:extLst>
                <a:ext uri="{FF2B5EF4-FFF2-40B4-BE49-F238E27FC236}">
                  <a16:creationId xmlns:a16="http://schemas.microsoft.com/office/drawing/2014/main" id="{44A5C042-5BFA-4E2D-9FF8-087FC6CD50B5}"/>
                </a:ext>
              </a:extLst>
            </p:cNvPr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2036;p57">
              <a:extLst>
                <a:ext uri="{FF2B5EF4-FFF2-40B4-BE49-F238E27FC236}">
                  <a16:creationId xmlns:a16="http://schemas.microsoft.com/office/drawing/2014/main" id="{AED9D936-DD9F-4B0D-A919-AD01D2459063}"/>
                </a:ext>
              </a:extLst>
            </p:cNvPr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2037;p57">
              <a:extLst>
                <a:ext uri="{FF2B5EF4-FFF2-40B4-BE49-F238E27FC236}">
                  <a16:creationId xmlns:a16="http://schemas.microsoft.com/office/drawing/2014/main" id="{14C6D0B4-75E7-400E-BFD5-28E8FAAD3115}"/>
                </a:ext>
              </a:extLst>
            </p:cNvPr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2038;p57">
              <a:extLst>
                <a:ext uri="{FF2B5EF4-FFF2-40B4-BE49-F238E27FC236}">
                  <a16:creationId xmlns:a16="http://schemas.microsoft.com/office/drawing/2014/main" id="{2C1D6EAD-77AB-45F3-B77A-6B203ED09332}"/>
                </a:ext>
              </a:extLst>
            </p:cNvPr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2039;p57">
              <a:extLst>
                <a:ext uri="{FF2B5EF4-FFF2-40B4-BE49-F238E27FC236}">
                  <a16:creationId xmlns:a16="http://schemas.microsoft.com/office/drawing/2014/main" id="{6AE66E6D-3B20-431D-88BD-C58F1F4E9C9A}"/>
                </a:ext>
              </a:extLst>
            </p:cNvPr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2040;p57">
              <a:extLst>
                <a:ext uri="{FF2B5EF4-FFF2-40B4-BE49-F238E27FC236}">
                  <a16:creationId xmlns:a16="http://schemas.microsoft.com/office/drawing/2014/main" id="{7138EC4D-3623-4C47-9F88-990741F526AC}"/>
                </a:ext>
              </a:extLst>
            </p:cNvPr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2041;p57">
              <a:extLst>
                <a:ext uri="{FF2B5EF4-FFF2-40B4-BE49-F238E27FC236}">
                  <a16:creationId xmlns:a16="http://schemas.microsoft.com/office/drawing/2014/main" id="{9422E117-B6BB-40DD-910F-FECE8D62BB4D}"/>
                </a:ext>
              </a:extLst>
            </p:cNvPr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2042;p57">
              <a:extLst>
                <a:ext uri="{FF2B5EF4-FFF2-40B4-BE49-F238E27FC236}">
                  <a16:creationId xmlns:a16="http://schemas.microsoft.com/office/drawing/2014/main" id="{9E655084-F8BF-4D44-96BA-1F5B3485E39F}"/>
                </a:ext>
              </a:extLst>
            </p:cNvPr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2043;p57">
              <a:extLst>
                <a:ext uri="{FF2B5EF4-FFF2-40B4-BE49-F238E27FC236}">
                  <a16:creationId xmlns:a16="http://schemas.microsoft.com/office/drawing/2014/main" id="{C0B8FD1A-3E4C-49A6-9835-BCAB513D3419}"/>
                </a:ext>
              </a:extLst>
            </p:cNvPr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2044;p57">
              <a:extLst>
                <a:ext uri="{FF2B5EF4-FFF2-40B4-BE49-F238E27FC236}">
                  <a16:creationId xmlns:a16="http://schemas.microsoft.com/office/drawing/2014/main" id="{A8DCE569-A3F4-428B-AF52-D481FFB1E0CF}"/>
                </a:ext>
              </a:extLst>
            </p:cNvPr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2045;p57">
              <a:extLst>
                <a:ext uri="{FF2B5EF4-FFF2-40B4-BE49-F238E27FC236}">
                  <a16:creationId xmlns:a16="http://schemas.microsoft.com/office/drawing/2014/main" id="{86556C5C-868E-4FC6-9A67-F2D03DA67749}"/>
                </a:ext>
              </a:extLst>
            </p:cNvPr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2046;p57">
              <a:extLst>
                <a:ext uri="{FF2B5EF4-FFF2-40B4-BE49-F238E27FC236}">
                  <a16:creationId xmlns:a16="http://schemas.microsoft.com/office/drawing/2014/main" id="{2A78C0EA-4B8F-4DDB-9E87-B5C531200F42}"/>
                </a:ext>
              </a:extLst>
            </p:cNvPr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2047;p57">
              <a:extLst>
                <a:ext uri="{FF2B5EF4-FFF2-40B4-BE49-F238E27FC236}">
                  <a16:creationId xmlns:a16="http://schemas.microsoft.com/office/drawing/2014/main" id="{BFBDB5FF-FD57-4127-984A-7035A7A8BED6}"/>
                </a:ext>
              </a:extLst>
            </p:cNvPr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2048;p57">
              <a:extLst>
                <a:ext uri="{FF2B5EF4-FFF2-40B4-BE49-F238E27FC236}">
                  <a16:creationId xmlns:a16="http://schemas.microsoft.com/office/drawing/2014/main" id="{E154BD57-DF5C-404E-958E-2F00E0D47BE6}"/>
                </a:ext>
              </a:extLst>
            </p:cNvPr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2049;p57">
              <a:extLst>
                <a:ext uri="{FF2B5EF4-FFF2-40B4-BE49-F238E27FC236}">
                  <a16:creationId xmlns:a16="http://schemas.microsoft.com/office/drawing/2014/main" id="{A72460FA-4CA7-451A-8C77-CA6C56CA84A2}"/>
                </a:ext>
              </a:extLst>
            </p:cNvPr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2050;p57">
              <a:extLst>
                <a:ext uri="{FF2B5EF4-FFF2-40B4-BE49-F238E27FC236}">
                  <a16:creationId xmlns:a16="http://schemas.microsoft.com/office/drawing/2014/main" id="{B133E4A4-F07A-44B9-B34E-C073CA931DDC}"/>
                </a:ext>
              </a:extLst>
            </p:cNvPr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2051;p57">
              <a:extLst>
                <a:ext uri="{FF2B5EF4-FFF2-40B4-BE49-F238E27FC236}">
                  <a16:creationId xmlns:a16="http://schemas.microsoft.com/office/drawing/2014/main" id="{AC5F173F-D329-4933-AB33-61508F81F02B}"/>
                </a:ext>
              </a:extLst>
            </p:cNvPr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2052;p57">
              <a:extLst>
                <a:ext uri="{FF2B5EF4-FFF2-40B4-BE49-F238E27FC236}">
                  <a16:creationId xmlns:a16="http://schemas.microsoft.com/office/drawing/2014/main" id="{EA50C55C-9085-43A4-8864-0D7938576F7A}"/>
                </a:ext>
              </a:extLst>
            </p:cNvPr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2053;p57">
              <a:extLst>
                <a:ext uri="{FF2B5EF4-FFF2-40B4-BE49-F238E27FC236}">
                  <a16:creationId xmlns:a16="http://schemas.microsoft.com/office/drawing/2014/main" id="{6C820BD5-DA03-4B30-9A0D-29E0FBC7ACC3}"/>
                </a:ext>
              </a:extLst>
            </p:cNvPr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2054;p57">
              <a:extLst>
                <a:ext uri="{FF2B5EF4-FFF2-40B4-BE49-F238E27FC236}">
                  <a16:creationId xmlns:a16="http://schemas.microsoft.com/office/drawing/2014/main" id="{FE84C183-63F4-414C-8F5A-947A993E7443}"/>
                </a:ext>
              </a:extLst>
            </p:cNvPr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2055;p57">
              <a:extLst>
                <a:ext uri="{FF2B5EF4-FFF2-40B4-BE49-F238E27FC236}">
                  <a16:creationId xmlns:a16="http://schemas.microsoft.com/office/drawing/2014/main" id="{5C70D9B1-F8FF-49B5-BC15-8A5332318DB8}"/>
                </a:ext>
              </a:extLst>
            </p:cNvPr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2056;p57">
              <a:extLst>
                <a:ext uri="{FF2B5EF4-FFF2-40B4-BE49-F238E27FC236}">
                  <a16:creationId xmlns:a16="http://schemas.microsoft.com/office/drawing/2014/main" id="{52575FBD-7E7D-4FC0-B17C-075B4F2109FF}"/>
                </a:ext>
              </a:extLst>
            </p:cNvPr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2057;p57">
              <a:extLst>
                <a:ext uri="{FF2B5EF4-FFF2-40B4-BE49-F238E27FC236}">
                  <a16:creationId xmlns:a16="http://schemas.microsoft.com/office/drawing/2014/main" id="{80DA13B9-A4CE-4069-9FD7-3CEBBC103114}"/>
                </a:ext>
              </a:extLst>
            </p:cNvPr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2058;p57">
              <a:extLst>
                <a:ext uri="{FF2B5EF4-FFF2-40B4-BE49-F238E27FC236}">
                  <a16:creationId xmlns:a16="http://schemas.microsoft.com/office/drawing/2014/main" id="{4482B297-AF63-4F60-8AA8-68D375539D41}"/>
                </a:ext>
              </a:extLst>
            </p:cNvPr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2059;p57">
              <a:extLst>
                <a:ext uri="{FF2B5EF4-FFF2-40B4-BE49-F238E27FC236}">
                  <a16:creationId xmlns:a16="http://schemas.microsoft.com/office/drawing/2014/main" id="{D525D45F-2A14-4E8B-8B1D-0B6F77DB9920}"/>
                </a:ext>
              </a:extLst>
            </p:cNvPr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2060;p57">
              <a:extLst>
                <a:ext uri="{FF2B5EF4-FFF2-40B4-BE49-F238E27FC236}">
                  <a16:creationId xmlns:a16="http://schemas.microsoft.com/office/drawing/2014/main" id="{4AC677D2-DA3C-40DB-9BA5-981AF0F7F6A1}"/>
                </a:ext>
              </a:extLst>
            </p:cNvPr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2061;p57">
              <a:extLst>
                <a:ext uri="{FF2B5EF4-FFF2-40B4-BE49-F238E27FC236}">
                  <a16:creationId xmlns:a16="http://schemas.microsoft.com/office/drawing/2014/main" id="{CB28EF94-4B63-42E9-BC7D-1EACC918F378}"/>
                </a:ext>
              </a:extLst>
            </p:cNvPr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2062;p57">
              <a:extLst>
                <a:ext uri="{FF2B5EF4-FFF2-40B4-BE49-F238E27FC236}">
                  <a16:creationId xmlns:a16="http://schemas.microsoft.com/office/drawing/2014/main" id="{92EFB221-31F3-454A-830C-ABFA6857C8E8}"/>
                </a:ext>
              </a:extLst>
            </p:cNvPr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2063;p57">
              <a:extLst>
                <a:ext uri="{FF2B5EF4-FFF2-40B4-BE49-F238E27FC236}">
                  <a16:creationId xmlns:a16="http://schemas.microsoft.com/office/drawing/2014/main" id="{45159B85-A4B2-4B24-A2D8-422E255FFF6C}"/>
                </a:ext>
              </a:extLst>
            </p:cNvPr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2064;p57">
              <a:extLst>
                <a:ext uri="{FF2B5EF4-FFF2-40B4-BE49-F238E27FC236}">
                  <a16:creationId xmlns:a16="http://schemas.microsoft.com/office/drawing/2014/main" id="{F42759E8-D7AF-4CE7-8CEF-F64806207E1B}"/>
                </a:ext>
              </a:extLst>
            </p:cNvPr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2065;p57">
              <a:extLst>
                <a:ext uri="{FF2B5EF4-FFF2-40B4-BE49-F238E27FC236}">
                  <a16:creationId xmlns:a16="http://schemas.microsoft.com/office/drawing/2014/main" id="{813482B2-8C40-4191-89D6-86F1B259B3B4}"/>
                </a:ext>
              </a:extLst>
            </p:cNvPr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2066;p57">
              <a:extLst>
                <a:ext uri="{FF2B5EF4-FFF2-40B4-BE49-F238E27FC236}">
                  <a16:creationId xmlns:a16="http://schemas.microsoft.com/office/drawing/2014/main" id="{7615AAE5-D8AD-41F4-843E-40587457CFF0}"/>
                </a:ext>
              </a:extLst>
            </p:cNvPr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2067;p57">
              <a:extLst>
                <a:ext uri="{FF2B5EF4-FFF2-40B4-BE49-F238E27FC236}">
                  <a16:creationId xmlns:a16="http://schemas.microsoft.com/office/drawing/2014/main" id="{94C585DD-2656-4DEF-8FD7-79AD11A34685}"/>
                </a:ext>
              </a:extLst>
            </p:cNvPr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2068;p57">
              <a:extLst>
                <a:ext uri="{FF2B5EF4-FFF2-40B4-BE49-F238E27FC236}">
                  <a16:creationId xmlns:a16="http://schemas.microsoft.com/office/drawing/2014/main" id="{3D6D9CA2-B143-413F-997D-35909BE61A2A}"/>
                </a:ext>
              </a:extLst>
            </p:cNvPr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2069;p57">
              <a:extLst>
                <a:ext uri="{FF2B5EF4-FFF2-40B4-BE49-F238E27FC236}">
                  <a16:creationId xmlns:a16="http://schemas.microsoft.com/office/drawing/2014/main" id="{7948CAA5-4CEF-4B36-827A-117B036A5FE8}"/>
                </a:ext>
              </a:extLst>
            </p:cNvPr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2070;p57">
              <a:extLst>
                <a:ext uri="{FF2B5EF4-FFF2-40B4-BE49-F238E27FC236}">
                  <a16:creationId xmlns:a16="http://schemas.microsoft.com/office/drawing/2014/main" id="{2FB326A0-A83A-4920-91EE-F79BE4A2F458}"/>
                </a:ext>
              </a:extLst>
            </p:cNvPr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2071;p57">
              <a:extLst>
                <a:ext uri="{FF2B5EF4-FFF2-40B4-BE49-F238E27FC236}">
                  <a16:creationId xmlns:a16="http://schemas.microsoft.com/office/drawing/2014/main" id="{9936D1E1-2DF4-4B7A-81BB-3BBE461EC105}"/>
                </a:ext>
              </a:extLst>
            </p:cNvPr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2072;p57">
              <a:extLst>
                <a:ext uri="{FF2B5EF4-FFF2-40B4-BE49-F238E27FC236}">
                  <a16:creationId xmlns:a16="http://schemas.microsoft.com/office/drawing/2014/main" id="{AA9A9EA4-D219-4779-BB13-3437221F607D}"/>
                </a:ext>
              </a:extLst>
            </p:cNvPr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2073;p57">
              <a:extLst>
                <a:ext uri="{FF2B5EF4-FFF2-40B4-BE49-F238E27FC236}">
                  <a16:creationId xmlns:a16="http://schemas.microsoft.com/office/drawing/2014/main" id="{55F3390A-2781-49F4-927A-209F3768DA03}"/>
                </a:ext>
              </a:extLst>
            </p:cNvPr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2074;p57">
              <a:extLst>
                <a:ext uri="{FF2B5EF4-FFF2-40B4-BE49-F238E27FC236}">
                  <a16:creationId xmlns:a16="http://schemas.microsoft.com/office/drawing/2014/main" id="{B42D9B37-2CD1-4196-8470-2FECFCB1B41D}"/>
                </a:ext>
              </a:extLst>
            </p:cNvPr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2075;p57">
              <a:extLst>
                <a:ext uri="{FF2B5EF4-FFF2-40B4-BE49-F238E27FC236}">
                  <a16:creationId xmlns:a16="http://schemas.microsoft.com/office/drawing/2014/main" id="{439B87FE-6362-440E-A277-238D088BECE9}"/>
                </a:ext>
              </a:extLst>
            </p:cNvPr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2076;p57">
              <a:extLst>
                <a:ext uri="{FF2B5EF4-FFF2-40B4-BE49-F238E27FC236}">
                  <a16:creationId xmlns:a16="http://schemas.microsoft.com/office/drawing/2014/main" id="{3662E52C-3B54-473F-982E-A825500EC038}"/>
                </a:ext>
              </a:extLst>
            </p:cNvPr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2077;p57">
              <a:extLst>
                <a:ext uri="{FF2B5EF4-FFF2-40B4-BE49-F238E27FC236}">
                  <a16:creationId xmlns:a16="http://schemas.microsoft.com/office/drawing/2014/main" id="{F2B11164-DA38-4BD2-976D-92F16D687C6B}"/>
                </a:ext>
              </a:extLst>
            </p:cNvPr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2078;p57">
              <a:extLst>
                <a:ext uri="{FF2B5EF4-FFF2-40B4-BE49-F238E27FC236}">
                  <a16:creationId xmlns:a16="http://schemas.microsoft.com/office/drawing/2014/main" id="{D4A92891-C306-4A7C-B4A5-144D586CC927}"/>
                </a:ext>
              </a:extLst>
            </p:cNvPr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2079;p57">
              <a:extLst>
                <a:ext uri="{FF2B5EF4-FFF2-40B4-BE49-F238E27FC236}">
                  <a16:creationId xmlns:a16="http://schemas.microsoft.com/office/drawing/2014/main" id="{B773BB0A-CE7B-444E-87FE-186A91D96163}"/>
                </a:ext>
              </a:extLst>
            </p:cNvPr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2080;p57">
              <a:extLst>
                <a:ext uri="{FF2B5EF4-FFF2-40B4-BE49-F238E27FC236}">
                  <a16:creationId xmlns:a16="http://schemas.microsoft.com/office/drawing/2014/main" id="{04210DF4-AEF4-4651-B59D-2A1F7A9300D6}"/>
                </a:ext>
              </a:extLst>
            </p:cNvPr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2081;p57">
              <a:extLst>
                <a:ext uri="{FF2B5EF4-FFF2-40B4-BE49-F238E27FC236}">
                  <a16:creationId xmlns:a16="http://schemas.microsoft.com/office/drawing/2014/main" id="{6D9BF2D7-2F8F-461A-8209-D8EFACCEA62D}"/>
                </a:ext>
              </a:extLst>
            </p:cNvPr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2082;p57">
              <a:extLst>
                <a:ext uri="{FF2B5EF4-FFF2-40B4-BE49-F238E27FC236}">
                  <a16:creationId xmlns:a16="http://schemas.microsoft.com/office/drawing/2014/main" id="{98368CFE-B390-4323-9A43-D8117644D6B5}"/>
                </a:ext>
              </a:extLst>
            </p:cNvPr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2083;p57">
              <a:extLst>
                <a:ext uri="{FF2B5EF4-FFF2-40B4-BE49-F238E27FC236}">
                  <a16:creationId xmlns:a16="http://schemas.microsoft.com/office/drawing/2014/main" id="{00A55370-9C56-4D56-93EF-7DB25A4FB54B}"/>
                </a:ext>
              </a:extLst>
            </p:cNvPr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2084;p57">
              <a:extLst>
                <a:ext uri="{FF2B5EF4-FFF2-40B4-BE49-F238E27FC236}">
                  <a16:creationId xmlns:a16="http://schemas.microsoft.com/office/drawing/2014/main" id="{A7F06CFB-466F-4B46-B154-2DF721CBEBC0}"/>
                </a:ext>
              </a:extLst>
            </p:cNvPr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2085;p57">
              <a:extLst>
                <a:ext uri="{FF2B5EF4-FFF2-40B4-BE49-F238E27FC236}">
                  <a16:creationId xmlns:a16="http://schemas.microsoft.com/office/drawing/2014/main" id="{6B4BB2B0-8E4F-4DEC-B1C2-8553927F3AE0}"/>
                </a:ext>
              </a:extLst>
            </p:cNvPr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2086;p57">
              <a:extLst>
                <a:ext uri="{FF2B5EF4-FFF2-40B4-BE49-F238E27FC236}">
                  <a16:creationId xmlns:a16="http://schemas.microsoft.com/office/drawing/2014/main" id="{29F36C47-470C-44C8-A111-73BC713DB967}"/>
                </a:ext>
              </a:extLst>
            </p:cNvPr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2087;p57">
              <a:extLst>
                <a:ext uri="{FF2B5EF4-FFF2-40B4-BE49-F238E27FC236}">
                  <a16:creationId xmlns:a16="http://schemas.microsoft.com/office/drawing/2014/main" id="{59C037E4-F8CA-41D4-A878-6D226F1FE914}"/>
                </a:ext>
              </a:extLst>
            </p:cNvPr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2088;p57">
              <a:extLst>
                <a:ext uri="{FF2B5EF4-FFF2-40B4-BE49-F238E27FC236}">
                  <a16:creationId xmlns:a16="http://schemas.microsoft.com/office/drawing/2014/main" id="{C1040150-41A9-401B-B426-281A524C19FE}"/>
                </a:ext>
              </a:extLst>
            </p:cNvPr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2089;p57">
              <a:extLst>
                <a:ext uri="{FF2B5EF4-FFF2-40B4-BE49-F238E27FC236}">
                  <a16:creationId xmlns:a16="http://schemas.microsoft.com/office/drawing/2014/main" id="{B01F94F4-95D3-4B85-A109-E15F111D0603}"/>
                </a:ext>
              </a:extLst>
            </p:cNvPr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2090;p57">
              <a:extLst>
                <a:ext uri="{FF2B5EF4-FFF2-40B4-BE49-F238E27FC236}">
                  <a16:creationId xmlns:a16="http://schemas.microsoft.com/office/drawing/2014/main" id="{99F1E6AA-97FC-4BDA-8D3B-7354358D1E9A}"/>
                </a:ext>
              </a:extLst>
            </p:cNvPr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2091;p57">
              <a:extLst>
                <a:ext uri="{FF2B5EF4-FFF2-40B4-BE49-F238E27FC236}">
                  <a16:creationId xmlns:a16="http://schemas.microsoft.com/office/drawing/2014/main" id="{6C310782-B7D2-4785-B8B8-DAAD6B12C3D5}"/>
                </a:ext>
              </a:extLst>
            </p:cNvPr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2092;p57">
              <a:extLst>
                <a:ext uri="{FF2B5EF4-FFF2-40B4-BE49-F238E27FC236}">
                  <a16:creationId xmlns:a16="http://schemas.microsoft.com/office/drawing/2014/main" id="{B5FC9257-0679-4B7C-BBD5-EA3AEA293A00}"/>
                </a:ext>
              </a:extLst>
            </p:cNvPr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2093;p57">
              <a:extLst>
                <a:ext uri="{FF2B5EF4-FFF2-40B4-BE49-F238E27FC236}">
                  <a16:creationId xmlns:a16="http://schemas.microsoft.com/office/drawing/2014/main" id="{1164BAAE-8B69-494C-9BE6-4FF447578382}"/>
                </a:ext>
              </a:extLst>
            </p:cNvPr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2094;p57">
              <a:extLst>
                <a:ext uri="{FF2B5EF4-FFF2-40B4-BE49-F238E27FC236}">
                  <a16:creationId xmlns:a16="http://schemas.microsoft.com/office/drawing/2014/main" id="{CDAE6053-A8D5-4D4F-BA83-EFEE6F70D9E3}"/>
                </a:ext>
              </a:extLst>
            </p:cNvPr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2095;p57">
              <a:extLst>
                <a:ext uri="{FF2B5EF4-FFF2-40B4-BE49-F238E27FC236}">
                  <a16:creationId xmlns:a16="http://schemas.microsoft.com/office/drawing/2014/main" id="{8DCC3F0F-7A83-45B7-A40F-40EC0ABB5F97}"/>
                </a:ext>
              </a:extLst>
            </p:cNvPr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2096;p57">
              <a:extLst>
                <a:ext uri="{FF2B5EF4-FFF2-40B4-BE49-F238E27FC236}">
                  <a16:creationId xmlns:a16="http://schemas.microsoft.com/office/drawing/2014/main" id="{11775A03-2E4F-48DF-A904-0125952EEED3}"/>
                </a:ext>
              </a:extLst>
            </p:cNvPr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2097;p57">
              <a:extLst>
                <a:ext uri="{FF2B5EF4-FFF2-40B4-BE49-F238E27FC236}">
                  <a16:creationId xmlns:a16="http://schemas.microsoft.com/office/drawing/2014/main" id="{D6A7E66D-4C0D-42B8-B1E4-7AC67A1303FC}"/>
                </a:ext>
              </a:extLst>
            </p:cNvPr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2098;p57">
              <a:extLst>
                <a:ext uri="{FF2B5EF4-FFF2-40B4-BE49-F238E27FC236}">
                  <a16:creationId xmlns:a16="http://schemas.microsoft.com/office/drawing/2014/main" id="{705E23DF-96D9-44F3-9E29-99A2A34799D4}"/>
                </a:ext>
              </a:extLst>
            </p:cNvPr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2099;p57">
              <a:extLst>
                <a:ext uri="{FF2B5EF4-FFF2-40B4-BE49-F238E27FC236}">
                  <a16:creationId xmlns:a16="http://schemas.microsoft.com/office/drawing/2014/main" id="{E014F62D-E67B-43CD-8619-CDEC43C68038}"/>
                </a:ext>
              </a:extLst>
            </p:cNvPr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2100;p57">
              <a:extLst>
                <a:ext uri="{FF2B5EF4-FFF2-40B4-BE49-F238E27FC236}">
                  <a16:creationId xmlns:a16="http://schemas.microsoft.com/office/drawing/2014/main" id="{A12E4F42-ECBE-4501-9E9F-CB2B54201951}"/>
                </a:ext>
              </a:extLst>
            </p:cNvPr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2101;p57">
              <a:extLst>
                <a:ext uri="{FF2B5EF4-FFF2-40B4-BE49-F238E27FC236}">
                  <a16:creationId xmlns:a16="http://schemas.microsoft.com/office/drawing/2014/main" id="{FCC0FB00-D4A4-4B1A-9E4C-BC30819CB8F6}"/>
                </a:ext>
              </a:extLst>
            </p:cNvPr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2102;p57">
              <a:extLst>
                <a:ext uri="{FF2B5EF4-FFF2-40B4-BE49-F238E27FC236}">
                  <a16:creationId xmlns:a16="http://schemas.microsoft.com/office/drawing/2014/main" id="{A9283616-798D-4196-9900-358E4ABA9E7D}"/>
                </a:ext>
              </a:extLst>
            </p:cNvPr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2103;p57">
              <a:extLst>
                <a:ext uri="{FF2B5EF4-FFF2-40B4-BE49-F238E27FC236}">
                  <a16:creationId xmlns:a16="http://schemas.microsoft.com/office/drawing/2014/main" id="{72FE3278-5478-4869-8554-2340C05C3CEE}"/>
                </a:ext>
              </a:extLst>
            </p:cNvPr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2104;p57">
              <a:extLst>
                <a:ext uri="{FF2B5EF4-FFF2-40B4-BE49-F238E27FC236}">
                  <a16:creationId xmlns:a16="http://schemas.microsoft.com/office/drawing/2014/main" id="{CF6DEC1B-83AF-4A08-BC54-BD96661B165C}"/>
                </a:ext>
              </a:extLst>
            </p:cNvPr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2105;p57">
              <a:extLst>
                <a:ext uri="{FF2B5EF4-FFF2-40B4-BE49-F238E27FC236}">
                  <a16:creationId xmlns:a16="http://schemas.microsoft.com/office/drawing/2014/main" id="{9EA6B352-6F47-4938-8D03-A3D122F74379}"/>
                </a:ext>
              </a:extLst>
            </p:cNvPr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2106;p57">
              <a:extLst>
                <a:ext uri="{FF2B5EF4-FFF2-40B4-BE49-F238E27FC236}">
                  <a16:creationId xmlns:a16="http://schemas.microsoft.com/office/drawing/2014/main" id="{B0E4F984-2E56-4474-A8F1-7E2EABCA3742}"/>
                </a:ext>
              </a:extLst>
            </p:cNvPr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2107;p57">
              <a:extLst>
                <a:ext uri="{FF2B5EF4-FFF2-40B4-BE49-F238E27FC236}">
                  <a16:creationId xmlns:a16="http://schemas.microsoft.com/office/drawing/2014/main" id="{72A521CF-41AE-4314-A97D-00EB317EDC43}"/>
                </a:ext>
              </a:extLst>
            </p:cNvPr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2108;p57">
              <a:extLst>
                <a:ext uri="{FF2B5EF4-FFF2-40B4-BE49-F238E27FC236}">
                  <a16:creationId xmlns:a16="http://schemas.microsoft.com/office/drawing/2014/main" id="{919F4690-F43B-4E2F-84A3-715E91A8D377}"/>
                </a:ext>
              </a:extLst>
            </p:cNvPr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2109;p57">
              <a:extLst>
                <a:ext uri="{FF2B5EF4-FFF2-40B4-BE49-F238E27FC236}">
                  <a16:creationId xmlns:a16="http://schemas.microsoft.com/office/drawing/2014/main" id="{79F9313B-A590-41E2-84C2-3F74BCDC6CEF}"/>
                </a:ext>
              </a:extLst>
            </p:cNvPr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2110;p57">
              <a:extLst>
                <a:ext uri="{FF2B5EF4-FFF2-40B4-BE49-F238E27FC236}">
                  <a16:creationId xmlns:a16="http://schemas.microsoft.com/office/drawing/2014/main" id="{819C70A0-3E1B-4E74-8CA1-5F7BE0280244}"/>
                </a:ext>
              </a:extLst>
            </p:cNvPr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2111;p57">
              <a:extLst>
                <a:ext uri="{FF2B5EF4-FFF2-40B4-BE49-F238E27FC236}">
                  <a16:creationId xmlns:a16="http://schemas.microsoft.com/office/drawing/2014/main" id="{57CC90DB-2C5E-4B3D-947F-2E26D498DB34}"/>
                </a:ext>
              </a:extLst>
            </p:cNvPr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2112;p57">
              <a:extLst>
                <a:ext uri="{FF2B5EF4-FFF2-40B4-BE49-F238E27FC236}">
                  <a16:creationId xmlns:a16="http://schemas.microsoft.com/office/drawing/2014/main" id="{A9778597-8729-4B92-826C-9892DC6A151B}"/>
                </a:ext>
              </a:extLst>
            </p:cNvPr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2113;p57">
              <a:extLst>
                <a:ext uri="{FF2B5EF4-FFF2-40B4-BE49-F238E27FC236}">
                  <a16:creationId xmlns:a16="http://schemas.microsoft.com/office/drawing/2014/main" id="{00D43D11-D0F3-4C64-B6CE-1908B61905DE}"/>
                </a:ext>
              </a:extLst>
            </p:cNvPr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2114;p57">
              <a:extLst>
                <a:ext uri="{FF2B5EF4-FFF2-40B4-BE49-F238E27FC236}">
                  <a16:creationId xmlns:a16="http://schemas.microsoft.com/office/drawing/2014/main" id="{58EFC1C6-AB04-41BE-A5C6-F3C771B1D95F}"/>
                </a:ext>
              </a:extLst>
            </p:cNvPr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2115;p57">
              <a:extLst>
                <a:ext uri="{FF2B5EF4-FFF2-40B4-BE49-F238E27FC236}">
                  <a16:creationId xmlns:a16="http://schemas.microsoft.com/office/drawing/2014/main" id="{F6D90A3A-D727-4EFD-B92C-B4D973804DB6}"/>
                </a:ext>
              </a:extLst>
            </p:cNvPr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2116;p57">
              <a:extLst>
                <a:ext uri="{FF2B5EF4-FFF2-40B4-BE49-F238E27FC236}">
                  <a16:creationId xmlns:a16="http://schemas.microsoft.com/office/drawing/2014/main" id="{A32B6652-70D5-424D-A23B-5E124E2F0BA1}"/>
                </a:ext>
              </a:extLst>
            </p:cNvPr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2117;p57">
              <a:extLst>
                <a:ext uri="{FF2B5EF4-FFF2-40B4-BE49-F238E27FC236}">
                  <a16:creationId xmlns:a16="http://schemas.microsoft.com/office/drawing/2014/main" id="{4A46597A-F12A-4CF3-9A6E-2727C0CA9FF1}"/>
                </a:ext>
              </a:extLst>
            </p:cNvPr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2118;p57">
              <a:extLst>
                <a:ext uri="{FF2B5EF4-FFF2-40B4-BE49-F238E27FC236}">
                  <a16:creationId xmlns:a16="http://schemas.microsoft.com/office/drawing/2014/main" id="{EEE3EEFF-5C49-4B7E-AF09-9DC6068013A6}"/>
                </a:ext>
              </a:extLst>
            </p:cNvPr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2119;p57">
              <a:extLst>
                <a:ext uri="{FF2B5EF4-FFF2-40B4-BE49-F238E27FC236}">
                  <a16:creationId xmlns:a16="http://schemas.microsoft.com/office/drawing/2014/main" id="{46B8B646-57C7-4AC8-BC66-27F2E3B8B023}"/>
                </a:ext>
              </a:extLst>
            </p:cNvPr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2120;p57">
              <a:extLst>
                <a:ext uri="{FF2B5EF4-FFF2-40B4-BE49-F238E27FC236}">
                  <a16:creationId xmlns:a16="http://schemas.microsoft.com/office/drawing/2014/main" id="{7B0464A4-B270-4FBC-B529-5D57E9406790}"/>
                </a:ext>
              </a:extLst>
            </p:cNvPr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2121;p57">
              <a:extLst>
                <a:ext uri="{FF2B5EF4-FFF2-40B4-BE49-F238E27FC236}">
                  <a16:creationId xmlns:a16="http://schemas.microsoft.com/office/drawing/2014/main" id="{CEE89A18-F9A1-4A45-ABD5-E50FB75EE8AC}"/>
                </a:ext>
              </a:extLst>
            </p:cNvPr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2122;p57">
              <a:extLst>
                <a:ext uri="{FF2B5EF4-FFF2-40B4-BE49-F238E27FC236}">
                  <a16:creationId xmlns:a16="http://schemas.microsoft.com/office/drawing/2014/main" id="{1E01F785-BCA0-4906-A8FE-42837EBE26B1}"/>
                </a:ext>
              </a:extLst>
            </p:cNvPr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2123;p57">
              <a:extLst>
                <a:ext uri="{FF2B5EF4-FFF2-40B4-BE49-F238E27FC236}">
                  <a16:creationId xmlns:a16="http://schemas.microsoft.com/office/drawing/2014/main" id="{19E5618C-62CD-4777-BD2B-460ECD9BA30D}"/>
                </a:ext>
              </a:extLst>
            </p:cNvPr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2124;p57">
              <a:extLst>
                <a:ext uri="{FF2B5EF4-FFF2-40B4-BE49-F238E27FC236}">
                  <a16:creationId xmlns:a16="http://schemas.microsoft.com/office/drawing/2014/main" id="{C66EA9AA-3786-4B71-9339-B77374AA1D35}"/>
                </a:ext>
              </a:extLst>
            </p:cNvPr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2125;p57">
              <a:extLst>
                <a:ext uri="{FF2B5EF4-FFF2-40B4-BE49-F238E27FC236}">
                  <a16:creationId xmlns:a16="http://schemas.microsoft.com/office/drawing/2014/main" id="{2A975AD3-8F7D-4BD0-84CB-2D3548DACB5A}"/>
                </a:ext>
              </a:extLst>
            </p:cNvPr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2126;p57">
              <a:extLst>
                <a:ext uri="{FF2B5EF4-FFF2-40B4-BE49-F238E27FC236}">
                  <a16:creationId xmlns:a16="http://schemas.microsoft.com/office/drawing/2014/main" id="{D3258CC7-D4DD-4818-A35B-F6B7F30433CB}"/>
                </a:ext>
              </a:extLst>
            </p:cNvPr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2127;p57">
              <a:extLst>
                <a:ext uri="{FF2B5EF4-FFF2-40B4-BE49-F238E27FC236}">
                  <a16:creationId xmlns:a16="http://schemas.microsoft.com/office/drawing/2014/main" id="{7437AD36-CF20-4549-A7C6-7FF62026D8D1}"/>
                </a:ext>
              </a:extLst>
            </p:cNvPr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2128;p57">
              <a:extLst>
                <a:ext uri="{FF2B5EF4-FFF2-40B4-BE49-F238E27FC236}">
                  <a16:creationId xmlns:a16="http://schemas.microsoft.com/office/drawing/2014/main" id="{108DB0AD-B923-433A-90E2-32F6DB9346C9}"/>
                </a:ext>
              </a:extLst>
            </p:cNvPr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2129;p57">
              <a:extLst>
                <a:ext uri="{FF2B5EF4-FFF2-40B4-BE49-F238E27FC236}">
                  <a16:creationId xmlns:a16="http://schemas.microsoft.com/office/drawing/2014/main" id="{3D334E3C-C3DD-4A70-9A8E-8F5ED43C82EE}"/>
                </a:ext>
              </a:extLst>
            </p:cNvPr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2130;p57">
              <a:extLst>
                <a:ext uri="{FF2B5EF4-FFF2-40B4-BE49-F238E27FC236}">
                  <a16:creationId xmlns:a16="http://schemas.microsoft.com/office/drawing/2014/main" id="{423AC37E-0AA6-4A78-8944-C2CFFA7A8984}"/>
                </a:ext>
              </a:extLst>
            </p:cNvPr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2131;p57">
              <a:extLst>
                <a:ext uri="{FF2B5EF4-FFF2-40B4-BE49-F238E27FC236}">
                  <a16:creationId xmlns:a16="http://schemas.microsoft.com/office/drawing/2014/main" id="{4D9DAF68-857B-4238-97A6-A96C5F7D9A04}"/>
                </a:ext>
              </a:extLst>
            </p:cNvPr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2132;p57">
              <a:extLst>
                <a:ext uri="{FF2B5EF4-FFF2-40B4-BE49-F238E27FC236}">
                  <a16:creationId xmlns:a16="http://schemas.microsoft.com/office/drawing/2014/main" id="{0BF05E60-1D2A-49A3-9279-0B0D83FE5963}"/>
                </a:ext>
              </a:extLst>
            </p:cNvPr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2133;p57">
              <a:extLst>
                <a:ext uri="{FF2B5EF4-FFF2-40B4-BE49-F238E27FC236}">
                  <a16:creationId xmlns:a16="http://schemas.microsoft.com/office/drawing/2014/main" id="{54621E95-021F-4B47-AD44-5090492D2D4C}"/>
                </a:ext>
              </a:extLst>
            </p:cNvPr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2134;p57">
              <a:extLst>
                <a:ext uri="{FF2B5EF4-FFF2-40B4-BE49-F238E27FC236}">
                  <a16:creationId xmlns:a16="http://schemas.microsoft.com/office/drawing/2014/main" id="{EBAF0D48-090C-4D25-A9B3-A32319D1CBF0}"/>
                </a:ext>
              </a:extLst>
            </p:cNvPr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2135;p57">
              <a:extLst>
                <a:ext uri="{FF2B5EF4-FFF2-40B4-BE49-F238E27FC236}">
                  <a16:creationId xmlns:a16="http://schemas.microsoft.com/office/drawing/2014/main" id="{EFDAC466-0202-48EE-B86E-45A89FA0F876}"/>
                </a:ext>
              </a:extLst>
            </p:cNvPr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2136;p57">
              <a:extLst>
                <a:ext uri="{FF2B5EF4-FFF2-40B4-BE49-F238E27FC236}">
                  <a16:creationId xmlns:a16="http://schemas.microsoft.com/office/drawing/2014/main" id="{0066F026-B245-4961-8561-EBFEB8E0DC26}"/>
                </a:ext>
              </a:extLst>
            </p:cNvPr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2137;p57">
              <a:extLst>
                <a:ext uri="{FF2B5EF4-FFF2-40B4-BE49-F238E27FC236}">
                  <a16:creationId xmlns:a16="http://schemas.microsoft.com/office/drawing/2014/main" id="{D7FF4CD1-41C9-40D1-865A-1F2018A6D98E}"/>
                </a:ext>
              </a:extLst>
            </p:cNvPr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2138;p57">
              <a:extLst>
                <a:ext uri="{FF2B5EF4-FFF2-40B4-BE49-F238E27FC236}">
                  <a16:creationId xmlns:a16="http://schemas.microsoft.com/office/drawing/2014/main" id="{07ED2033-263A-4059-A5DF-456D6AEFD595}"/>
                </a:ext>
              </a:extLst>
            </p:cNvPr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2139;p57">
              <a:extLst>
                <a:ext uri="{FF2B5EF4-FFF2-40B4-BE49-F238E27FC236}">
                  <a16:creationId xmlns:a16="http://schemas.microsoft.com/office/drawing/2014/main" id="{8CF1FE51-C2E1-46B1-88E0-C8390F66B9C5}"/>
                </a:ext>
              </a:extLst>
            </p:cNvPr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2140;p57">
              <a:extLst>
                <a:ext uri="{FF2B5EF4-FFF2-40B4-BE49-F238E27FC236}">
                  <a16:creationId xmlns:a16="http://schemas.microsoft.com/office/drawing/2014/main" id="{66966F2A-C950-4DC8-8C66-461EA1054A1F}"/>
                </a:ext>
              </a:extLst>
            </p:cNvPr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2141;p57">
              <a:extLst>
                <a:ext uri="{FF2B5EF4-FFF2-40B4-BE49-F238E27FC236}">
                  <a16:creationId xmlns:a16="http://schemas.microsoft.com/office/drawing/2014/main" id="{9855197E-A87A-4A8C-989E-7CCF256F3463}"/>
                </a:ext>
              </a:extLst>
            </p:cNvPr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2142;p57">
              <a:extLst>
                <a:ext uri="{FF2B5EF4-FFF2-40B4-BE49-F238E27FC236}">
                  <a16:creationId xmlns:a16="http://schemas.microsoft.com/office/drawing/2014/main" id="{76117A9C-B7C2-47C7-A2A0-E88C3E8CB6E8}"/>
                </a:ext>
              </a:extLst>
            </p:cNvPr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2143;p57">
              <a:extLst>
                <a:ext uri="{FF2B5EF4-FFF2-40B4-BE49-F238E27FC236}">
                  <a16:creationId xmlns:a16="http://schemas.microsoft.com/office/drawing/2014/main" id="{FA589D10-239D-4545-AE38-9810DDB4FA1D}"/>
                </a:ext>
              </a:extLst>
            </p:cNvPr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2144;p57">
              <a:extLst>
                <a:ext uri="{FF2B5EF4-FFF2-40B4-BE49-F238E27FC236}">
                  <a16:creationId xmlns:a16="http://schemas.microsoft.com/office/drawing/2014/main" id="{F7B3EF0C-858F-4E52-97E7-8F5CD99EB465}"/>
                </a:ext>
              </a:extLst>
            </p:cNvPr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2145;p57">
              <a:extLst>
                <a:ext uri="{FF2B5EF4-FFF2-40B4-BE49-F238E27FC236}">
                  <a16:creationId xmlns:a16="http://schemas.microsoft.com/office/drawing/2014/main" id="{1EA3E6F7-9662-42B7-B8C2-7A60D00CEAD7}"/>
                </a:ext>
              </a:extLst>
            </p:cNvPr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2146;p57">
              <a:extLst>
                <a:ext uri="{FF2B5EF4-FFF2-40B4-BE49-F238E27FC236}">
                  <a16:creationId xmlns:a16="http://schemas.microsoft.com/office/drawing/2014/main" id="{21D3A923-454A-4CDD-8B0F-DE7FD01BD056}"/>
                </a:ext>
              </a:extLst>
            </p:cNvPr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2147;p57">
              <a:extLst>
                <a:ext uri="{FF2B5EF4-FFF2-40B4-BE49-F238E27FC236}">
                  <a16:creationId xmlns:a16="http://schemas.microsoft.com/office/drawing/2014/main" id="{92650AD1-F720-4505-A2E4-2B645674EBEF}"/>
                </a:ext>
              </a:extLst>
            </p:cNvPr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2148;p57">
              <a:extLst>
                <a:ext uri="{FF2B5EF4-FFF2-40B4-BE49-F238E27FC236}">
                  <a16:creationId xmlns:a16="http://schemas.microsoft.com/office/drawing/2014/main" id="{057E4CD5-8924-4843-83A7-0046BA90C80B}"/>
                </a:ext>
              </a:extLst>
            </p:cNvPr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2149;p57">
              <a:extLst>
                <a:ext uri="{FF2B5EF4-FFF2-40B4-BE49-F238E27FC236}">
                  <a16:creationId xmlns:a16="http://schemas.microsoft.com/office/drawing/2014/main" id="{A6E92770-DE5F-485E-810E-788DEE6B4032}"/>
                </a:ext>
              </a:extLst>
            </p:cNvPr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2150;p57">
              <a:extLst>
                <a:ext uri="{FF2B5EF4-FFF2-40B4-BE49-F238E27FC236}">
                  <a16:creationId xmlns:a16="http://schemas.microsoft.com/office/drawing/2014/main" id="{61491885-67BD-4167-A5B2-2927710DBB67}"/>
                </a:ext>
              </a:extLst>
            </p:cNvPr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2151;p57">
              <a:extLst>
                <a:ext uri="{FF2B5EF4-FFF2-40B4-BE49-F238E27FC236}">
                  <a16:creationId xmlns:a16="http://schemas.microsoft.com/office/drawing/2014/main" id="{05B5A38B-D9FE-4492-808E-2D0B96209571}"/>
                </a:ext>
              </a:extLst>
            </p:cNvPr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2152;p57">
              <a:extLst>
                <a:ext uri="{FF2B5EF4-FFF2-40B4-BE49-F238E27FC236}">
                  <a16:creationId xmlns:a16="http://schemas.microsoft.com/office/drawing/2014/main" id="{BE7121BE-8FC4-4A71-8EF8-F7545761361C}"/>
                </a:ext>
              </a:extLst>
            </p:cNvPr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2153;p57">
              <a:extLst>
                <a:ext uri="{FF2B5EF4-FFF2-40B4-BE49-F238E27FC236}">
                  <a16:creationId xmlns:a16="http://schemas.microsoft.com/office/drawing/2014/main" id="{9D221175-A964-4196-B06A-339AE00365FB}"/>
                </a:ext>
              </a:extLst>
            </p:cNvPr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2154;p57">
              <a:extLst>
                <a:ext uri="{FF2B5EF4-FFF2-40B4-BE49-F238E27FC236}">
                  <a16:creationId xmlns:a16="http://schemas.microsoft.com/office/drawing/2014/main" id="{F6D664E4-2CA3-42C7-92CE-470DC5CCFC74}"/>
                </a:ext>
              </a:extLst>
            </p:cNvPr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2155;p57">
              <a:extLst>
                <a:ext uri="{FF2B5EF4-FFF2-40B4-BE49-F238E27FC236}">
                  <a16:creationId xmlns:a16="http://schemas.microsoft.com/office/drawing/2014/main" id="{EC282721-2A21-41A7-A909-C8CAAD150E99}"/>
                </a:ext>
              </a:extLst>
            </p:cNvPr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2156;p57">
              <a:extLst>
                <a:ext uri="{FF2B5EF4-FFF2-40B4-BE49-F238E27FC236}">
                  <a16:creationId xmlns:a16="http://schemas.microsoft.com/office/drawing/2014/main" id="{D8587488-1DF2-4D4D-AD1E-4D367F211D15}"/>
                </a:ext>
              </a:extLst>
            </p:cNvPr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2157;p57">
              <a:extLst>
                <a:ext uri="{FF2B5EF4-FFF2-40B4-BE49-F238E27FC236}">
                  <a16:creationId xmlns:a16="http://schemas.microsoft.com/office/drawing/2014/main" id="{B5E7346D-6B91-4EB9-88F7-867775EB31AD}"/>
                </a:ext>
              </a:extLst>
            </p:cNvPr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2158;p57">
              <a:extLst>
                <a:ext uri="{FF2B5EF4-FFF2-40B4-BE49-F238E27FC236}">
                  <a16:creationId xmlns:a16="http://schemas.microsoft.com/office/drawing/2014/main" id="{761B7147-E443-4F25-ADE4-93E3BC0A7D96}"/>
                </a:ext>
              </a:extLst>
            </p:cNvPr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2159;p57">
              <a:extLst>
                <a:ext uri="{FF2B5EF4-FFF2-40B4-BE49-F238E27FC236}">
                  <a16:creationId xmlns:a16="http://schemas.microsoft.com/office/drawing/2014/main" id="{EF045910-B19A-4439-9EEF-06C582604994}"/>
                </a:ext>
              </a:extLst>
            </p:cNvPr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2160;p57">
              <a:extLst>
                <a:ext uri="{FF2B5EF4-FFF2-40B4-BE49-F238E27FC236}">
                  <a16:creationId xmlns:a16="http://schemas.microsoft.com/office/drawing/2014/main" id="{DC76F5EA-B3A5-4BD6-91A0-1A966320F51C}"/>
                </a:ext>
              </a:extLst>
            </p:cNvPr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2161;p57">
              <a:extLst>
                <a:ext uri="{FF2B5EF4-FFF2-40B4-BE49-F238E27FC236}">
                  <a16:creationId xmlns:a16="http://schemas.microsoft.com/office/drawing/2014/main" id="{992CF9D0-CED2-4BE3-A4FD-93444706B66D}"/>
                </a:ext>
              </a:extLst>
            </p:cNvPr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2162;p57">
              <a:extLst>
                <a:ext uri="{FF2B5EF4-FFF2-40B4-BE49-F238E27FC236}">
                  <a16:creationId xmlns:a16="http://schemas.microsoft.com/office/drawing/2014/main" id="{ED13B186-5C28-44EE-A3B3-7B0112BC0797}"/>
                </a:ext>
              </a:extLst>
            </p:cNvPr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2163;p57">
              <a:extLst>
                <a:ext uri="{FF2B5EF4-FFF2-40B4-BE49-F238E27FC236}">
                  <a16:creationId xmlns:a16="http://schemas.microsoft.com/office/drawing/2014/main" id="{72E89E3A-1077-4AE3-8C60-C536C011FE3C}"/>
                </a:ext>
              </a:extLst>
            </p:cNvPr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2164;p57">
              <a:extLst>
                <a:ext uri="{FF2B5EF4-FFF2-40B4-BE49-F238E27FC236}">
                  <a16:creationId xmlns:a16="http://schemas.microsoft.com/office/drawing/2014/main" id="{50C2FD28-A0F6-4F29-A4FF-4791F509BBD1}"/>
                </a:ext>
              </a:extLst>
            </p:cNvPr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2165;p57">
              <a:extLst>
                <a:ext uri="{FF2B5EF4-FFF2-40B4-BE49-F238E27FC236}">
                  <a16:creationId xmlns:a16="http://schemas.microsoft.com/office/drawing/2014/main" id="{71AF5973-D5E0-4B33-941F-39311541A25F}"/>
                </a:ext>
              </a:extLst>
            </p:cNvPr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2166;p57">
              <a:extLst>
                <a:ext uri="{FF2B5EF4-FFF2-40B4-BE49-F238E27FC236}">
                  <a16:creationId xmlns:a16="http://schemas.microsoft.com/office/drawing/2014/main" id="{0DD59E2E-B328-4BD3-A266-59C45A600791}"/>
                </a:ext>
              </a:extLst>
            </p:cNvPr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2167;p57">
              <a:extLst>
                <a:ext uri="{FF2B5EF4-FFF2-40B4-BE49-F238E27FC236}">
                  <a16:creationId xmlns:a16="http://schemas.microsoft.com/office/drawing/2014/main" id="{F975D15A-62D2-4342-AAAF-C2461A10DC98}"/>
                </a:ext>
              </a:extLst>
            </p:cNvPr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2168;p57">
              <a:extLst>
                <a:ext uri="{FF2B5EF4-FFF2-40B4-BE49-F238E27FC236}">
                  <a16:creationId xmlns:a16="http://schemas.microsoft.com/office/drawing/2014/main" id="{02F0DFC0-348A-441B-B3AE-5C5780FDCA9F}"/>
                </a:ext>
              </a:extLst>
            </p:cNvPr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2169;p57">
              <a:extLst>
                <a:ext uri="{FF2B5EF4-FFF2-40B4-BE49-F238E27FC236}">
                  <a16:creationId xmlns:a16="http://schemas.microsoft.com/office/drawing/2014/main" id="{D5C7DA0E-DCED-4D0B-8529-F56939548BE7}"/>
                </a:ext>
              </a:extLst>
            </p:cNvPr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2170;p57">
              <a:extLst>
                <a:ext uri="{FF2B5EF4-FFF2-40B4-BE49-F238E27FC236}">
                  <a16:creationId xmlns:a16="http://schemas.microsoft.com/office/drawing/2014/main" id="{CC5D3D53-849F-4539-A8C0-AB876A31FB39}"/>
                </a:ext>
              </a:extLst>
            </p:cNvPr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2171;p57">
              <a:extLst>
                <a:ext uri="{FF2B5EF4-FFF2-40B4-BE49-F238E27FC236}">
                  <a16:creationId xmlns:a16="http://schemas.microsoft.com/office/drawing/2014/main" id="{2D801B4A-DE73-475D-A0DC-DBA10A8F69C9}"/>
                </a:ext>
              </a:extLst>
            </p:cNvPr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2172;p57">
              <a:extLst>
                <a:ext uri="{FF2B5EF4-FFF2-40B4-BE49-F238E27FC236}">
                  <a16:creationId xmlns:a16="http://schemas.microsoft.com/office/drawing/2014/main" id="{E6E5F0AF-25AD-4D87-9F8C-0493E1DFADD9}"/>
                </a:ext>
              </a:extLst>
            </p:cNvPr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2173;p57">
              <a:extLst>
                <a:ext uri="{FF2B5EF4-FFF2-40B4-BE49-F238E27FC236}">
                  <a16:creationId xmlns:a16="http://schemas.microsoft.com/office/drawing/2014/main" id="{868F5C72-C55D-4C63-9B2A-E65445AF14BC}"/>
                </a:ext>
              </a:extLst>
            </p:cNvPr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2174;p57">
              <a:extLst>
                <a:ext uri="{FF2B5EF4-FFF2-40B4-BE49-F238E27FC236}">
                  <a16:creationId xmlns:a16="http://schemas.microsoft.com/office/drawing/2014/main" id="{CB1CDD32-5BF3-48BB-9DA5-DEFFB50A2027}"/>
                </a:ext>
              </a:extLst>
            </p:cNvPr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2175;p57">
              <a:extLst>
                <a:ext uri="{FF2B5EF4-FFF2-40B4-BE49-F238E27FC236}">
                  <a16:creationId xmlns:a16="http://schemas.microsoft.com/office/drawing/2014/main" id="{F54ED73B-4E8F-45F4-951A-4C10C2117B12}"/>
                </a:ext>
              </a:extLst>
            </p:cNvPr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2176;p57">
              <a:extLst>
                <a:ext uri="{FF2B5EF4-FFF2-40B4-BE49-F238E27FC236}">
                  <a16:creationId xmlns:a16="http://schemas.microsoft.com/office/drawing/2014/main" id="{952F1CED-C8EE-409B-AF9A-A2E7186CC051}"/>
                </a:ext>
              </a:extLst>
            </p:cNvPr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2177;p57">
              <a:extLst>
                <a:ext uri="{FF2B5EF4-FFF2-40B4-BE49-F238E27FC236}">
                  <a16:creationId xmlns:a16="http://schemas.microsoft.com/office/drawing/2014/main" id="{34F4B416-9F8E-4F10-BD64-3EC1D8306759}"/>
                </a:ext>
              </a:extLst>
            </p:cNvPr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2178;p57">
              <a:extLst>
                <a:ext uri="{FF2B5EF4-FFF2-40B4-BE49-F238E27FC236}">
                  <a16:creationId xmlns:a16="http://schemas.microsoft.com/office/drawing/2014/main" id="{61311560-404B-46FF-A654-5BE50FB22885}"/>
                </a:ext>
              </a:extLst>
            </p:cNvPr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2179;p57">
              <a:extLst>
                <a:ext uri="{FF2B5EF4-FFF2-40B4-BE49-F238E27FC236}">
                  <a16:creationId xmlns:a16="http://schemas.microsoft.com/office/drawing/2014/main" id="{23309265-9D93-4CCF-A5D6-308400D5BF56}"/>
                </a:ext>
              </a:extLst>
            </p:cNvPr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2180;p57">
              <a:extLst>
                <a:ext uri="{FF2B5EF4-FFF2-40B4-BE49-F238E27FC236}">
                  <a16:creationId xmlns:a16="http://schemas.microsoft.com/office/drawing/2014/main" id="{5181B53C-6071-49FC-826E-3D35B38E7D15}"/>
                </a:ext>
              </a:extLst>
            </p:cNvPr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2181;p57">
              <a:extLst>
                <a:ext uri="{FF2B5EF4-FFF2-40B4-BE49-F238E27FC236}">
                  <a16:creationId xmlns:a16="http://schemas.microsoft.com/office/drawing/2014/main" id="{FB0F619E-6B54-4B75-80B6-3C7D0752E2CE}"/>
                </a:ext>
              </a:extLst>
            </p:cNvPr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2182;p57">
              <a:extLst>
                <a:ext uri="{FF2B5EF4-FFF2-40B4-BE49-F238E27FC236}">
                  <a16:creationId xmlns:a16="http://schemas.microsoft.com/office/drawing/2014/main" id="{F0A6D0B5-DC15-444F-AE7F-2924D8362F6F}"/>
                </a:ext>
              </a:extLst>
            </p:cNvPr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2183;p57">
              <a:extLst>
                <a:ext uri="{FF2B5EF4-FFF2-40B4-BE49-F238E27FC236}">
                  <a16:creationId xmlns:a16="http://schemas.microsoft.com/office/drawing/2014/main" id="{88CE8DF4-E2FD-47B1-81B7-3AC143942FFD}"/>
                </a:ext>
              </a:extLst>
            </p:cNvPr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2184;p57">
              <a:extLst>
                <a:ext uri="{FF2B5EF4-FFF2-40B4-BE49-F238E27FC236}">
                  <a16:creationId xmlns:a16="http://schemas.microsoft.com/office/drawing/2014/main" id="{AA9C6F19-E7F6-4374-8B80-4CBD1CD32764}"/>
                </a:ext>
              </a:extLst>
            </p:cNvPr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2185;p57">
              <a:extLst>
                <a:ext uri="{FF2B5EF4-FFF2-40B4-BE49-F238E27FC236}">
                  <a16:creationId xmlns:a16="http://schemas.microsoft.com/office/drawing/2014/main" id="{E3A894AD-5449-4C65-A1E7-86AE06C187FA}"/>
                </a:ext>
              </a:extLst>
            </p:cNvPr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2186;p57">
              <a:extLst>
                <a:ext uri="{FF2B5EF4-FFF2-40B4-BE49-F238E27FC236}">
                  <a16:creationId xmlns:a16="http://schemas.microsoft.com/office/drawing/2014/main" id="{77FD958B-3F99-46BA-AAA8-CDAA53F834FA}"/>
                </a:ext>
              </a:extLst>
            </p:cNvPr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2187;p57">
              <a:extLst>
                <a:ext uri="{FF2B5EF4-FFF2-40B4-BE49-F238E27FC236}">
                  <a16:creationId xmlns:a16="http://schemas.microsoft.com/office/drawing/2014/main" id="{D6C21646-1D98-448D-91F5-DA3CBCA8F66E}"/>
                </a:ext>
              </a:extLst>
            </p:cNvPr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2188;p57">
              <a:extLst>
                <a:ext uri="{FF2B5EF4-FFF2-40B4-BE49-F238E27FC236}">
                  <a16:creationId xmlns:a16="http://schemas.microsoft.com/office/drawing/2014/main" id="{692C955D-4515-435B-A9CF-9D7F72B07C03}"/>
                </a:ext>
              </a:extLst>
            </p:cNvPr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2189;p57">
              <a:extLst>
                <a:ext uri="{FF2B5EF4-FFF2-40B4-BE49-F238E27FC236}">
                  <a16:creationId xmlns:a16="http://schemas.microsoft.com/office/drawing/2014/main" id="{91FEECAE-FE05-4B12-9A91-D4291B7F3397}"/>
                </a:ext>
              </a:extLst>
            </p:cNvPr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2190;p57">
              <a:extLst>
                <a:ext uri="{FF2B5EF4-FFF2-40B4-BE49-F238E27FC236}">
                  <a16:creationId xmlns:a16="http://schemas.microsoft.com/office/drawing/2014/main" id="{D7BFB91A-AB2C-4D5B-B3D4-CD23D8F47C87}"/>
                </a:ext>
              </a:extLst>
            </p:cNvPr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2191;p57">
              <a:extLst>
                <a:ext uri="{FF2B5EF4-FFF2-40B4-BE49-F238E27FC236}">
                  <a16:creationId xmlns:a16="http://schemas.microsoft.com/office/drawing/2014/main" id="{A1F4F430-E9CE-456A-8F8B-A98CB420872B}"/>
                </a:ext>
              </a:extLst>
            </p:cNvPr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2192;p57">
              <a:extLst>
                <a:ext uri="{FF2B5EF4-FFF2-40B4-BE49-F238E27FC236}">
                  <a16:creationId xmlns:a16="http://schemas.microsoft.com/office/drawing/2014/main" id="{11A50FAD-1D66-41B1-B232-552864017A8E}"/>
                </a:ext>
              </a:extLst>
            </p:cNvPr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2193;p57">
              <a:extLst>
                <a:ext uri="{FF2B5EF4-FFF2-40B4-BE49-F238E27FC236}">
                  <a16:creationId xmlns:a16="http://schemas.microsoft.com/office/drawing/2014/main" id="{4E5E03BF-6F92-4542-B4A5-D891CF1E69F8}"/>
                </a:ext>
              </a:extLst>
            </p:cNvPr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2194;p57">
              <a:extLst>
                <a:ext uri="{FF2B5EF4-FFF2-40B4-BE49-F238E27FC236}">
                  <a16:creationId xmlns:a16="http://schemas.microsoft.com/office/drawing/2014/main" id="{A4E44258-D232-436B-B5D4-23BB3514ECF5}"/>
                </a:ext>
              </a:extLst>
            </p:cNvPr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2195;p57">
              <a:extLst>
                <a:ext uri="{FF2B5EF4-FFF2-40B4-BE49-F238E27FC236}">
                  <a16:creationId xmlns:a16="http://schemas.microsoft.com/office/drawing/2014/main" id="{B98FEC18-11D9-43B2-8076-DF037F2D4EAF}"/>
                </a:ext>
              </a:extLst>
            </p:cNvPr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2196;p57">
              <a:extLst>
                <a:ext uri="{FF2B5EF4-FFF2-40B4-BE49-F238E27FC236}">
                  <a16:creationId xmlns:a16="http://schemas.microsoft.com/office/drawing/2014/main" id="{9396DA12-5C00-4CFD-BE90-635CFF0C3127}"/>
                </a:ext>
              </a:extLst>
            </p:cNvPr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2197;p57">
              <a:extLst>
                <a:ext uri="{FF2B5EF4-FFF2-40B4-BE49-F238E27FC236}">
                  <a16:creationId xmlns:a16="http://schemas.microsoft.com/office/drawing/2014/main" id="{0B94A3A6-DC45-46B8-940A-45EC677C2E95}"/>
                </a:ext>
              </a:extLst>
            </p:cNvPr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2198;p57">
              <a:extLst>
                <a:ext uri="{FF2B5EF4-FFF2-40B4-BE49-F238E27FC236}">
                  <a16:creationId xmlns:a16="http://schemas.microsoft.com/office/drawing/2014/main" id="{3D314FFC-C571-470F-A46A-564876F82C78}"/>
                </a:ext>
              </a:extLst>
            </p:cNvPr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2199;p57">
              <a:extLst>
                <a:ext uri="{FF2B5EF4-FFF2-40B4-BE49-F238E27FC236}">
                  <a16:creationId xmlns:a16="http://schemas.microsoft.com/office/drawing/2014/main" id="{F079B366-6FBC-4C29-9ACB-9B0BCCA13D18}"/>
                </a:ext>
              </a:extLst>
            </p:cNvPr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2200;p57">
              <a:extLst>
                <a:ext uri="{FF2B5EF4-FFF2-40B4-BE49-F238E27FC236}">
                  <a16:creationId xmlns:a16="http://schemas.microsoft.com/office/drawing/2014/main" id="{70A1065E-7BCC-4DF2-A7EF-5A0165E3A78C}"/>
                </a:ext>
              </a:extLst>
            </p:cNvPr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2201;p57">
              <a:extLst>
                <a:ext uri="{FF2B5EF4-FFF2-40B4-BE49-F238E27FC236}">
                  <a16:creationId xmlns:a16="http://schemas.microsoft.com/office/drawing/2014/main" id="{186156C9-DED1-4AF6-BFF7-FF8124B4C997}"/>
                </a:ext>
              </a:extLst>
            </p:cNvPr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2202;p57">
              <a:extLst>
                <a:ext uri="{FF2B5EF4-FFF2-40B4-BE49-F238E27FC236}">
                  <a16:creationId xmlns:a16="http://schemas.microsoft.com/office/drawing/2014/main" id="{F6B26AC9-9443-495B-B520-033A4E13C81F}"/>
                </a:ext>
              </a:extLst>
            </p:cNvPr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2203;p57">
              <a:extLst>
                <a:ext uri="{FF2B5EF4-FFF2-40B4-BE49-F238E27FC236}">
                  <a16:creationId xmlns:a16="http://schemas.microsoft.com/office/drawing/2014/main" id="{82470A6B-1903-4069-8303-5F27B089A621}"/>
                </a:ext>
              </a:extLst>
            </p:cNvPr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2204;p57">
              <a:extLst>
                <a:ext uri="{FF2B5EF4-FFF2-40B4-BE49-F238E27FC236}">
                  <a16:creationId xmlns:a16="http://schemas.microsoft.com/office/drawing/2014/main" id="{348DA416-1A31-4C37-BEBB-846D2153B938}"/>
                </a:ext>
              </a:extLst>
            </p:cNvPr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2205;p57">
              <a:extLst>
                <a:ext uri="{FF2B5EF4-FFF2-40B4-BE49-F238E27FC236}">
                  <a16:creationId xmlns:a16="http://schemas.microsoft.com/office/drawing/2014/main" id="{B29800EA-FEC7-4932-95A3-25B0F75DCE31}"/>
                </a:ext>
              </a:extLst>
            </p:cNvPr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2206;p57">
              <a:extLst>
                <a:ext uri="{FF2B5EF4-FFF2-40B4-BE49-F238E27FC236}">
                  <a16:creationId xmlns:a16="http://schemas.microsoft.com/office/drawing/2014/main" id="{A2D1B44D-FBC1-4993-9F5A-3CF229F11379}"/>
                </a:ext>
              </a:extLst>
            </p:cNvPr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2207;p57">
              <a:extLst>
                <a:ext uri="{FF2B5EF4-FFF2-40B4-BE49-F238E27FC236}">
                  <a16:creationId xmlns:a16="http://schemas.microsoft.com/office/drawing/2014/main" id="{B58C495C-5ECC-4F80-9937-CE430C910672}"/>
                </a:ext>
              </a:extLst>
            </p:cNvPr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2208;p57">
              <a:extLst>
                <a:ext uri="{FF2B5EF4-FFF2-40B4-BE49-F238E27FC236}">
                  <a16:creationId xmlns:a16="http://schemas.microsoft.com/office/drawing/2014/main" id="{DA1FBF69-026C-4540-9F4B-45BBDAADF2E3}"/>
                </a:ext>
              </a:extLst>
            </p:cNvPr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2209;p57">
              <a:extLst>
                <a:ext uri="{FF2B5EF4-FFF2-40B4-BE49-F238E27FC236}">
                  <a16:creationId xmlns:a16="http://schemas.microsoft.com/office/drawing/2014/main" id="{D205E8D9-6A45-42AA-9ACA-CC101B713C30}"/>
                </a:ext>
              </a:extLst>
            </p:cNvPr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2210;p57">
              <a:extLst>
                <a:ext uri="{FF2B5EF4-FFF2-40B4-BE49-F238E27FC236}">
                  <a16:creationId xmlns:a16="http://schemas.microsoft.com/office/drawing/2014/main" id="{8C5B79C6-E561-4A96-AC7C-AB2B1CA06B19}"/>
                </a:ext>
              </a:extLst>
            </p:cNvPr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2211;p57">
              <a:extLst>
                <a:ext uri="{FF2B5EF4-FFF2-40B4-BE49-F238E27FC236}">
                  <a16:creationId xmlns:a16="http://schemas.microsoft.com/office/drawing/2014/main" id="{2F0B4573-0051-4DA4-8EF4-91376D783A8E}"/>
                </a:ext>
              </a:extLst>
            </p:cNvPr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2212;p57">
              <a:extLst>
                <a:ext uri="{FF2B5EF4-FFF2-40B4-BE49-F238E27FC236}">
                  <a16:creationId xmlns:a16="http://schemas.microsoft.com/office/drawing/2014/main" id="{6FE0107B-CC32-4FBA-962B-F4A251F9424A}"/>
                </a:ext>
              </a:extLst>
            </p:cNvPr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2213;p57">
              <a:extLst>
                <a:ext uri="{FF2B5EF4-FFF2-40B4-BE49-F238E27FC236}">
                  <a16:creationId xmlns:a16="http://schemas.microsoft.com/office/drawing/2014/main" id="{6D95284C-DD75-4EEA-9579-70DAEE2C0F08}"/>
                </a:ext>
              </a:extLst>
            </p:cNvPr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2214;p57">
              <a:extLst>
                <a:ext uri="{FF2B5EF4-FFF2-40B4-BE49-F238E27FC236}">
                  <a16:creationId xmlns:a16="http://schemas.microsoft.com/office/drawing/2014/main" id="{F2B1A893-5592-4ADF-9FE0-A38757CC9E2A}"/>
                </a:ext>
              </a:extLst>
            </p:cNvPr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2215;p57">
              <a:extLst>
                <a:ext uri="{FF2B5EF4-FFF2-40B4-BE49-F238E27FC236}">
                  <a16:creationId xmlns:a16="http://schemas.microsoft.com/office/drawing/2014/main" id="{351D4EC5-DAD2-47E0-B71E-FAD0BC0825DA}"/>
                </a:ext>
              </a:extLst>
            </p:cNvPr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2216;p57">
              <a:extLst>
                <a:ext uri="{FF2B5EF4-FFF2-40B4-BE49-F238E27FC236}">
                  <a16:creationId xmlns:a16="http://schemas.microsoft.com/office/drawing/2014/main" id="{0E6435EC-C931-4F7F-A3DC-E69A60B98504}"/>
                </a:ext>
              </a:extLst>
            </p:cNvPr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2217;p57">
              <a:extLst>
                <a:ext uri="{FF2B5EF4-FFF2-40B4-BE49-F238E27FC236}">
                  <a16:creationId xmlns:a16="http://schemas.microsoft.com/office/drawing/2014/main" id="{609245E6-BF45-4D99-828F-16583A8EF482}"/>
                </a:ext>
              </a:extLst>
            </p:cNvPr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2218;p57">
              <a:extLst>
                <a:ext uri="{FF2B5EF4-FFF2-40B4-BE49-F238E27FC236}">
                  <a16:creationId xmlns:a16="http://schemas.microsoft.com/office/drawing/2014/main" id="{D5A208BB-A6DE-43CB-AEFB-6C635BE15814}"/>
                </a:ext>
              </a:extLst>
            </p:cNvPr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2219;p57">
              <a:extLst>
                <a:ext uri="{FF2B5EF4-FFF2-40B4-BE49-F238E27FC236}">
                  <a16:creationId xmlns:a16="http://schemas.microsoft.com/office/drawing/2014/main" id="{F4820079-551F-4090-9674-D4B7767E3512}"/>
                </a:ext>
              </a:extLst>
            </p:cNvPr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2220;p57">
              <a:extLst>
                <a:ext uri="{FF2B5EF4-FFF2-40B4-BE49-F238E27FC236}">
                  <a16:creationId xmlns:a16="http://schemas.microsoft.com/office/drawing/2014/main" id="{5DBAC24E-B683-4EF2-A84E-BD9172D7230B}"/>
                </a:ext>
              </a:extLst>
            </p:cNvPr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2221;p57">
              <a:extLst>
                <a:ext uri="{FF2B5EF4-FFF2-40B4-BE49-F238E27FC236}">
                  <a16:creationId xmlns:a16="http://schemas.microsoft.com/office/drawing/2014/main" id="{666DDA9D-4BD0-4CDC-87C3-7549549ED707}"/>
                </a:ext>
              </a:extLst>
            </p:cNvPr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2222;p57">
              <a:extLst>
                <a:ext uri="{FF2B5EF4-FFF2-40B4-BE49-F238E27FC236}">
                  <a16:creationId xmlns:a16="http://schemas.microsoft.com/office/drawing/2014/main" id="{1CF7399D-D9DF-439A-8245-4392C48F294D}"/>
                </a:ext>
              </a:extLst>
            </p:cNvPr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2223;p57">
              <a:extLst>
                <a:ext uri="{FF2B5EF4-FFF2-40B4-BE49-F238E27FC236}">
                  <a16:creationId xmlns:a16="http://schemas.microsoft.com/office/drawing/2014/main" id="{B1C2BF76-8CF7-4E17-83C2-FA613EC50928}"/>
                </a:ext>
              </a:extLst>
            </p:cNvPr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2224;p57">
              <a:extLst>
                <a:ext uri="{FF2B5EF4-FFF2-40B4-BE49-F238E27FC236}">
                  <a16:creationId xmlns:a16="http://schemas.microsoft.com/office/drawing/2014/main" id="{445F1EB7-A0E4-4E32-BED8-A2BD62C5A535}"/>
                </a:ext>
              </a:extLst>
            </p:cNvPr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2225;p57">
              <a:extLst>
                <a:ext uri="{FF2B5EF4-FFF2-40B4-BE49-F238E27FC236}">
                  <a16:creationId xmlns:a16="http://schemas.microsoft.com/office/drawing/2014/main" id="{CFEEAD67-0DBA-4241-9748-FDD068BC08E2}"/>
                </a:ext>
              </a:extLst>
            </p:cNvPr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2226;p57">
              <a:extLst>
                <a:ext uri="{FF2B5EF4-FFF2-40B4-BE49-F238E27FC236}">
                  <a16:creationId xmlns:a16="http://schemas.microsoft.com/office/drawing/2014/main" id="{8E054249-2458-46DF-A69D-A523E419437D}"/>
                </a:ext>
              </a:extLst>
            </p:cNvPr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2227;p57">
              <a:extLst>
                <a:ext uri="{FF2B5EF4-FFF2-40B4-BE49-F238E27FC236}">
                  <a16:creationId xmlns:a16="http://schemas.microsoft.com/office/drawing/2014/main" id="{C981121F-9565-4EF2-BC37-03D2307B2AF5}"/>
                </a:ext>
              </a:extLst>
            </p:cNvPr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2228;p57">
              <a:extLst>
                <a:ext uri="{FF2B5EF4-FFF2-40B4-BE49-F238E27FC236}">
                  <a16:creationId xmlns:a16="http://schemas.microsoft.com/office/drawing/2014/main" id="{F9B44A45-5D06-4697-9FF9-A4219DDA4B93}"/>
                </a:ext>
              </a:extLst>
            </p:cNvPr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2229;p57">
              <a:extLst>
                <a:ext uri="{FF2B5EF4-FFF2-40B4-BE49-F238E27FC236}">
                  <a16:creationId xmlns:a16="http://schemas.microsoft.com/office/drawing/2014/main" id="{D32F2BB8-D777-477F-A466-393974D11242}"/>
                </a:ext>
              </a:extLst>
            </p:cNvPr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2230;p57">
              <a:extLst>
                <a:ext uri="{FF2B5EF4-FFF2-40B4-BE49-F238E27FC236}">
                  <a16:creationId xmlns:a16="http://schemas.microsoft.com/office/drawing/2014/main" id="{C7F2A630-781B-43EF-A7FB-A3C33C3C836E}"/>
                </a:ext>
              </a:extLst>
            </p:cNvPr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2231;p57">
              <a:extLst>
                <a:ext uri="{FF2B5EF4-FFF2-40B4-BE49-F238E27FC236}">
                  <a16:creationId xmlns:a16="http://schemas.microsoft.com/office/drawing/2014/main" id="{44F240A5-C313-4504-AF7E-5591D7CC45E4}"/>
                </a:ext>
              </a:extLst>
            </p:cNvPr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2232;p57">
              <a:extLst>
                <a:ext uri="{FF2B5EF4-FFF2-40B4-BE49-F238E27FC236}">
                  <a16:creationId xmlns:a16="http://schemas.microsoft.com/office/drawing/2014/main" id="{53737BD4-92F9-47D9-87AC-4CCC4E142E19}"/>
                </a:ext>
              </a:extLst>
            </p:cNvPr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2233;p57">
              <a:extLst>
                <a:ext uri="{FF2B5EF4-FFF2-40B4-BE49-F238E27FC236}">
                  <a16:creationId xmlns:a16="http://schemas.microsoft.com/office/drawing/2014/main" id="{1D52C2CD-D7B7-48AA-A886-962CFDB48CF7}"/>
                </a:ext>
              </a:extLst>
            </p:cNvPr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2234;p57">
              <a:extLst>
                <a:ext uri="{FF2B5EF4-FFF2-40B4-BE49-F238E27FC236}">
                  <a16:creationId xmlns:a16="http://schemas.microsoft.com/office/drawing/2014/main" id="{D2D20033-7C3C-4E88-8A6F-C633B0928D5B}"/>
                </a:ext>
              </a:extLst>
            </p:cNvPr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2235;p57">
              <a:extLst>
                <a:ext uri="{FF2B5EF4-FFF2-40B4-BE49-F238E27FC236}">
                  <a16:creationId xmlns:a16="http://schemas.microsoft.com/office/drawing/2014/main" id="{A2F87CC2-CD94-4B47-A2D6-67FC7B2EC5D5}"/>
                </a:ext>
              </a:extLst>
            </p:cNvPr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2236;p57">
              <a:extLst>
                <a:ext uri="{FF2B5EF4-FFF2-40B4-BE49-F238E27FC236}">
                  <a16:creationId xmlns:a16="http://schemas.microsoft.com/office/drawing/2014/main" id="{93021039-8975-448A-87A2-75952FEE213C}"/>
                </a:ext>
              </a:extLst>
            </p:cNvPr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2237;p57">
              <a:extLst>
                <a:ext uri="{FF2B5EF4-FFF2-40B4-BE49-F238E27FC236}">
                  <a16:creationId xmlns:a16="http://schemas.microsoft.com/office/drawing/2014/main" id="{957E195D-ECAB-4ACB-B482-B604AC96FB4F}"/>
                </a:ext>
              </a:extLst>
            </p:cNvPr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2238;p57">
              <a:extLst>
                <a:ext uri="{FF2B5EF4-FFF2-40B4-BE49-F238E27FC236}">
                  <a16:creationId xmlns:a16="http://schemas.microsoft.com/office/drawing/2014/main" id="{0723D5C5-C1E2-4F67-AB4F-1A6C1903E00B}"/>
                </a:ext>
              </a:extLst>
            </p:cNvPr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2239;p57">
              <a:extLst>
                <a:ext uri="{FF2B5EF4-FFF2-40B4-BE49-F238E27FC236}">
                  <a16:creationId xmlns:a16="http://schemas.microsoft.com/office/drawing/2014/main" id="{4456818E-BAFC-46B4-ACA5-0D3CEAA27B21}"/>
                </a:ext>
              </a:extLst>
            </p:cNvPr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2240;p57">
              <a:extLst>
                <a:ext uri="{FF2B5EF4-FFF2-40B4-BE49-F238E27FC236}">
                  <a16:creationId xmlns:a16="http://schemas.microsoft.com/office/drawing/2014/main" id="{C3833BED-64C1-48FF-A5E6-15F9974A8CF4}"/>
                </a:ext>
              </a:extLst>
            </p:cNvPr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2241;p57">
              <a:extLst>
                <a:ext uri="{FF2B5EF4-FFF2-40B4-BE49-F238E27FC236}">
                  <a16:creationId xmlns:a16="http://schemas.microsoft.com/office/drawing/2014/main" id="{571BADED-C6B7-4C72-BE02-FACF6D0394A0}"/>
                </a:ext>
              </a:extLst>
            </p:cNvPr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2242;p57">
              <a:extLst>
                <a:ext uri="{FF2B5EF4-FFF2-40B4-BE49-F238E27FC236}">
                  <a16:creationId xmlns:a16="http://schemas.microsoft.com/office/drawing/2014/main" id="{3845C611-BA23-4D07-84C7-97FFD63CFFD7}"/>
                </a:ext>
              </a:extLst>
            </p:cNvPr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2243;p57">
              <a:extLst>
                <a:ext uri="{FF2B5EF4-FFF2-40B4-BE49-F238E27FC236}">
                  <a16:creationId xmlns:a16="http://schemas.microsoft.com/office/drawing/2014/main" id="{81399760-E216-458E-85A4-E006BF398060}"/>
                </a:ext>
              </a:extLst>
            </p:cNvPr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2244;p57">
              <a:extLst>
                <a:ext uri="{FF2B5EF4-FFF2-40B4-BE49-F238E27FC236}">
                  <a16:creationId xmlns:a16="http://schemas.microsoft.com/office/drawing/2014/main" id="{8148C9C8-2165-4428-A421-1995FB26D1DD}"/>
                </a:ext>
              </a:extLst>
            </p:cNvPr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2245;p57">
              <a:extLst>
                <a:ext uri="{FF2B5EF4-FFF2-40B4-BE49-F238E27FC236}">
                  <a16:creationId xmlns:a16="http://schemas.microsoft.com/office/drawing/2014/main" id="{72784670-609F-4CFF-B2CA-E2C7717DAA9B}"/>
                </a:ext>
              </a:extLst>
            </p:cNvPr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2246;p57">
              <a:extLst>
                <a:ext uri="{FF2B5EF4-FFF2-40B4-BE49-F238E27FC236}">
                  <a16:creationId xmlns:a16="http://schemas.microsoft.com/office/drawing/2014/main" id="{C7B7DB7A-4591-4F1C-A5F9-3FC231017F46}"/>
                </a:ext>
              </a:extLst>
            </p:cNvPr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2247;p57">
              <a:extLst>
                <a:ext uri="{FF2B5EF4-FFF2-40B4-BE49-F238E27FC236}">
                  <a16:creationId xmlns:a16="http://schemas.microsoft.com/office/drawing/2014/main" id="{7515BEAB-72EF-4B38-94FE-4127998E5F7B}"/>
                </a:ext>
              </a:extLst>
            </p:cNvPr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2248;p57">
              <a:extLst>
                <a:ext uri="{FF2B5EF4-FFF2-40B4-BE49-F238E27FC236}">
                  <a16:creationId xmlns:a16="http://schemas.microsoft.com/office/drawing/2014/main" id="{D8FD6CD1-58F7-447C-BA47-F6C47A81CB85}"/>
                </a:ext>
              </a:extLst>
            </p:cNvPr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2249;p57">
              <a:extLst>
                <a:ext uri="{FF2B5EF4-FFF2-40B4-BE49-F238E27FC236}">
                  <a16:creationId xmlns:a16="http://schemas.microsoft.com/office/drawing/2014/main" id="{A8FF2666-1FB7-4B83-87D5-6E86A68B7604}"/>
                </a:ext>
              </a:extLst>
            </p:cNvPr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2250;p57">
              <a:extLst>
                <a:ext uri="{FF2B5EF4-FFF2-40B4-BE49-F238E27FC236}">
                  <a16:creationId xmlns:a16="http://schemas.microsoft.com/office/drawing/2014/main" id="{A7AF93FE-4A3A-46CC-933D-5E1A23360AE2}"/>
                </a:ext>
              </a:extLst>
            </p:cNvPr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2251;p57">
              <a:extLst>
                <a:ext uri="{FF2B5EF4-FFF2-40B4-BE49-F238E27FC236}">
                  <a16:creationId xmlns:a16="http://schemas.microsoft.com/office/drawing/2014/main" id="{CFD98734-E651-4295-B0FB-3C28FAADBE59}"/>
                </a:ext>
              </a:extLst>
            </p:cNvPr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2252;p57">
              <a:extLst>
                <a:ext uri="{FF2B5EF4-FFF2-40B4-BE49-F238E27FC236}">
                  <a16:creationId xmlns:a16="http://schemas.microsoft.com/office/drawing/2014/main" id="{CDC4910D-9A17-4089-A576-B9E1BB7921FD}"/>
                </a:ext>
              </a:extLst>
            </p:cNvPr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2253;p57">
              <a:extLst>
                <a:ext uri="{FF2B5EF4-FFF2-40B4-BE49-F238E27FC236}">
                  <a16:creationId xmlns:a16="http://schemas.microsoft.com/office/drawing/2014/main" id="{16873184-3093-415F-B758-E36278D8B95F}"/>
                </a:ext>
              </a:extLst>
            </p:cNvPr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2254;p57">
              <a:extLst>
                <a:ext uri="{FF2B5EF4-FFF2-40B4-BE49-F238E27FC236}">
                  <a16:creationId xmlns:a16="http://schemas.microsoft.com/office/drawing/2014/main" id="{495C66F8-9258-4BDB-BE79-F4131C376771}"/>
                </a:ext>
              </a:extLst>
            </p:cNvPr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2255;p57">
              <a:extLst>
                <a:ext uri="{FF2B5EF4-FFF2-40B4-BE49-F238E27FC236}">
                  <a16:creationId xmlns:a16="http://schemas.microsoft.com/office/drawing/2014/main" id="{3719671C-B983-409A-909A-FE6541EB3377}"/>
                </a:ext>
              </a:extLst>
            </p:cNvPr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2256;p57">
              <a:extLst>
                <a:ext uri="{FF2B5EF4-FFF2-40B4-BE49-F238E27FC236}">
                  <a16:creationId xmlns:a16="http://schemas.microsoft.com/office/drawing/2014/main" id="{5594E3DD-F2D4-4569-A565-65798BFF5ABF}"/>
                </a:ext>
              </a:extLst>
            </p:cNvPr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2257;p57">
              <a:extLst>
                <a:ext uri="{FF2B5EF4-FFF2-40B4-BE49-F238E27FC236}">
                  <a16:creationId xmlns:a16="http://schemas.microsoft.com/office/drawing/2014/main" id="{F6685B6D-754F-4BD2-B14C-4B2C26236A0B}"/>
                </a:ext>
              </a:extLst>
            </p:cNvPr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2258;p57">
              <a:extLst>
                <a:ext uri="{FF2B5EF4-FFF2-40B4-BE49-F238E27FC236}">
                  <a16:creationId xmlns:a16="http://schemas.microsoft.com/office/drawing/2014/main" id="{656CB23D-4988-4ED0-A4D2-27AA07A38946}"/>
                </a:ext>
              </a:extLst>
            </p:cNvPr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2259;p57">
              <a:extLst>
                <a:ext uri="{FF2B5EF4-FFF2-40B4-BE49-F238E27FC236}">
                  <a16:creationId xmlns:a16="http://schemas.microsoft.com/office/drawing/2014/main" id="{0AE92CF4-B661-4E16-B6C8-31B709DE9D8B}"/>
                </a:ext>
              </a:extLst>
            </p:cNvPr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2260;p57">
              <a:extLst>
                <a:ext uri="{FF2B5EF4-FFF2-40B4-BE49-F238E27FC236}">
                  <a16:creationId xmlns:a16="http://schemas.microsoft.com/office/drawing/2014/main" id="{0B36C69A-0311-4084-892E-8162809E8814}"/>
                </a:ext>
              </a:extLst>
            </p:cNvPr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2261;p57">
              <a:extLst>
                <a:ext uri="{FF2B5EF4-FFF2-40B4-BE49-F238E27FC236}">
                  <a16:creationId xmlns:a16="http://schemas.microsoft.com/office/drawing/2014/main" id="{68F58788-F8DA-443A-BBF5-8FBAA87CB6B4}"/>
                </a:ext>
              </a:extLst>
            </p:cNvPr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2262;p57">
              <a:extLst>
                <a:ext uri="{FF2B5EF4-FFF2-40B4-BE49-F238E27FC236}">
                  <a16:creationId xmlns:a16="http://schemas.microsoft.com/office/drawing/2014/main" id="{2D7AD9B8-3A8D-4704-B406-1FB292C91EDF}"/>
                </a:ext>
              </a:extLst>
            </p:cNvPr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2263;p57">
              <a:extLst>
                <a:ext uri="{FF2B5EF4-FFF2-40B4-BE49-F238E27FC236}">
                  <a16:creationId xmlns:a16="http://schemas.microsoft.com/office/drawing/2014/main" id="{3F3E7819-84FB-4477-88F1-3EAB1899EF6C}"/>
                </a:ext>
              </a:extLst>
            </p:cNvPr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2264;p57">
              <a:extLst>
                <a:ext uri="{FF2B5EF4-FFF2-40B4-BE49-F238E27FC236}">
                  <a16:creationId xmlns:a16="http://schemas.microsoft.com/office/drawing/2014/main" id="{B49397AB-75EA-4D69-A70B-DE83CAC1014B}"/>
                </a:ext>
              </a:extLst>
            </p:cNvPr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2265;p57">
              <a:extLst>
                <a:ext uri="{FF2B5EF4-FFF2-40B4-BE49-F238E27FC236}">
                  <a16:creationId xmlns:a16="http://schemas.microsoft.com/office/drawing/2014/main" id="{3EE8BBDA-4888-4445-8656-1C2E7F6E5FCE}"/>
                </a:ext>
              </a:extLst>
            </p:cNvPr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2266;p57">
              <a:extLst>
                <a:ext uri="{FF2B5EF4-FFF2-40B4-BE49-F238E27FC236}">
                  <a16:creationId xmlns:a16="http://schemas.microsoft.com/office/drawing/2014/main" id="{78505391-3107-4A2A-B832-4628A134BFEC}"/>
                </a:ext>
              </a:extLst>
            </p:cNvPr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2267;p57">
              <a:extLst>
                <a:ext uri="{FF2B5EF4-FFF2-40B4-BE49-F238E27FC236}">
                  <a16:creationId xmlns:a16="http://schemas.microsoft.com/office/drawing/2014/main" id="{6D681B3B-9798-4FB0-AB38-9115665CF79F}"/>
                </a:ext>
              </a:extLst>
            </p:cNvPr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2268;p57">
              <a:extLst>
                <a:ext uri="{FF2B5EF4-FFF2-40B4-BE49-F238E27FC236}">
                  <a16:creationId xmlns:a16="http://schemas.microsoft.com/office/drawing/2014/main" id="{2D2D8EFC-E076-4401-9310-A081E504ABB2}"/>
                </a:ext>
              </a:extLst>
            </p:cNvPr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2269;p57">
              <a:extLst>
                <a:ext uri="{FF2B5EF4-FFF2-40B4-BE49-F238E27FC236}">
                  <a16:creationId xmlns:a16="http://schemas.microsoft.com/office/drawing/2014/main" id="{87989336-F4E1-4394-B849-0781AB6DFBFC}"/>
                </a:ext>
              </a:extLst>
            </p:cNvPr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2270;p57">
              <a:extLst>
                <a:ext uri="{FF2B5EF4-FFF2-40B4-BE49-F238E27FC236}">
                  <a16:creationId xmlns:a16="http://schemas.microsoft.com/office/drawing/2014/main" id="{18D711B3-EB6A-44CA-996E-8B1E8EA3AB0D}"/>
                </a:ext>
              </a:extLst>
            </p:cNvPr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2271;p57">
              <a:extLst>
                <a:ext uri="{FF2B5EF4-FFF2-40B4-BE49-F238E27FC236}">
                  <a16:creationId xmlns:a16="http://schemas.microsoft.com/office/drawing/2014/main" id="{8F06C121-5CCC-44AD-94D0-BAC56D83A6F6}"/>
                </a:ext>
              </a:extLst>
            </p:cNvPr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2272;p57">
              <a:extLst>
                <a:ext uri="{FF2B5EF4-FFF2-40B4-BE49-F238E27FC236}">
                  <a16:creationId xmlns:a16="http://schemas.microsoft.com/office/drawing/2014/main" id="{9743B1A0-CDF8-4D05-8986-EAD3E6F0DEB7}"/>
                </a:ext>
              </a:extLst>
            </p:cNvPr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2273;p57">
              <a:extLst>
                <a:ext uri="{FF2B5EF4-FFF2-40B4-BE49-F238E27FC236}">
                  <a16:creationId xmlns:a16="http://schemas.microsoft.com/office/drawing/2014/main" id="{AA0992E0-FD5C-497A-B83A-772E56325F4D}"/>
                </a:ext>
              </a:extLst>
            </p:cNvPr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2274;p57">
              <a:extLst>
                <a:ext uri="{FF2B5EF4-FFF2-40B4-BE49-F238E27FC236}">
                  <a16:creationId xmlns:a16="http://schemas.microsoft.com/office/drawing/2014/main" id="{C254A01F-9E2A-423E-9171-1243D1E630D6}"/>
                </a:ext>
              </a:extLst>
            </p:cNvPr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2275;p57">
              <a:extLst>
                <a:ext uri="{FF2B5EF4-FFF2-40B4-BE49-F238E27FC236}">
                  <a16:creationId xmlns:a16="http://schemas.microsoft.com/office/drawing/2014/main" id="{4A3D165F-14F5-4597-BB08-DC0B23888CF3}"/>
                </a:ext>
              </a:extLst>
            </p:cNvPr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2276;p57">
              <a:extLst>
                <a:ext uri="{FF2B5EF4-FFF2-40B4-BE49-F238E27FC236}">
                  <a16:creationId xmlns:a16="http://schemas.microsoft.com/office/drawing/2014/main" id="{A3C707FC-AAA4-4B84-ADEB-9A127DCA02A0}"/>
                </a:ext>
              </a:extLst>
            </p:cNvPr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2277;p57">
              <a:extLst>
                <a:ext uri="{FF2B5EF4-FFF2-40B4-BE49-F238E27FC236}">
                  <a16:creationId xmlns:a16="http://schemas.microsoft.com/office/drawing/2014/main" id="{01FF5252-03C0-4EF5-94C5-D091110B4EA7}"/>
                </a:ext>
              </a:extLst>
            </p:cNvPr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2278;p57">
              <a:extLst>
                <a:ext uri="{FF2B5EF4-FFF2-40B4-BE49-F238E27FC236}">
                  <a16:creationId xmlns:a16="http://schemas.microsoft.com/office/drawing/2014/main" id="{2E7AF956-E0A0-4CEA-B42D-456C3BD03E9F}"/>
                </a:ext>
              </a:extLst>
            </p:cNvPr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2279;p57">
              <a:extLst>
                <a:ext uri="{FF2B5EF4-FFF2-40B4-BE49-F238E27FC236}">
                  <a16:creationId xmlns:a16="http://schemas.microsoft.com/office/drawing/2014/main" id="{8B5FC4B2-503D-4911-9E8B-DB7D821E08DF}"/>
                </a:ext>
              </a:extLst>
            </p:cNvPr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2280;p57">
              <a:extLst>
                <a:ext uri="{FF2B5EF4-FFF2-40B4-BE49-F238E27FC236}">
                  <a16:creationId xmlns:a16="http://schemas.microsoft.com/office/drawing/2014/main" id="{06E88B1A-5E99-4E31-A8BC-A4C94EEA3394}"/>
                </a:ext>
              </a:extLst>
            </p:cNvPr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2281;p57">
              <a:extLst>
                <a:ext uri="{FF2B5EF4-FFF2-40B4-BE49-F238E27FC236}">
                  <a16:creationId xmlns:a16="http://schemas.microsoft.com/office/drawing/2014/main" id="{CFCACB12-EC7F-4D95-A983-A9CA6A22FD17}"/>
                </a:ext>
              </a:extLst>
            </p:cNvPr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2282;p57">
              <a:extLst>
                <a:ext uri="{FF2B5EF4-FFF2-40B4-BE49-F238E27FC236}">
                  <a16:creationId xmlns:a16="http://schemas.microsoft.com/office/drawing/2014/main" id="{839099A5-425B-4019-984E-A0A875419649}"/>
                </a:ext>
              </a:extLst>
            </p:cNvPr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2283;p57">
              <a:extLst>
                <a:ext uri="{FF2B5EF4-FFF2-40B4-BE49-F238E27FC236}">
                  <a16:creationId xmlns:a16="http://schemas.microsoft.com/office/drawing/2014/main" id="{9E537FFB-4BAD-427B-A87A-D171992732C2}"/>
                </a:ext>
              </a:extLst>
            </p:cNvPr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2284;p57">
              <a:extLst>
                <a:ext uri="{FF2B5EF4-FFF2-40B4-BE49-F238E27FC236}">
                  <a16:creationId xmlns:a16="http://schemas.microsoft.com/office/drawing/2014/main" id="{D8200DC7-2B7C-4C80-ABE7-06F2BF5ED1B6}"/>
                </a:ext>
              </a:extLst>
            </p:cNvPr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2285;p57">
              <a:extLst>
                <a:ext uri="{FF2B5EF4-FFF2-40B4-BE49-F238E27FC236}">
                  <a16:creationId xmlns:a16="http://schemas.microsoft.com/office/drawing/2014/main" id="{79ED25F6-446A-4E57-B005-B07DF0E334DE}"/>
                </a:ext>
              </a:extLst>
            </p:cNvPr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2286;p57">
              <a:extLst>
                <a:ext uri="{FF2B5EF4-FFF2-40B4-BE49-F238E27FC236}">
                  <a16:creationId xmlns:a16="http://schemas.microsoft.com/office/drawing/2014/main" id="{CCFBC97F-D8D1-4136-A479-8A500243A7E2}"/>
                </a:ext>
              </a:extLst>
            </p:cNvPr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2287;p57">
              <a:extLst>
                <a:ext uri="{FF2B5EF4-FFF2-40B4-BE49-F238E27FC236}">
                  <a16:creationId xmlns:a16="http://schemas.microsoft.com/office/drawing/2014/main" id="{4776D927-A67E-4D0A-B5D0-5FF866331D41}"/>
                </a:ext>
              </a:extLst>
            </p:cNvPr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2288;p57">
              <a:extLst>
                <a:ext uri="{FF2B5EF4-FFF2-40B4-BE49-F238E27FC236}">
                  <a16:creationId xmlns:a16="http://schemas.microsoft.com/office/drawing/2014/main" id="{ACA6079A-27D3-4685-B73F-9A21145C2044}"/>
                </a:ext>
              </a:extLst>
            </p:cNvPr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2289;p57">
              <a:extLst>
                <a:ext uri="{FF2B5EF4-FFF2-40B4-BE49-F238E27FC236}">
                  <a16:creationId xmlns:a16="http://schemas.microsoft.com/office/drawing/2014/main" id="{E8960A33-2F53-4D7C-B947-F03B0D4706C9}"/>
                </a:ext>
              </a:extLst>
            </p:cNvPr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2290;p57">
              <a:extLst>
                <a:ext uri="{FF2B5EF4-FFF2-40B4-BE49-F238E27FC236}">
                  <a16:creationId xmlns:a16="http://schemas.microsoft.com/office/drawing/2014/main" id="{AE954500-CD94-4794-8674-FD8FE04CD945}"/>
                </a:ext>
              </a:extLst>
            </p:cNvPr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2291;p57">
              <a:extLst>
                <a:ext uri="{FF2B5EF4-FFF2-40B4-BE49-F238E27FC236}">
                  <a16:creationId xmlns:a16="http://schemas.microsoft.com/office/drawing/2014/main" id="{3ABC22D7-E88B-4230-A390-E177C22E4791}"/>
                </a:ext>
              </a:extLst>
            </p:cNvPr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2292;p57">
              <a:extLst>
                <a:ext uri="{FF2B5EF4-FFF2-40B4-BE49-F238E27FC236}">
                  <a16:creationId xmlns:a16="http://schemas.microsoft.com/office/drawing/2014/main" id="{E86333FF-B0ED-46B4-8360-CC3B7081D235}"/>
                </a:ext>
              </a:extLst>
            </p:cNvPr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2293;p57">
              <a:extLst>
                <a:ext uri="{FF2B5EF4-FFF2-40B4-BE49-F238E27FC236}">
                  <a16:creationId xmlns:a16="http://schemas.microsoft.com/office/drawing/2014/main" id="{AD7C2AFB-69F3-432C-A01A-2C45DE89D4CB}"/>
                </a:ext>
              </a:extLst>
            </p:cNvPr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2294;p57">
              <a:extLst>
                <a:ext uri="{FF2B5EF4-FFF2-40B4-BE49-F238E27FC236}">
                  <a16:creationId xmlns:a16="http://schemas.microsoft.com/office/drawing/2014/main" id="{940A7296-25AB-4225-9EF6-2A5117F82ECD}"/>
                </a:ext>
              </a:extLst>
            </p:cNvPr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2295;p57">
              <a:extLst>
                <a:ext uri="{FF2B5EF4-FFF2-40B4-BE49-F238E27FC236}">
                  <a16:creationId xmlns:a16="http://schemas.microsoft.com/office/drawing/2014/main" id="{D5AC4A45-C665-4DA3-BE61-3F621E9C3D42}"/>
                </a:ext>
              </a:extLst>
            </p:cNvPr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2296;p57">
              <a:extLst>
                <a:ext uri="{FF2B5EF4-FFF2-40B4-BE49-F238E27FC236}">
                  <a16:creationId xmlns:a16="http://schemas.microsoft.com/office/drawing/2014/main" id="{655EB463-353D-4537-B572-CB4635D00819}"/>
                </a:ext>
              </a:extLst>
            </p:cNvPr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2297;p57">
              <a:extLst>
                <a:ext uri="{FF2B5EF4-FFF2-40B4-BE49-F238E27FC236}">
                  <a16:creationId xmlns:a16="http://schemas.microsoft.com/office/drawing/2014/main" id="{FDD77BA9-159B-49AA-B3B0-2CB6F58C42F9}"/>
                </a:ext>
              </a:extLst>
            </p:cNvPr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2298;p57">
              <a:extLst>
                <a:ext uri="{FF2B5EF4-FFF2-40B4-BE49-F238E27FC236}">
                  <a16:creationId xmlns:a16="http://schemas.microsoft.com/office/drawing/2014/main" id="{619FA23B-8210-4FB4-9EEC-44DC3F0927B9}"/>
                </a:ext>
              </a:extLst>
            </p:cNvPr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2299;p57">
              <a:extLst>
                <a:ext uri="{FF2B5EF4-FFF2-40B4-BE49-F238E27FC236}">
                  <a16:creationId xmlns:a16="http://schemas.microsoft.com/office/drawing/2014/main" id="{C2BF25F1-4A0D-4FF4-ADF2-9EBB8DE0DF57}"/>
                </a:ext>
              </a:extLst>
            </p:cNvPr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2300;p57">
              <a:extLst>
                <a:ext uri="{FF2B5EF4-FFF2-40B4-BE49-F238E27FC236}">
                  <a16:creationId xmlns:a16="http://schemas.microsoft.com/office/drawing/2014/main" id="{4E840404-600A-46BB-9F5F-172F7FEC4BBB}"/>
                </a:ext>
              </a:extLst>
            </p:cNvPr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2301;p57">
              <a:extLst>
                <a:ext uri="{FF2B5EF4-FFF2-40B4-BE49-F238E27FC236}">
                  <a16:creationId xmlns:a16="http://schemas.microsoft.com/office/drawing/2014/main" id="{6320CC3F-27CC-4178-9A27-D942E091A996}"/>
                </a:ext>
              </a:extLst>
            </p:cNvPr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2302;p57">
              <a:extLst>
                <a:ext uri="{FF2B5EF4-FFF2-40B4-BE49-F238E27FC236}">
                  <a16:creationId xmlns:a16="http://schemas.microsoft.com/office/drawing/2014/main" id="{0696AB47-6985-4187-84ED-0C6C167F689F}"/>
                </a:ext>
              </a:extLst>
            </p:cNvPr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2303;p57">
              <a:extLst>
                <a:ext uri="{FF2B5EF4-FFF2-40B4-BE49-F238E27FC236}">
                  <a16:creationId xmlns:a16="http://schemas.microsoft.com/office/drawing/2014/main" id="{51B635F2-1D61-4868-B876-C98BB68ABF4B}"/>
                </a:ext>
              </a:extLst>
            </p:cNvPr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2304;p57">
              <a:extLst>
                <a:ext uri="{FF2B5EF4-FFF2-40B4-BE49-F238E27FC236}">
                  <a16:creationId xmlns:a16="http://schemas.microsoft.com/office/drawing/2014/main" id="{061B8778-9C63-4240-95E7-2C76DBF01D9C}"/>
                </a:ext>
              </a:extLst>
            </p:cNvPr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2305;p57">
              <a:extLst>
                <a:ext uri="{FF2B5EF4-FFF2-40B4-BE49-F238E27FC236}">
                  <a16:creationId xmlns:a16="http://schemas.microsoft.com/office/drawing/2014/main" id="{48AB2FE1-0C12-4518-AB14-06D5A2662225}"/>
                </a:ext>
              </a:extLst>
            </p:cNvPr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2306;p57">
              <a:extLst>
                <a:ext uri="{FF2B5EF4-FFF2-40B4-BE49-F238E27FC236}">
                  <a16:creationId xmlns:a16="http://schemas.microsoft.com/office/drawing/2014/main" id="{897984B3-D783-43D8-A1C6-DB0EDC2EF3F3}"/>
                </a:ext>
              </a:extLst>
            </p:cNvPr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2307;p57">
              <a:extLst>
                <a:ext uri="{FF2B5EF4-FFF2-40B4-BE49-F238E27FC236}">
                  <a16:creationId xmlns:a16="http://schemas.microsoft.com/office/drawing/2014/main" id="{EE0F1DFD-67CA-43AE-B91A-280C5968C904}"/>
                </a:ext>
              </a:extLst>
            </p:cNvPr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2308;p57">
              <a:extLst>
                <a:ext uri="{FF2B5EF4-FFF2-40B4-BE49-F238E27FC236}">
                  <a16:creationId xmlns:a16="http://schemas.microsoft.com/office/drawing/2014/main" id="{3AE6EFD8-607B-41F1-9469-F7AD22974D07}"/>
                </a:ext>
              </a:extLst>
            </p:cNvPr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2309;p57">
              <a:extLst>
                <a:ext uri="{FF2B5EF4-FFF2-40B4-BE49-F238E27FC236}">
                  <a16:creationId xmlns:a16="http://schemas.microsoft.com/office/drawing/2014/main" id="{7E0E532F-8618-417C-AEEA-DB0B78CBF742}"/>
                </a:ext>
              </a:extLst>
            </p:cNvPr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2310;p57">
              <a:extLst>
                <a:ext uri="{FF2B5EF4-FFF2-40B4-BE49-F238E27FC236}">
                  <a16:creationId xmlns:a16="http://schemas.microsoft.com/office/drawing/2014/main" id="{3CE97831-1AFD-466A-9441-86BF0BF44283}"/>
                </a:ext>
              </a:extLst>
            </p:cNvPr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2311;p57">
              <a:extLst>
                <a:ext uri="{FF2B5EF4-FFF2-40B4-BE49-F238E27FC236}">
                  <a16:creationId xmlns:a16="http://schemas.microsoft.com/office/drawing/2014/main" id="{7F5E8FB4-467E-4B08-99BD-6AC09B2F8C6A}"/>
                </a:ext>
              </a:extLst>
            </p:cNvPr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2312;p57">
              <a:extLst>
                <a:ext uri="{FF2B5EF4-FFF2-40B4-BE49-F238E27FC236}">
                  <a16:creationId xmlns:a16="http://schemas.microsoft.com/office/drawing/2014/main" id="{0E59A342-4DEF-4A96-B228-A773574ED940}"/>
                </a:ext>
              </a:extLst>
            </p:cNvPr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2313;p57">
              <a:extLst>
                <a:ext uri="{FF2B5EF4-FFF2-40B4-BE49-F238E27FC236}">
                  <a16:creationId xmlns:a16="http://schemas.microsoft.com/office/drawing/2014/main" id="{3B6774EF-0CA3-4B75-A9C8-64A0060FBFE5}"/>
                </a:ext>
              </a:extLst>
            </p:cNvPr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2314;p57">
              <a:extLst>
                <a:ext uri="{FF2B5EF4-FFF2-40B4-BE49-F238E27FC236}">
                  <a16:creationId xmlns:a16="http://schemas.microsoft.com/office/drawing/2014/main" id="{536129E9-12D3-4A7D-8FCB-9701D66659A8}"/>
                </a:ext>
              </a:extLst>
            </p:cNvPr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2315;p57">
              <a:extLst>
                <a:ext uri="{FF2B5EF4-FFF2-40B4-BE49-F238E27FC236}">
                  <a16:creationId xmlns:a16="http://schemas.microsoft.com/office/drawing/2014/main" id="{1ECB2CE3-1660-4FBA-AC5A-FE774B942F4E}"/>
                </a:ext>
              </a:extLst>
            </p:cNvPr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2316;p57">
              <a:extLst>
                <a:ext uri="{FF2B5EF4-FFF2-40B4-BE49-F238E27FC236}">
                  <a16:creationId xmlns:a16="http://schemas.microsoft.com/office/drawing/2014/main" id="{064CC05B-71CA-4118-9F05-C221771AE0C6}"/>
                </a:ext>
              </a:extLst>
            </p:cNvPr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2317;p57">
              <a:extLst>
                <a:ext uri="{FF2B5EF4-FFF2-40B4-BE49-F238E27FC236}">
                  <a16:creationId xmlns:a16="http://schemas.microsoft.com/office/drawing/2014/main" id="{F5E6E11D-0B29-4328-B3F3-1106CC290800}"/>
                </a:ext>
              </a:extLst>
            </p:cNvPr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2318;p57">
              <a:extLst>
                <a:ext uri="{FF2B5EF4-FFF2-40B4-BE49-F238E27FC236}">
                  <a16:creationId xmlns:a16="http://schemas.microsoft.com/office/drawing/2014/main" id="{05E18B32-0411-4B99-8B16-726851ADA8CE}"/>
                </a:ext>
              </a:extLst>
            </p:cNvPr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2319;p57">
              <a:extLst>
                <a:ext uri="{FF2B5EF4-FFF2-40B4-BE49-F238E27FC236}">
                  <a16:creationId xmlns:a16="http://schemas.microsoft.com/office/drawing/2014/main" id="{E8E4F6C8-8E2D-4AAC-91D4-1B506C5CE505}"/>
                </a:ext>
              </a:extLst>
            </p:cNvPr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2320;p57">
              <a:extLst>
                <a:ext uri="{FF2B5EF4-FFF2-40B4-BE49-F238E27FC236}">
                  <a16:creationId xmlns:a16="http://schemas.microsoft.com/office/drawing/2014/main" id="{FD921268-745A-4ADA-A91F-6B78234D402B}"/>
                </a:ext>
              </a:extLst>
            </p:cNvPr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2321;p57">
              <a:extLst>
                <a:ext uri="{FF2B5EF4-FFF2-40B4-BE49-F238E27FC236}">
                  <a16:creationId xmlns:a16="http://schemas.microsoft.com/office/drawing/2014/main" id="{B36082CE-B94B-4DF5-BFC1-E32EEE0E52B7}"/>
                </a:ext>
              </a:extLst>
            </p:cNvPr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2322;p57">
              <a:extLst>
                <a:ext uri="{FF2B5EF4-FFF2-40B4-BE49-F238E27FC236}">
                  <a16:creationId xmlns:a16="http://schemas.microsoft.com/office/drawing/2014/main" id="{A3838FE7-8ED8-49B4-A4FC-37FFC2AB7F61}"/>
                </a:ext>
              </a:extLst>
            </p:cNvPr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2323;p57">
              <a:extLst>
                <a:ext uri="{FF2B5EF4-FFF2-40B4-BE49-F238E27FC236}">
                  <a16:creationId xmlns:a16="http://schemas.microsoft.com/office/drawing/2014/main" id="{13F7E047-D1B8-483F-B799-1DCD5686B8F3}"/>
                </a:ext>
              </a:extLst>
            </p:cNvPr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2324;p57">
              <a:extLst>
                <a:ext uri="{FF2B5EF4-FFF2-40B4-BE49-F238E27FC236}">
                  <a16:creationId xmlns:a16="http://schemas.microsoft.com/office/drawing/2014/main" id="{052838E1-5966-4E6D-B3A3-0447EFEC50E3}"/>
                </a:ext>
              </a:extLst>
            </p:cNvPr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2325;p57">
              <a:extLst>
                <a:ext uri="{FF2B5EF4-FFF2-40B4-BE49-F238E27FC236}">
                  <a16:creationId xmlns:a16="http://schemas.microsoft.com/office/drawing/2014/main" id="{96AA7BE0-BC52-4964-8396-5F73231BA12E}"/>
                </a:ext>
              </a:extLst>
            </p:cNvPr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2326;p57">
              <a:extLst>
                <a:ext uri="{FF2B5EF4-FFF2-40B4-BE49-F238E27FC236}">
                  <a16:creationId xmlns:a16="http://schemas.microsoft.com/office/drawing/2014/main" id="{128D55B9-0F7B-4308-A016-7E7B1552D3BC}"/>
                </a:ext>
              </a:extLst>
            </p:cNvPr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2327;p57">
              <a:extLst>
                <a:ext uri="{FF2B5EF4-FFF2-40B4-BE49-F238E27FC236}">
                  <a16:creationId xmlns:a16="http://schemas.microsoft.com/office/drawing/2014/main" id="{0576AF1E-56EC-44CE-B2E4-2AF5FED746EB}"/>
                </a:ext>
              </a:extLst>
            </p:cNvPr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2328;p57">
              <a:extLst>
                <a:ext uri="{FF2B5EF4-FFF2-40B4-BE49-F238E27FC236}">
                  <a16:creationId xmlns:a16="http://schemas.microsoft.com/office/drawing/2014/main" id="{FB8F0703-545C-4DD7-9736-C23361F6702D}"/>
                </a:ext>
              </a:extLst>
            </p:cNvPr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2329;p57">
              <a:extLst>
                <a:ext uri="{FF2B5EF4-FFF2-40B4-BE49-F238E27FC236}">
                  <a16:creationId xmlns:a16="http://schemas.microsoft.com/office/drawing/2014/main" id="{99D536EA-08C2-4E87-9555-7FA698354360}"/>
                </a:ext>
              </a:extLst>
            </p:cNvPr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2330;p57">
              <a:extLst>
                <a:ext uri="{FF2B5EF4-FFF2-40B4-BE49-F238E27FC236}">
                  <a16:creationId xmlns:a16="http://schemas.microsoft.com/office/drawing/2014/main" id="{94A12F42-FF3A-47C5-AE99-CAE34EE5B5C9}"/>
                </a:ext>
              </a:extLst>
            </p:cNvPr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2331;p57">
              <a:extLst>
                <a:ext uri="{FF2B5EF4-FFF2-40B4-BE49-F238E27FC236}">
                  <a16:creationId xmlns:a16="http://schemas.microsoft.com/office/drawing/2014/main" id="{89B45B6F-0A22-4744-8B5D-D59A4D1A9775}"/>
                </a:ext>
              </a:extLst>
            </p:cNvPr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2332;p57">
              <a:extLst>
                <a:ext uri="{FF2B5EF4-FFF2-40B4-BE49-F238E27FC236}">
                  <a16:creationId xmlns:a16="http://schemas.microsoft.com/office/drawing/2014/main" id="{B0DFC068-3C05-42EE-8024-08AE88FFB5EE}"/>
                </a:ext>
              </a:extLst>
            </p:cNvPr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2333;p57">
              <a:extLst>
                <a:ext uri="{FF2B5EF4-FFF2-40B4-BE49-F238E27FC236}">
                  <a16:creationId xmlns:a16="http://schemas.microsoft.com/office/drawing/2014/main" id="{B6690931-56D7-4746-AEC2-40AD447CC216}"/>
                </a:ext>
              </a:extLst>
            </p:cNvPr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2334;p57">
              <a:extLst>
                <a:ext uri="{FF2B5EF4-FFF2-40B4-BE49-F238E27FC236}">
                  <a16:creationId xmlns:a16="http://schemas.microsoft.com/office/drawing/2014/main" id="{B0768176-881B-4645-8B3D-101916EB10A4}"/>
                </a:ext>
              </a:extLst>
            </p:cNvPr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2335;p57">
              <a:extLst>
                <a:ext uri="{FF2B5EF4-FFF2-40B4-BE49-F238E27FC236}">
                  <a16:creationId xmlns:a16="http://schemas.microsoft.com/office/drawing/2014/main" id="{73E3E26B-749F-4599-BAFE-82FB0BE80676}"/>
                </a:ext>
              </a:extLst>
            </p:cNvPr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2336;p57">
              <a:extLst>
                <a:ext uri="{FF2B5EF4-FFF2-40B4-BE49-F238E27FC236}">
                  <a16:creationId xmlns:a16="http://schemas.microsoft.com/office/drawing/2014/main" id="{4672F165-1FB6-4A6B-B8F1-BC5772C50835}"/>
                </a:ext>
              </a:extLst>
            </p:cNvPr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2337;p57">
              <a:extLst>
                <a:ext uri="{FF2B5EF4-FFF2-40B4-BE49-F238E27FC236}">
                  <a16:creationId xmlns:a16="http://schemas.microsoft.com/office/drawing/2014/main" id="{4C07EBE6-174B-4008-B478-3FFE3E607E34}"/>
                </a:ext>
              </a:extLst>
            </p:cNvPr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2338;p57">
              <a:extLst>
                <a:ext uri="{FF2B5EF4-FFF2-40B4-BE49-F238E27FC236}">
                  <a16:creationId xmlns:a16="http://schemas.microsoft.com/office/drawing/2014/main" id="{10DA1977-EF0D-47E2-A61E-6174EE04D051}"/>
                </a:ext>
              </a:extLst>
            </p:cNvPr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2339;p57">
              <a:extLst>
                <a:ext uri="{FF2B5EF4-FFF2-40B4-BE49-F238E27FC236}">
                  <a16:creationId xmlns:a16="http://schemas.microsoft.com/office/drawing/2014/main" id="{F0012D6D-436C-457E-9B94-DCE48701FAFE}"/>
                </a:ext>
              </a:extLst>
            </p:cNvPr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2340;p57">
              <a:extLst>
                <a:ext uri="{FF2B5EF4-FFF2-40B4-BE49-F238E27FC236}">
                  <a16:creationId xmlns:a16="http://schemas.microsoft.com/office/drawing/2014/main" id="{E1CBE797-D2CE-4820-968F-FE9F24D745C6}"/>
                </a:ext>
              </a:extLst>
            </p:cNvPr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2341;p57">
              <a:extLst>
                <a:ext uri="{FF2B5EF4-FFF2-40B4-BE49-F238E27FC236}">
                  <a16:creationId xmlns:a16="http://schemas.microsoft.com/office/drawing/2014/main" id="{E82A25BF-8B20-47EB-84DF-8FDE8CA47EAE}"/>
                </a:ext>
              </a:extLst>
            </p:cNvPr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2342;p57">
              <a:extLst>
                <a:ext uri="{FF2B5EF4-FFF2-40B4-BE49-F238E27FC236}">
                  <a16:creationId xmlns:a16="http://schemas.microsoft.com/office/drawing/2014/main" id="{635D1F41-1B62-4302-92E0-0C08A80FFE1D}"/>
                </a:ext>
              </a:extLst>
            </p:cNvPr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2343;p57">
              <a:extLst>
                <a:ext uri="{FF2B5EF4-FFF2-40B4-BE49-F238E27FC236}">
                  <a16:creationId xmlns:a16="http://schemas.microsoft.com/office/drawing/2014/main" id="{E04090B7-06BD-47B7-BD13-5ADF4D7A1140}"/>
                </a:ext>
              </a:extLst>
            </p:cNvPr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2344;p57">
              <a:extLst>
                <a:ext uri="{FF2B5EF4-FFF2-40B4-BE49-F238E27FC236}">
                  <a16:creationId xmlns:a16="http://schemas.microsoft.com/office/drawing/2014/main" id="{E3A95AC7-2AD7-4B91-A34E-6FF98D9AF956}"/>
                </a:ext>
              </a:extLst>
            </p:cNvPr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2345;p57">
              <a:extLst>
                <a:ext uri="{FF2B5EF4-FFF2-40B4-BE49-F238E27FC236}">
                  <a16:creationId xmlns:a16="http://schemas.microsoft.com/office/drawing/2014/main" id="{748277FF-CEC3-4FFD-9C9A-B79804E01844}"/>
                </a:ext>
              </a:extLst>
            </p:cNvPr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2346;p57">
              <a:extLst>
                <a:ext uri="{FF2B5EF4-FFF2-40B4-BE49-F238E27FC236}">
                  <a16:creationId xmlns:a16="http://schemas.microsoft.com/office/drawing/2014/main" id="{D0BC8C3A-C323-4C81-894A-AF91BD5C60DD}"/>
                </a:ext>
              </a:extLst>
            </p:cNvPr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2347;p57">
              <a:extLst>
                <a:ext uri="{FF2B5EF4-FFF2-40B4-BE49-F238E27FC236}">
                  <a16:creationId xmlns:a16="http://schemas.microsoft.com/office/drawing/2014/main" id="{310ACC3E-E541-4017-BEFD-E8F9E835368B}"/>
                </a:ext>
              </a:extLst>
            </p:cNvPr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2348;p57">
              <a:extLst>
                <a:ext uri="{FF2B5EF4-FFF2-40B4-BE49-F238E27FC236}">
                  <a16:creationId xmlns:a16="http://schemas.microsoft.com/office/drawing/2014/main" id="{3460AB0D-49AB-4223-9A40-1FAAE99AE1BE}"/>
                </a:ext>
              </a:extLst>
            </p:cNvPr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2349;p57">
              <a:extLst>
                <a:ext uri="{FF2B5EF4-FFF2-40B4-BE49-F238E27FC236}">
                  <a16:creationId xmlns:a16="http://schemas.microsoft.com/office/drawing/2014/main" id="{F6B10139-BE58-44B9-9B99-00617BC34D36}"/>
                </a:ext>
              </a:extLst>
            </p:cNvPr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2350;p57">
              <a:extLst>
                <a:ext uri="{FF2B5EF4-FFF2-40B4-BE49-F238E27FC236}">
                  <a16:creationId xmlns:a16="http://schemas.microsoft.com/office/drawing/2014/main" id="{F07F2766-E7D6-44D4-9625-62F6690D3EBC}"/>
                </a:ext>
              </a:extLst>
            </p:cNvPr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2351;p57">
              <a:extLst>
                <a:ext uri="{FF2B5EF4-FFF2-40B4-BE49-F238E27FC236}">
                  <a16:creationId xmlns:a16="http://schemas.microsoft.com/office/drawing/2014/main" id="{6B6FBFCC-FC7E-4552-BF97-BC1003813B81}"/>
                </a:ext>
              </a:extLst>
            </p:cNvPr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2352;p57">
              <a:extLst>
                <a:ext uri="{FF2B5EF4-FFF2-40B4-BE49-F238E27FC236}">
                  <a16:creationId xmlns:a16="http://schemas.microsoft.com/office/drawing/2014/main" id="{79619101-0B99-443C-A658-25082C2CF451}"/>
                </a:ext>
              </a:extLst>
            </p:cNvPr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2353;p57">
              <a:extLst>
                <a:ext uri="{FF2B5EF4-FFF2-40B4-BE49-F238E27FC236}">
                  <a16:creationId xmlns:a16="http://schemas.microsoft.com/office/drawing/2014/main" id="{0CF8E932-09F7-4379-ABA8-3AF3C0FD5C96}"/>
                </a:ext>
              </a:extLst>
            </p:cNvPr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2354;p57">
              <a:extLst>
                <a:ext uri="{FF2B5EF4-FFF2-40B4-BE49-F238E27FC236}">
                  <a16:creationId xmlns:a16="http://schemas.microsoft.com/office/drawing/2014/main" id="{8829BFC7-36A0-457E-BDF2-09C8944AC291}"/>
                </a:ext>
              </a:extLst>
            </p:cNvPr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2355;p57">
              <a:extLst>
                <a:ext uri="{FF2B5EF4-FFF2-40B4-BE49-F238E27FC236}">
                  <a16:creationId xmlns:a16="http://schemas.microsoft.com/office/drawing/2014/main" id="{DB5A40DF-6F31-4E0A-A617-7F3C072DD7D4}"/>
                </a:ext>
              </a:extLst>
            </p:cNvPr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2356;p57">
              <a:extLst>
                <a:ext uri="{FF2B5EF4-FFF2-40B4-BE49-F238E27FC236}">
                  <a16:creationId xmlns:a16="http://schemas.microsoft.com/office/drawing/2014/main" id="{E4195B3F-92C0-4355-A9ED-DEBFE9AE6DE8}"/>
                </a:ext>
              </a:extLst>
            </p:cNvPr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2357;p57">
              <a:extLst>
                <a:ext uri="{FF2B5EF4-FFF2-40B4-BE49-F238E27FC236}">
                  <a16:creationId xmlns:a16="http://schemas.microsoft.com/office/drawing/2014/main" id="{0ACADDD4-2E1D-49BC-97CB-2AEAA027B42C}"/>
                </a:ext>
              </a:extLst>
            </p:cNvPr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2358;p57">
              <a:extLst>
                <a:ext uri="{FF2B5EF4-FFF2-40B4-BE49-F238E27FC236}">
                  <a16:creationId xmlns:a16="http://schemas.microsoft.com/office/drawing/2014/main" id="{B3D19162-32CD-45EE-A888-6F3F200F55EE}"/>
                </a:ext>
              </a:extLst>
            </p:cNvPr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2359;p57">
              <a:extLst>
                <a:ext uri="{FF2B5EF4-FFF2-40B4-BE49-F238E27FC236}">
                  <a16:creationId xmlns:a16="http://schemas.microsoft.com/office/drawing/2014/main" id="{1E04F4F9-125C-4C28-BD2B-747CFDAA3BDD}"/>
                </a:ext>
              </a:extLst>
            </p:cNvPr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2360;p57">
              <a:extLst>
                <a:ext uri="{FF2B5EF4-FFF2-40B4-BE49-F238E27FC236}">
                  <a16:creationId xmlns:a16="http://schemas.microsoft.com/office/drawing/2014/main" id="{F17DD7AC-F6D0-43B6-B75D-4241F4F18D1E}"/>
                </a:ext>
              </a:extLst>
            </p:cNvPr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2361;p57">
              <a:extLst>
                <a:ext uri="{FF2B5EF4-FFF2-40B4-BE49-F238E27FC236}">
                  <a16:creationId xmlns:a16="http://schemas.microsoft.com/office/drawing/2014/main" id="{78607E7F-F810-4E11-8727-CCEE9E913BDD}"/>
                </a:ext>
              </a:extLst>
            </p:cNvPr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2362;p57">
              <a:extLst>
                <a:ext uri="{FF2B5EF4-FFF2-40B4-BE49-F238E27FC236}">
                  <a16:creationId xmlns:a16="http://schemas.microsoft.com/office/drawing/2014/main" id="{F0335D7A-18DE-4EDD-94EB-2D4B76C33C66}"/>
                </a:ext>
              </a:extLst>
            </p:cNvPr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2363;p57">
              <a:extLst>
                <a:ext uri="{FF2B5EF4-FFF2-40B4-BE49-F238E27FC236}">
                  <a16:creationId xmlns:a16="http://schemas.microsoft.com/office/drawing/2014/main" id="{B86C81FD-A29A-44E0-A552-C96BBE015826}"/>
                </a:ext>
              </a:extLst>
            </p:cNvPr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2364;p57">
              <a:extLst>
                <a:ext uri="{FF2B5EF4-FFF2-40B4-BE49-F238E27FC236}">
                  <a16:creationId xmlns:a16="http://schemas.microsoft.com/office/drawing/2014/main" id="{F31EBF95-A1CA-4910-8AB8-177CE4452A17}"/>
                </a:ext>
              </a:extLst>
            </p:cNvPr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2365;p57">
              <a:extLst>
                <a:ext uri="{FF2B5EF4-FFF2-40B4-BE49-F238E27FC236}">
                  <a16:creationId xmlns:a16="http://schemas.microsoft.com/office/drawing/2014/main" id="{8B5A3516-2B5A-49BD-BB21-4EEBFB06D061}"/>
                </a:ext>
              </a:extLst>
            </p:cNvPr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2366;p57">
              <a:extLst>
                <a:ext uri="{FF2B5EF4-FFF2-40B4-BE49-F238E27FC236}">
                  <a16:creationId xmlns:a16="http://schemas.microsoft.com/office/drawing/2014/main" id="{A3ACB0A7-E571-4F71-AB00-AD861E3427DD}"/>
                </a:ext>
              </a:extLst>
            </p:cNvPr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2367;p57">
              <a:extLst>
                <a:ext uri="{FF2B5EF4-FFF2-40B4-BE49-F238E27FC236}">
                  <a16:creationId xmlns:a16="http://schemas.microsoft.com/office/drawing/2014/main" id="{B376EFE7-1DFB-4F44-9EC0-E7C95604271D}"/>
                </a:ext>
              </a:extLst>
            </p:cNvPr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2368;p57">
              <a:extLst>
                <a:ext uri="{FF2B5EF4-FFF2-40B4-BE49-F238E27FC236}">
                  <a16:creationId xmlns:a16="http://schemas.microsoft.com/office/drawing/2014/main" id="{C9834C06-922D-4B6D-AB69-4F266202212D}"/>
                </a:ext>
              </a:extLst>
            </p:cNvPr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2369;p57">
              <a:extLst>
                <a:ext uri="{FF2B5EF4-FFF2-40B4-BE49-F238E27FC236}">
                  <a16:creationId xmlns:a16="http://schemas.microsoft.com/office/drawing/2014/main" id="{2266A24E-6E7A-42C9-80C6-17EAA162F87B}"/>
                </a:ext>
              </a:extLst>
            </p:cNvPr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2370;p57">
              <a:extLst>
                <a:ext uri="{FF2B5EF4-FFF2-40B4-BE49-F238E27FC236}">
                  <a16:creationId xmlns:a16="http://schemas.microsoft.com/office/drawing/2014/main" id="{575F6206-D4A0-4CED-A651-BF43713A38A4}"/>
                </a:ext>
              </a:extLst>
            </p:cNvPr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2371;p57">
              <a:extLst>
                <a:ext uri="{FF2B5EF4-FFF2-40B4-BE49-F238E27FC236}">
                  <a16:creationId xmlns:a16="http://schemas.microsoft.com/office/drawing/2014/main" id="{3F9A41E8-DF97-48EA-8075-B8EEC99CA2DB}"/>
                </a:ext>
              </a:extLst>
            </p:cNvPr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2372;p57">
              <a:extLst>
                <a:ext uri="{FF2B5EF4-FFF2-40B4-BE49-F238E27FC236}">
                  <a16:creationId xmlns:a16="http://schemas.microsoft.com/office/drawing/2014/main" id="{59E5EDE8-807F-4F72-8D8B-7EAE5C2C24A5}"/>
                </a:ext>
              </a:extLst>
            </p:cNvPr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2373;p57">
              <a:extLst>
                <a:ext uri="{FF2B5EF4-FFF2-40B4-BE49-F238E27FC236}">
                  <a16:creationId xmlns:a16="http://schemas.microsoft.com/office/drawing/2014/main" id="{51A86B7A-A125-447B-8E59-1F5AA8E851F6}"/>
                </a:ext>
              </a:extLst>
            </p:cNvPr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2374;p57">
              <a:extLst>
                <a:ext uri="{FF2B5EF4-FFF2-40B4-BE49-F238E27FC236}">
                  <a16:creationId xmlns:a16="http://schemas.microsoft.com/office/drawing/2014/main" id="{2D1C0953-AF7A-4396-942E-F376C4D2097E}"/>
                </a:ext>
              </a:extLst>
            </p:cNvPr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2375;p57">
              <a:extLst>
                <a:ext uri="{FF2B5EF4-FFF2-40B4-BE49-F238E27FC236}">
                  <a16:creationId xmlns:a16="http://schemas.microsoft.com/office/drawing/2014/main" id="{F1DE24F0-1AB9-4AE7-9AB0-79336EB48E30}"/>
                </a:ext>
              </a:extLst>
            </p:cNvPr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2376;p57">
              <a:extLst>
                <a:ext uri="{FF2B5EF4-FFF2-40B4-BE49-F238E27FC236}">
                  <a16:creationId xmlns:a16="http://schemas.microsoft.com/office/drawing/2014/main" id="{5A9C9602-A3FC-44E2-BE5D-BBCAFF55BE0D}"/>
                </a:ext>
              </a:extLst>
            </p:cNvPr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2377;p57">
              <a:extLst>
                <a:ext uri="{FF2B5EF4-FFF2-40B4-BE49-F238E27FC236}">
                  <a16:creationId xmlns:a16="http://schemas.microsoft.com/office/drawing/2014/main" id="{92ECB2B0-4485-43A2-A0F7-DF152DD2C621}"/>
                </a:ext>
              </a:extLst>
            </p:cNvPr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2378;p57">
              <a:extLst>
                <a:ext uri="{FF2B5EF4-FFF2-40B4-BE49-F238E27FC236}">
                  <a16:creationId xmlns:a16="http://schemas.microsoft.com/office/drawing/2014/main" id="{307CB5AA-705D-4551-B31F-F7B4AFC2C5FE}"/>
                </a:ext>
              </a:extLst>
            </p:cNvPr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2379;p57">
              <a:extLst>
                <a:ext uri="{FF2B5EF4-FFF2-40B4-BE49-F238E27FC236}">
                  <a16:creationId xmlns:a16="http://schemas.microsoft.com/office/drawing/2014/main" id="{B23E37DF-926B-461D-8B7D-1EAFFF2DE6CE}"/>
                </a:ext>
              </a:extLst>
            </p:cNvPr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2380;p57">
              <a:extLst>
                <a:ext uri="{FF2B5EF4-FFF2-40B4-BE49-F238E27FC236}">
                  <a16:creationId xmlns:a16="http://schemas.microsoft.com/office/drawing/2014/main" id="{32A78004-9B34-4E5A-B03C-88A0A12DD7E4}"/>
                </a:ext>
              </a:extLst>
            </p:cNvPr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2381;p57">
              <a:extLst>
                <a:ext uri="{FF2B5EF4-FFF2-40B4-BE49-F238E27FC236}">
                  <a16:creationId xmlns:a16="http://schemas.microsoft.com/office/drawing/2014/main" id="{F361866D-F629-43E1-814F-D4B609475FA1}"/>
                </a:ext>
              </a:extLst>
            </p:cNvPr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2382;p57">
              <a:extLst>
                <a:ext uri="{FF2B5EF4-FFF2-40B4-BE49-F238E27FC236}">
                  <a16:creationId xmlns:a16="http://schemas.microsoft.com/office/drawing/2014/main" id="{81771A17-EA64-45A2-B37A-75C83332E151}"/>
                </a:ext>
              </a:extLst>
            </p:cNvPr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2383;p57">
              <a:extLst>
                <a:ext uri="{FF2B5EF4-FFF2-40B4-BE49-F238E27FC236}">
                  <a16:creationId xmlns:a16="http://schemas.microsoft.com/office/drawing/2014/main" id="{FD53D396-C19C-40AF-B257-D176F33E22AA}"/>
                </a:ext>
              </a:extLst>
            </p:cNvPr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2384;p57">
              <a:extLst>
                <a:ext uri="{FF2B5EF4-FFF2-40B4-BE49-F238E27FC236}">
                  <a16:creationId xmlns:a16="http://schemas.microsoft.com/office/drawing/2014/main" id="{5040A8A9-AB3C-45FD-8E3E-1D3A9D1581E8}"/>
                </a:ext>
              </a:extLst>
            </p:cNvPr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2385;p57">
              <a:extLst>
                <a:ext uri="{FF2B5EF4-FFF2-40B4-BE49-F238E27FC236}">
                  <a16:creationId xmlns:a16="http://schemas.microsoft.com/office/drawing/2014/main" id="{AC99132D-3CF5-4250-A78F-B1D9B1C9488A}"/>
                </a:ext>
              </a:extLst>
            </p:cNvPr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2386;p57">
              <a:extLst>
                <a:ext uri="{FF2B5EF4-FFF2-40B4-BE49-F238E27FC236}">
                  <a16:creationId xmlns:a16="http://schemas.microsoft.com/office/drawing/2014/main" id="{9B30AE49-B286-4F1D-8A2C-D341ED4168A2}"/>
                </a:ext>
              </a:extLst>
            </p:cNvPr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2387;p57">
              <a:extLst>
                <a:ext uri="{FF2B5EF4-FFF2-40B4-BE49-F238E27FC236}">
                  <a16:creationId xmlns:a16="http://schemas.microsoft.com/office/drawing/2014/main" id="{5ACB146A-F0FF-49BE-BC5C-33F58DFA6769}"/>
                </a:ext>
              </a:extLst>
            </p:cNvPr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2388;p57">
              <a:extLst>
                <a:ext uri="{FF2B5EF4-FFF2-40B4-BE49-F238E27FC236}">
                  <a16:creationId xmlns:a16="http://schemas.microsoft.com/office/drawing/2014/main" id="{D248D1D3-1905-4353-9BF8-4DC2CE7EBD6A}"/>
                </a:ext>
              </a:extLst>
            </p:cNvPr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2389;p57">
              <a:extLst>
                <a:ext uri="{FF2B5EF4-FFF2-40B4-BE49-F238E27FC236}">
                  <a16:creationId xmlns:a16="http://schemas.microsoft.com/office/drawing/2014/main" id="{3DFABD60-D292-4007-ACCA-9E7DE334A2EF}"/>
                </a:ext>
              </a:extLst>
            </p:cNvPr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2390;p57">
              <a:extLst>
                <a:ext uri="{FF2B5EF4-FFF2-40B4-BE49-F238E27FC236}">
                  <a16:creationId xmlns:a16="http://schemas.microsoft.com/office/drawing/2014/main" id="{2268E3CF-31D4-4567-A332-25AE89209CF8}"/>
                </a:ext>
              </a:extLst>
            </p:cNvPr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2391;p57">
              <a:extLst>
                <a:ext uri="{FF2B5EF4-FFF2-40B4-BE49-F238E27FC236}">
                  <a16:creationId xmlns:a16="http://schemas.microsoft.com/office/drawing/2014/main" id="{B3E1FC64-697E-42D1-BDCF-8945B8A319EC}"/>
                </a:ext>
              </a:extLst>
            </p:cNvPr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2392;p57">
              <a:extLst>
                <a:ext uri="{FF2B5EF4-FFF2-40B4-BE49-F238E27FC236}">
                  <a16:creationId xmlns:a16="http://schemas.microsoft.com/office/drawing/2014/main" id="{9DB0ECB7-DD5A-4BDC-AB0B-ED64126A1BCC}"/>
                </a:ext>
              </a:extLst>
            </p:cNvPr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2393;p57">
              <a:extLst>
                <a:ext uri="{FF2B5EF4-FFF2-40B4-BE49-F238E27FC236}">
                  <a16:creationId xmlns:a16="http://schemas.microsoft.com/office/drawing/2014/main" id="{09E7F2A6-42F8-4C14-BF9A-E9A9351CFF24}"/>
                </a:ext>
              </a:extLst>
            </p:cNvPr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2394;p57">
              <a:extLst>
                <a:ext uri="{FF2B5EF4-FFF2-40B4-BE49-F238E27FC236}">
                  <a16:creationId xmlns:a16="http://schemas.microsoft.com/office/drawing/2014/main" id="{AF9B8A43-7E93-4A46-A944-EC2684D4AED3}"/>
                </a:ext>
              </a:extLst>
            </p:cNvPr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2395;p57">
              <a:extLst>
                <a:ext uri="{FF2B5EF4-FFF2-40B4-BE49-F238E27FC236}">
                  <a16:creationId xmlns:a16="http://schemas.microsoft.com/office/drawing/2014/main" id="{A9AA1B9D-72AC-4F04-BDBD-631972B2FB24}"/>
                </a:ext>
              </a:extLst>
            </p:cNvPr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2396;p57">
              <a:extLst>
                <a:ext uri="{FF2B5EF4-FFF2-40B4-BE49-F238E27FC236}">
                  <a16:creationId xmlns:a16="http://schemas.microsoft.com/office/drawing/2014/main" id="{6F4F05F1-F364-41AE-880C-620226A91884}"/>
                </a:ext>
              </a:extLst>
            </p:cNvPr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2397;p57">
              <a:extLst>
                <a:ext uri="{FF2B5EF4-FFF2-40B4-BE49-F238E27FC236}">
                  <a16:creationId xmlns:a16="http://schemas.microsoft.com/office/drawing/2014/main" id="{D47327C4-76D3-4647-8791-62808A35B591}"/>
                </a:ext>
              </a:extLst>
            </p:cNvPr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2398;p57">
              <a:extLst>
                <a:ext uri="{FF2B5EF4-FFF2-40B4-BE49-F238E27FC236}">
                  <a16:creationId xmlns:a16="http://schemas.microsoft.com/office/drawing/2014/main" id="{69165DC7-45AD-4719-9CE4-825E78A0A699}"/>
                </a:ext>
              </a:extLst>
            </p:cNvPr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2399;p57">
              <a:extLst>
                <a:ext uri="{FF2B5EF4-FFF2-40B4-BE49-F238E27FC236}">
                  <a16:creationId xmlns:a16="http://schemas.microsoft.com/office/drawing/2014/main" id="{9E92E88B-E11B-46CF-A081-56664F1775D6}"/>
                </a:ext>
              </a:extLst>
            </p:cNvPr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2400;p57">
              <a:extLst>
                <a:ext uri="{FF2B5EF4-FFF2-40B4-BE49-F238E27FC236}">
                  <a16:creationId xmlns:a16="http://schemas.microsoft.com/office/drawing/2014/main" id="{622B28BF-D836-4548-86E7-C10FC5FC4980}"/>
                </a:ext>
              </a:extLst>
            </p:cNvPr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2401;p57">
              <a:extLst>
                <a:ext uri="{FF2B5EF4-FFF2-40B4-BE49-F238E27FC236}">
                  <a16:creationId xmlns:a16="http://schemas.microsoft.com/office/drawing/2014/main" id="{172FE92A-B99B-4B33-ACB7-DBE9FAF3EBC2}"/>
                </a:ext>
              </a:extLst>
            </p:cNvPr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2402;p57">
              <a:extLst>
                <a:ext uri="{FF2B5EF4-FFF2-40B4-BE49-F238E27FC236}">
                  <a16:creationId xmlns:a16="http://schemas.microsoft.com/office/drawing/2014/main" id="{6D81F348-A3F9-44D0-B037-E03F369CD285}"/>
                </a:ext>
              </a:extLst>
            </p:cNvPr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2403;p57">
              <a:extLst>
                <a:ext uri="{FF2B5EF4-FFF2-40B4-BE49-F238E27FC236}">
                  <a16:creationId xmlns:a16="http://schemas.microsoft.com/office/drawing/2014/main" id="{E3E6AFA9-A536-4B97-B1CF-5566788BE006}"/>
                </a:ext>
              </a:extLst>
            </p:cNvPr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2404;p57">
              <a:extLst>
                <a:ext uri="{FF2B5EF4-FFF2-40B4-BE49-F238E27FC236}">
                  <a16:creationId xmlns:a16="http://schemas.microsoft.com/office/drawing/2014/main" id="{86094C36-E535-423B-8716-60E91F61EBFD}"/>
                </a:ext>
              </a:extLst>
            </p:cNvPr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2405;p57">
              <a:extLst>
                <a:ext uri="{FF2B5EF4-FFF2-40B4-BE49-F238E27FC236}">
                  <a16:creationId xmlns:a16="http://schemas.microsoft.com/office/drawing/2014/main" id="{FB90E180-55F8-446B-99B5-CBA7EE40FE7D}"/>
                </a:ext>
              </a:extLst>
            </p:cNvPr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2406;p57">
              <a:extLst>
                <a:ext uri="{FF2B5EF4-FFF2-40B4-BE49-F238E27FC236}">
                  <a16:creationId xmlns:a16="http://schemas.microsoft.com/office/drawing/2014/main" id="{D17A0285-C41A-4AF3-8325-10ABBE33EB7F}"/>
                </a:ext>
              </a:extLst>
            </p:cNvPr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2407;p57">
              <a:extLst>
                <a:ext uri="{FF2B5EF4-FFF2-40B4-BE49-F238E27FC236}">
                  <a16:creationId xmlns:a16="http://schemas.microsoft.com/office/drawing/2014/main" id="{3BC3B711-B115-4C2A-9327-0F477A3E2BB2}"/>
                </a:ext>
              </a:extLst>
            </p:cNvPr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7" name="Google Shape;2408;p57">
            <a:extLst>
              <a:ext uri="{FF2B5EF4-FFF2-40B4-BE49-F238E27FC236}">
                <a16:creationId xmlns:a16="http://schemas.microsoft.com/office/drawing/2014/main" id="{682C62C4-0FB0-41B0-B8A6-39C8704B0D2B}"/>
              </a:ext>
            </a:extLst>
          </p:cNvPr>
          <p:cNvGrpSpPr/>
          <p:nvPr/>
        </p:nvGrpSpPr>
        <p:grpSpPr>
          <a:xfrm>
            <a:off x="8875702" y="4855550"/>
            <a:ext cx="764184" cy="727536"/>
            <a:chOff x="6652051" y="3714143"/>
            <a:chExt cx="560636" cy="516497"/>
          </a:xfrm>
        </p:grpSpPr>
        <p:grpSp>
          <p:nvGrpSpPr>
            <p:cNvPr id="1578" name="Google Shape;2409;p57">
              <a:extLst>
                <a:ext uri="{FF2B5EF4-FFF2-40B4-BE49-F238E27FC236}">
                  <a16:creationId xmlns:a16="http://schemas.microsoft.com/office/drawing/2014/main" id="{7B3A7E58-5669-4A7E-95E4-AAD2C2452EB2}"/>
                </a:ext>
              </a:extLst>
            </p:cNvPr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1580" name="Google Shape;2410;p57">
                <a:extLst>
                  <a:ext uri="{FF2B5EF4-FFF2-40B4-BE49-F238E27FC236}">
                    <a16:creationId xmlns:a16="http://schemas.microsoft.com/office/drawing/2014/main" id="{0FE089FD-0428-43F1-81B9-549115247B62}"/>
                  </a:ext>
                </a:extLst>
              </p:cNvPr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1585" name="Google Shape;2411;p57">
                  <a:extLst>
                    <a:ext uri="{FF2B5EF4-FFF2-40B4-BE49-F238E27FC236}">
                      <a16:creationId xmlns:a16="http://schemas.microsoft.com/office/drawing/2014/main" id="{D31758CE-35E6-41DA-B681-CA9FB31F3C15}"/>
                    </a:ext>
                  </a:extLst>
                </p:cNvPr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6" name="Google Shape;2412;p57">
                  <a:extLst>
                    <a:ext uri="{FF2B5EF4-FFF2-40B4-BE49-F238E27FC236}">
                      <a16:creationId xmlns:a16="http://schemas.microsoft.com/office/drawing/2014/main" id="{19925D38-185C-4E1C-82AB-7F0FF1E421F7}"/>
                    </a:ext>
                  </a:extLst>
                </p:cNvPr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7" name="Google Shape;2413;p57">
                  <a:extLst>
                    <a:ext uri="{FF2B5EF4-FFF2-40B4-BE49-F238E27FC236}">
                      <a16:creationId xmlns:a16="http://schemas.microsoft.com/office/drawing/2014/main" id="{10FD17D4-6F6B-4DE3-A85A-CE4D9C1D3E39}"/>
                    </a:ext>
                  </a:extLst>
                </p:cNvPr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8" name="Google Shape;2414;p57">
                  <a:extLst>
                    <a:ext uri="{FF2B5EF4-FFF2-40B4-BE49-F238E27FC236}">
                      <a16:creationId xmlns:a16="http://schemas.microsoft.com/office/drawing/2014/main" id="{A2D4869A-3820-49CD-B8DB-CC777F96AB5C}"/>
                    </a:ext>
                  </a:extLst>
                </p:cNvPr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9" name="Google Shape;2415;p57">
                  <a:extLst>
                    <a:ext uri="{FF2B5EF4-FFF2-40B4-BE49-F238E27FC236}">
                      <a16:creationId xmlns:a16="http://schemas.microsoft.com/office/drawing/2014/main" id="{4E4B3C68-0E2C-4EDE-9187-FF1C7E08265F}"/>
                    </a:ext>
                  </a:extLst>
                </p:cNvPr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0" name="Google Shape;2416;p57">
                  <a:extLst>
                    <a:ext uri="{FF2B5EF4-FFF2-40B4-BE49-F238E27FC236}">
                      <a16:creationId xmlns:a16="http://schemas.microsoft.com/office/drawing/2014/main" id="{9EA86130-F722-4F35-BED7-AC80234BBAB0}"/>
                    </a:ext>
                  </a:extLst>
                </p:cNvPr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1" name="Google Shape;2417;p57">
                  <a:extLst>
                    <a:ext uri="{FF2B5EF4-FFF2-40B4-BE49-F238E27FC236}">
                      <a16:creationId xmlns:a16="http://schemas.microsoft.com/office/drawing/2014/main" id="{8839967E-7490-4688-825F-E2FAAA598FA7}"/>
                    </a:ext>
                  </a:extLst>
                </p:cNvPr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2" name="Google Shape;2418;p57">
                  <a:extLst>
                    <a:ext uri="{FF2B5EF4-FFF2-40B4-BE49-F238E27FC236}">
                      <a16:creationId xmlns:a16="http://schemas.microsoft.com/office/drawing/2014/main" id="{18E13022-6EEF-4E3F-A9CE-8DA350729B04}"/>
                    </a:ext>
                  </a:extLst>
                </p:cNvPr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3" name="Google Shape;2419;p57">
                  <a:extLst>
                    <a:ext uri="{FF2B5EF4-FFF2-40B4-BE49-F238E27FC236}">
                      <a16:creationId xmlns:a16="http://schemas.microsoft.com/office/drawing/2014/main" id="{50AE625A-2B6A-47AE-B086-CB8EE55987DB}"/>
                    </a:ext>
                  </a:extLst>
                </p:cNvPr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581" name="Google Shape;2420;p57">
                <a:extLst>
                  <a:ext uri="{FF2B5EF4-FFF2-40B4-BE49-F238E27FC236}">
                    <a16:creationId xmlns:a16="http://schemas.microsoft.com/office/drawing/2014/main" id="{9C7F02A4-4179-42E5-8758-A1EA9D78F62A}"/>
                  </a:ext>
                </a:extLst>
              </p:cNvPr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2421;p57">
                <a:extLst>
                  <a:ext uri="{FF2B5EF4-FFF2-40B4-BE49-F238E27FC236}">
                    <a16:creationId xmlns:a16="http://schemas.microsoft.com/office/drawing/2014/main" id="{CD31F5EC-8BBC-4E3D-9518-D9F557B27E4E}"/>
                  </a:ext>
                </a:extLst>
              </p:cNvPr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2422;p57">
                <a:extLst>
                  <a:ext uri="{FF2B5EF4-FFF2-40B4-BE49-F238E27FC236}">
                    <a16:creationId xmlns:a16="http://schemas.microsoft.com/office/drawing/2014/main" id="{2AC84380-6686-456F-9180-D1487ADF9EE1}"/>
                  </a:ext>
                </a:extLst>
              </p:cNvPr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2423;p57">
                <a:extLst>
                  <a:ext uri="{FF2B5EF4-FFF2-40B4-BE49-F238E27FC236}">
                    <a16:creationId xmlns:a16="http://schemas.microsoft.com/office/drawing/2014/main" id="{DFB6D1CD-0D52-4066-A73B-ABE34C88E2E9}"/>
                  </a:ext>
                </a:extLst>
              </p:cNvPr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79" name="Google Shape;2424;p57">
              <a:extLst>
                <a:ext uri="{FF2B5EF4-FFF2-40B4-BE49-F238E27FC236}">
                  <a16:creationId xmlns:a16="http://schemas.microsoft.com/office/drawing/2014/main" id="{A4924748-DA12-4773-9A90-C6E669E30D2E}"/>
                </a:ext>
              </a:extLst>
            </p:cNvPr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4" name="Google Shape;2425;p57">
            <a:extLst>
              <a:ext uri="{FF2B5EF4-FFF2-40B4-BE49-F238E27FC236}">
                <a16:creationId xmlns:a16="http://schemas.microsoft.com/office/drawing/2014/main" id="{C9BFA446-3B60-4B9D-BCCF-3CBA99722CD0}"/>
              </a:ext>
            </a:extLst>
          </p:cNvPr>
          <p:cNvGrpSpPr/>
          <p:nvPr/>
        </p:nvGrpSpPr>
        <p:grpSpPr>
          <a:xfrm>
            <a:off x="10237010" y="4123901"/>
            <a:ext cx="142074" cy="451230"/>
            <a:chOff x="7564426" y="3224343"/>
            <a:chExt cx="119985" cy="368801"/>
          </a:xfrm>
        </p:grpSpPr>
        <p:sp>
          <p:nvSpPr>
            <p:cNvPr id="1595" name="Google Shape;2426;p57">
              <a:extLst>
                <a:ext uri="{FF2B5EF4-FFF2-40B4-BE49-F238E27FC236}">
                  <a16:creationId xmlns:a16="http://schemas.microsoft.com/office/drawing/2014/main" id="{A2BB125C-3384-4EB8-BB1D-6A31945DA888}"/>
                </a:ext>
              </a:extLst>
            </p:cNvPr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2427;p57">
              <a:extLst>
                <a:ext uri="{FF2B5EF4-FFF2-40B4-BE49-F238E27FC236}">
                  <a16:creationId xmlns:a16="http://schemas.microsoft.com/office/drawing/2014/main" id="{4EAED5FF-3ADD-439E-ACF7-DF212D17844B}"/>
                </a:ext>
              </a:extLst>
            </p:cNvPr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7" name="Google Shape;2428;p57">
            <a:extLst>
              <a:ext uri="{FF2B5EF4-FFF2-40B4-BE49-F238E27FC236}">
                <a16:creationId xmlns:a16="http://schemas.microsoft.com/office/drawing/2014/main" id="{446E698C-CE38-4697-BA55-53D01FAB44DF}"/>
              </a:ext>
            </a:extLst>
          </p:cNvPr>
          <p:cNvGrpSpPr/>
          <p:nvPr/>
        </p:nvGrpSpPr>
        <p:grpSpPr>
          <a:xfrm>
            <a:off x="9827392" y="4115591"/>
            <a:ext cx="258286" cy="467840"/>
            <a:chOff x="8370831" y="3202002"/>
            <a:chExt cx="218129" cy="382376"/>
          </a:xfrm>
        </p:grpSpPr>
        <p:sp>
          <p:nvSpPr>
            <p:cNvPr id="1598" name="Google Shape;2429;p57">
              <a:extLst>
                <a:ext uri="{FF2B5EF4-FFF2-40B4-BE49-F238E27FC236}">
                  <a16:creationId xmlns:a16="http://schemas.microsoft.com/office/drawing/2014/main" id="{AA26B15E-F36D-44CC-8E87-DCC6A6BB3B4F}"/>
                </a:ext>
              </a:extLst>
            </p:cNvPr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2430;p57">
              <a:extLst>
                <a:ext uri="{FF2B5EF4-FFF2-40B4-BE49-F238E27FC236}">
                  <a16:creationId xmlns:a16="http://schemas.microsoft.com/office/drawing/2014/main" id="{8EAFBAED-E2F7-4A77-ABC4-E7BC8CCC92CE}"/>
                </a:ext>
              </a:extLst>
            </p:cNvPr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0" name="Google Shape;2431;p57">
            <a:extLst>
              <a:ext uri="{FF2B5EF4-FFF2-40B4-BE49-F238E27FC236}">
                <a16:creationId xmlns:a16="http://schemas.microsoft.com/office/drawing/2014/main" id="{B2B553BB-3E7C-4A3B-860C-D2BF871C2760}"/>
              </a:ext>
            </a:extLst>
          </p:cNvPr>
          <p:cNvGrpSpPr/>
          <p:nvPr/>
        </p:nvGrpSpPr>
        <p:grpSpPr>
          <a:xfrm>
            <a:off x="10813420" y="4694711"/>
            <a:ext cx="421772" cy="376095"/>
            <a:chOff x="6742064" y="3750480"/>
            <a:chExt cx="399315" cy="344560"/>
          </a:xfrm>
        </p:grpSpPr>
        <p:sp>
          <p:nvSpPr>
            <p:cNvPr id="1601" name="Google Shape;2432;p57">
              <a:extLst>
                <a:ext uri="{FF2B5EF4-FFF2-40B4-BE49-F238E27FC236}">
                  <a16:creationId xmlns:a16="http://schemas.microsoft.com/office/drawing/2014/main" id="{52F72543-6165-4EC7-AD5C-2464A25B3739}"/>
                </a:ext>
              </a:extLst>
            </p:cNvPr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2433;p57">
              <a:extLst>
                <a:ext uri="{FF2B5EF4-FFF2-40B4-BE49-F238E27FC236}">
                  <a16:creationId xmlns:a16="http://schemas.microsoft.com/office/drawing/2014/main" id="{1615376B-D97A-42BD-9937-20D449E8FDC9}"/>
                </a:ext>
              </a:extLst>
            </p:cNvPr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3" name="Google Shape;2434;p57">
            <a:extLst>
              <a:ext uri="{FF2B5EF4-FFF2-40B4-BE49-F238E27FC236}">
                <a16:creationId xmlns:a16="http://schemas.microsoft.com/office/drawing/2014/main" id="{C2CBDA90-977B-4BF7-B12E-ACFE6CA04951}"/>
              </a:ext>
            </a:extLst>
          </p:cNvPr>
          <p:cNvGrpSpPr/>
          <p:nvPr/>
        </p:nvGrpSpPr>
        <p:grpSpPr>
          <a:xfrm>
            <a:off x="10185072" y="5189196"/>
            <a:ext cx="245948" cy="396672"/>
            <a:chOff x="7248525" y="3739696"/>
            <a:chExt cx="230531" cy="359790"/>
          </a:xfrm>
        </p:grpSpPr>
        <p:sp>
          <p:nvSpPr>
            <p:cNvPr id="1604" name="Google Shape;2435;p57">
              <a:extLst>
                <a:ext uri="{FF2B5EF4-FFF2-40B4-BE49-F238E27FC236}">
                  <a16:creationId xmlns:a16="http://schemas.microsoft.com/office/drawing/2014/main" id="{9831A654-8BEE-41D9-8E0D-C63E6E051F77}"/>
                </a:ext>
              </a:extLst>
            </p:cNvPr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2436;p57">
              <a:extLst>
                <a:ext uri="{FF2B5EF4-FFF2-40B4-BE49-F238E27FC236}">
                  <a16:creationId xmlns:a16="http://schemas.microsoft.com/office/drawing/2014/main" id="{405A19EE-16BA-4E67-9770-7CD1025C0BEE}"/>
                </a:ext>
              </a:extLst>
            </p:cNvPr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6" name="Google Shape;2437;p57">
            <a:extLst>
              <a:ext uri="{FF2B5EF4-FFF2-40B4-BE49-F238E27FC236}">
                <a16:creationId xmlns:a16="http://schemas.microsoft.com/office/drawing/2014/main" id="{12166203-0957-485A-8FA7-95B3FCE5DBFE}"/>
              </a:ext>
            </a:extLst>
          </p:cNvPr>
          <p:cNvGrpSpPr/>
          <p:nvPr/>
        </p:nvGrpSpPr>
        <p:grpSpPr>
          <a:xfrm>
            <a:off x="10520277" y="4686642"/>
            <a:ext cx="222038" cy="392590"/>
            <a:chOff x="7601242" y="3729267"/>
            <a:chExt cx="222566" cy="380803"/>
          </a:xfrm>
        </p:grpSpPr>
        <p:sp>
          <p:nvSpPr>
            <p:cNvPr id="1607" name="Google Shape;2438;p57">
              <a:extLst>
                <a:ext uri="{FF2B5EF4-FFF2-40B4-BE49-F238E27FC236}">
                  <a16:creationId xmlns:a16="http://schemas.microsoft.com/office/drawing/2014/main" id="{A9C46BBE-74DF-4E52-B7D6-D662A83B4D0A}"/>
                </a:ext>
              </a:extLst>
            </p:cNvPr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2439;p57">
              <a:extLst>
                <a:ext uri="{FF2B5EF4-FFF2-40B4-BE49-F238E27FC236}">
                  <a16:creationId xmlns:a16="http://schemas.microsoft.com/office/drawing/2014/main" id="{78851E07-374A-46CB-A154-BA58119F811F}"/>
                </a:ext>
              </a:extLst>
            </p:cNvPr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09" name="Google Shape;2440;p57">
            <a:extLst>
              <a:ext uri="{FF2B5EF4-FFF2-40B4-BE49-F238E27FC236}">
                <a16:creationId xmlns:a16="http://schemas.microsoft.com/office/drawing/2014/main" id="{3E0C36E3-86AE-4DCA-BBD9-5985CC31F6FB}"/>
              </a:ext>
            </a:extLst>
          </p:cNvPr>
          <p:cNvSpPr/>
          <p:nvPr/>
        </p:nvSpPr>
        <p:spPr>
          <a:xfrm>
            <a:off x="10473968" y="4140608"/>
            <a:ext cx="314656" cy="41775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0" name="Google Shape;2441;p57">
            <a:extLst>
              <a:ext uri="{FF2B5EF4-FFF2-40B4-BE49-F238E27FC236}">
                <a16:creationId xmlns:a16="http://schemas.microsoft.com/office/drawing/2014/main" id="{00807CFD-64B0-4DC8-8F7D-0FEBE8B78E7E}"/>
              </a:ext>
            </a:extLst>
          </p:cNvPr>
          <p:cNvGrpSpPr/>
          <p:nvPr/>
        </p:nvGrpSpPr>
        <p:grpSpPr>
          <a:xfrm>
            <a:off x="9824629" y="4688248"/>
            <a:ext cx="263812" cy="388759"/>
            <a:chOff x="8304647" y="3738687"/>
            <a:chExt cx="225076" cy="320956"/>
          </a:xfrm>
        </p:grpSpPr>
        <p:sp>
          <p:nvSpPr>
            <p:cNvPr id="1611" name="Google Shape;2442;p57">
              <a:extLst>
                <a:ext uri="{FF2B5EF4-FFF2-40B4-BE49-F238E27FC236}">
                  <a16:creationId xmlns:a16="http://schemas.microsoft.com/office/drawing/2014/main" id="{1EAAAD80-EFD1-492C-80F9-180E9EBDBEE5}"/>
                </a:ext>
              </a:extLst>
            </p:cNvPr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2443;p57">
              <a:extLst>
                <a:ext uri="{FF2B5EF4-FFF2-40B4-BE49-F238E27FC236}">
                  <a16:creationId xmlns:a16="http://schemas.microsoft.com/office/drawing/2014/main" id="{229EC519-E265-4B7A-9927-EE2F54CA077D}"/>
                </a:ext>
              </a:extLst>
            </p:cNvPr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2444;p57">
              <a:extLst>
                <a:ext uri="{FF2B5EF4-FFF2-40B4-BE49-F238E27FC236}">
                  <a16:creationId xmlns:a16="http://schemas.microsoft.com/office/drawing/2014/main" id="{0C74FE2C-7B8C-4F22-8175-0752873848A7}"/>
                </a:ext>
              </a:extLst>
            </p:cNvPr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4" name="Google Shape;2445;p57">
            <a:extLst>
              <a:ext uri="{FF2B5EF4-FFF2-40B4-BE49-F238E27FC236}">
                <a16:creationId xmlns:a16="http://schemas.microsoft.com/office/drawing/2014/main" id="{6F570C0E-A7F8-4B54-862A-5F56E4681C83}"/>
              </a:ext>
            </a:extLst>
          </p:cNvPr>
          <p:cNvGrpSpPr/>
          <p:nvPr/>
        </p:nvGrpSpPr>
        <p:grpSpPr>
          <a:xfrm>
            <a:off x="10196055" y="4688248"/>
            <a:ext cx="243297" cy="388759"/>
            <a:chOff x="8615101" y="3738687"/>
            <a:chExt cx="207573" cy="320956"/>
          </a:xfrm>
        </p:grpSpPr>
        <p:sp>
          <p:nvSpPr>
            <p:cNvPr id="1615" name="Google Shape;2446;p57">
              <a:extLst>
                <a:ext uri="{FF2B5EF4-FFF2-40B4-BE49-F238E27FC236}">
                  <a16:creationId xmlns:a16="http://schemas.microsoft.com/office/drawing/2014/main" id="{B1E02EB4-7EEC-4276-860D-254CB98E7506}"/>
                </a:ext>
              </a:extLst>
            </p:cNvPr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2447;p57">
              <a:extLst>
                <a:ext uri="{FF2B5EF4-FFF2-40B4-BE49-F238E27FC236}">
                  <a16:creationId xmlns:a16="http://schemas.microsoft.com/office/drawing/2014/main" id="{DB2131AC-7DB9-4429-A87D-A19A2C0E3F33}"/>
                </a:ext>
              </a:extLst>
            </p:cNvPr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2448;p57">
              <a:extLst>
                <a:ext uri="{FF2B5EF4-FFF2-40B4-BE49-F238E27FC236}">
                  <a16:creationId xmlns:a16="http://schemas.microsoft.com/office/drawing/2014/main" id="{E84C5118-3B2F-4054-8DDF-4A6B14A780A9}"/>
                </a:ext>
              </a:extLst>
            </p:cNvPr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8" name="Google Shape;2449;p57">
            <a:extLst>
              <a:ext uri="{FF2B5EF4-FFF2-40B4-BE49-F238E27FC236}">
                <a16:creationId xmlns:a16="http://schemas.microsoft.com/office/drawing/2014/main" id="{1EC170EE-99E9-4CB9-B1CA-29680E685466}"/>
              </a:ext>
            </a:extLst>
          </p:cNvPr>
          <p:cNvSpPr/>
          <p:nvPr/>
        </p:nvSpPr>
        <p:spPr>
          <a:xfrm>
            <a:off x="10872735" y="4110558"/>
            <a:ext cx="303142" cy="406654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9" name="Google Shape;2450;p57">
            <a:extLst>
              <a:ext uri="{FF2B5EF4-FFF2-40B4-BE49-F238E27FC236}">
                <a16:creationId xmlns:a16="http://schemas.microsoft.com/office/drawing/2014/main" id="{03562685-2D2B-41BC-8AE0-CB02071B4C66}"/>
              </a:ext>
            </a:extLst>
          </p:cNvPr>
          <p:cNvGrpSpPr/>
          <p:nvPr/>
        </p:nvGrpSpPr>
        <p:grpSpPr>
          <a:xfrm>
            <a:off x="10503469" y="5255435"/>
            <a:ext cx="255653" cy="264192"/>
            <a:chOff x="8565775" y="671075"/>
            <a:chExt cx="441000" cy="441000"/>
          </a:xfrm>
        </p:grpSpPr>
        <p:sp>
          <p:nvSpPr>
            <p:cNvPr id="1620" name="Google Shape;2451;p57">
              <a:extLst>
                <a:ext uri="{FF2B5EF4-FFF2-40B4-BE49-F238E27FC236}">
                  <a16:creationId xmlns:a16="http://schemas.microsoft.com/office/drawing/2014/main" id="{5D50246F-81FD-4466-941A-4B9C0BCB80DA}"/>
                </a:ext>
              </a:extLst>
            </p:cNvPr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2452;p57">
              <a:extLst>
                <a:ext uri="{FF2B5EF4-FFF2-40B4-BE49-F238E27FC236}">
                  <a16:creationId xmlns:a16="http://schemas.microsoft.com/office/drawing/2014/main" id="{178D39F7-5F56-4ED0-B129-06B1F4308B43}"/>
                </a:ext>
              </a:extLst>
            </p:cNvPr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2" name="Google Shape;2453;p57">
            <a:extLst>
              <a:ext uri="{FF2B5EF4-FFF2-40B4-BE49-F238E27FC236}">
                <a16:creationId xmlns:a16="http://schemas.microsoft.com/office/drawing/2014/main" id="{7CCD1E23-1F9C-4B03-AAD5-AB1271DDF06B}"/>
              </a:ext>
            </a:extLst>
          </p:cNvPr>
          <p:cNvSpPr/>
          <p:nvPr/>
        </p:nvSpPr>
        <p:spPr>
          <a:xfrm>
            <a:off x="10892306" y="5249688"/>
            <a:ext cx="264003" cy="275685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3" name="Google Shape;2454;p57">
            <a:extLst>
              <a:ext uri="{FF2B5EF4-FFF2-40B4-BE49-F238E27FC236}">
                <a16:creationId xmlns:a16="http://schemas.microsoft.com/office/drawing/2014/main" id="{18B3912F-2A18-457E-AF12-55A39AB9182F}"/>
              </a:ext>
            </a:extLst>
          </p:cNvPr>
          <p:cNvSpPr/>
          <p:nvPr/>
        </p:nvSpPr>
        <p:spPr>
          <a:xfrm flipH="1">
            <a:off x="9834821" y="5202438"/>
            <a:ext cx="243429" cy="370186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24" name="Google Shape;2455;p57">
            <a:extLst>
              <a:ext uri="{FF2B5EF4-FFF2-40B4-BE49-F238E27FC236}">
                <a16:creationId xmlns:a16="http://schemas.microsoft.com/office/drawing/2014/main" id="{B8BF8E0C-9681-4D6D-BB1A-FE9286871F56}"/>
              </a:ext>
            </a:extLst>
          </p:cNvPr>
          <p:cNvGrpSpPr/>
          <p:nvPr/>
        </p:nvGrpSpPr>
        <p:grpSpPr>
          <a:xfrm>
            <a:off x="8038041" y="3948997"/>
            <a:ext cx="801299" cy="729274"/>
            <a:chOff x="6000718" y="3070557"/>
            <a:chExt cx="587865" cy="517731"/>
          </a:xfrm>
        </p:grpSpPr>
        <p:sp>
          <p:nvSpPr>
            <p:cNvPr id="1625" name="Google Shape;2456;p57">
              <a:extLst>
                <a:ext uri="{FF2B5EF4-FFF2-40B4-BE49-F238E27FC236}">
                  <a16:creationId xmlns:a16="http://schemas.microsoft.com/office/drawing/2014/main" id="{6FA89C73-4773-4C4E-99C3-8A4E9C2590D0}"/>
                </a:ext>
              </a:extLst>
            </p:cNvPr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2457;p57">
              <a:extLst>
                <a:ext uri="{FF2B5EF4-FFF2-40B4-BE49-F238E27FC236}">
                  <a16:creationId xmlns:a16="http://schemas.microsoft.com/office/drawing/2014/main" id="{51E0B4DE-ED3C-45FE-9901-1623951BD362}"/>
                </a:ext>
              </a:extLst>
            </p:cNvPr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2458;p57">
              <a:extLst>
                <a:ext uri="{FF2B5EF4-FFF2-40B4-BE49-F238E27FC236}">
                  <a16:creationId xmlns:a16="http://schemas.microsoft.com/office/drawing/2014/main" id="{6F40EB43-0B57-434C-980A-5FA774366008}"/>
                </a:ext>
              </a:extLst>
            </p:cNvPr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2459;p57">
              <a:extLst>
                <a:ext uri="{FF2B5EF4-FFF2-40B4-BE49-F238E27FC236}">
                  <a16:creationId xmlns:a16="http://schemas.microsoft.com/office/drawing/2014/main" id="{730157F2-0BE0-4D73-A81D-6B3C41EB8BF3}"/>
                </a:ext>
              </a:extLst>
            </p:cNvPr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2460;p57">
              <a:extLst>
                <a:ext uri="{FF2B5EF4-FFF2-40B4-BE49-F238E27FC236}">
                  <a16:creationId xmlns:a16="http://schemas.microsoft.com/office/drawing/2014/main" id="{2A6EA789-78E8-490B-9318-9474B6B0E6CB}"/>
                </a:ext>
              </a:extLst>
            </p:cNvPr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2461;p57">
              <a:extLst>
                <a:ext uri="{FF2B5EF4-FFF2-40B4-BE49-F238E27FC236}">
                  <a16:creationId xmlns:a16="http://schemas.microsoft.com/office/drawing/2014/main" id="{FB1E892E-E130-4D1D-AE96-25B6F95EFF97}"/>
                </a:ext>
              </a:extLst>
            </p:cNvPr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2462;p57">
              <a:extLst>
                <a:ext uri="{FF2B5EF4-FFF2-40B4-BE49-F238E27FC236}">
                  <a16:creationId xmlns:a16="http://schemas.microsoft.com/office/drawing/2014/main" id="{D9711A37-6007-4671-8698-5075451CB3FB}"/>
                </a:ext>
              </a:extLst>
            </p:cNvPr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2463;p57">
              <a:extLst>
                <a:ext uri="{FF2B5EF4-FFF2-40B4-BE49-F238E27FC236}">
                  <a16:creationId xmlns:a16="http://schemas.microsoft.com/office/drawing/2014/main" id="{BAD359BA-F11D-4C2C-A96A-D5C0B1E4291E}"/>
                </a:ext>
              </a:extLst>
            </p:cNvPr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2464;p57">
              <a:extLst>
                <a:ext uri="{FF2B5EF4-FFF2-40B4-BE49-F238E27FC236}">
                  <a16:creationId xmlns:a16="http://schemas.microsoft.com/office/drawing/2014/main" id="{0622E389-09D5-4A89-B406-51856C93243A}"/>
                </a:ext>
              </a:extLst>
            </p:cNvPr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2465;p57">
              <a:extLst>
                <a:ext uri="{FF2B5EF4-FFF2-40B4-BE49-F238E27FC236}">
                  <a16:creationId xmlns:a16="http://schemas.microsoft.com/office/drawing/2014/main" id="{92543FF0-4262-4268-9010-4311EEF8D758}"/>
                </a:ext>
              </a:extLst>
            </p:cNvPr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5" name="Google Shape;2466;p57">
            <a:extLst>
              <a:ext uri="{FF2B5EF4-FFF2-40B4-BE49-F238E27FC236}">
                <a16:creationId xmlns:a16="http://schemas.microsoft.com/office/drawing/2014/main" id="{2FCD8388-2C96-4F1D-ACC8-140A8F49E84E}"/>
              </a:ext>
            </a:extLst>
          </p:cNvPr>
          <p:cNvGrpSpPr/>
          <p:nvPr/>
        </p:nvGrpSpPr>
        <p:grpSpPr>
          <a:xfrm>
            <a:off x="8008072" y="4855654"/>
            <a:ext cx="760135" cy="727381"/>
            <a:chOff x="6015523" y="3714217"/>
            <a:chExt cx="557665" cy="516387"/>
          </a:xfrm>
        </p:grpSpPr>
        <p:grpSp>
          <p:nvGrpSpPr>
            <p:cNvPr id="1636" name="Google Shape;2467;p57">
              <a:extLst>
                <a:ext uri="{FF2B5EF4-FFF2-40B4-BE49-F238E27FC236}">
                  <a16:creationId xmlns:a16="http://schemas.microsoft.com/office/drawing/2014/main" id="{2E1EDDE5-C59F-4A44-A874-D9320C5ADB66}"/>
                </a:ext>
              </a:extLst>
            </p:cNvPr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1638" name="Google Shape;2468;p57">
                <a:extLst>
                  <a:ext uri="{FF2B5EF4-FFF2-40B4-BE49-F238E27FC236}">
                    <a16:creationId xmlns:a16="http://schemas.microsoft.com/office/drawing/2014/main" id="{E364DD4D-8053-4F8F-A05D-67EA54AE07EB}"/>
                  </a:ext>
                </a:extLst>
              </p:cNvPr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2469;p57">
                <a:extLst>
                  <a:ext uri="{FF2B5EF4-FFF2-40B4-BE49-F238E27FC236}">
                    <a16:creationId xmlns:a16="http://schemas.microsoft.com/office/drawing/2014/main" id="{9451F74D-7629-40AC-9DC4-7363EA815284}"/>
                  </a:ext>
                </a:extLst>
              </p:cNvPr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2470;p57">
                <a:extLst>
                  <a:ext uri="{FF2B5EF4-FFF2-40B4-BE49-F238E27FC236}">
                    <a16:creationId xmlns:a16="http://schemas.microsoft.com/office/drawing/2014/main" id="{B2085F31-979C-4A5F-9FEA-E5DE26CB719D}"/>
                  </a:ext>
                </a:extLst>
              </p:cNvPr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2471;p57">
                <a:extLst>
                  <a:ext uri="{FF2B5EF4-FFF2-40B4-BE49-F238E27FC236}">
                    <a16:creationId xmlns:a16="http://schemas.microsoft.com/office/drawing/2014/main" id="{C80178CC-113D-4B43-AA72-5F7AC9F785F7}"/>
                  </a:ext>
                </a:extLst>
              </p:cNvPr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2472;p57">
                <a:extLst>
                  <a:ext uri="{FF2B5EF4-FFF2-40B4-BE49-F238E27FC236}">
                    <a16:creationId xmlns:a16="http://schemas.microsoft.com/office/drawing/2014/main" id="{709BA0B8-737F-4BD3-AAFD-BE2FF8B88160}"/>
                  </a:ext>
                </a:extLst>
              </p:cNvPr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2473;p57">
                <a:extLst>
                  <a:ext uri="{FF2B5EF4-FFF2-40B4-BE49-F238E27FC236}">
                    <a16:creationId xmlns:a16="http://schemas.microsoft.com/office/drawing/2014/main" id="{D6DFBAA4-F30D-4EAD-A3AB-170BC7B31666}"/>
                  </a:ext>
                </a:extLst>
              </p:cNvPr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2474;p57">
                <a:extLst>
                  <a:ext uri="{FF2B5EF4-FFF2-40B4-BE49-F238E27FC236}">
                    <a16:creationId xmlns:a16="http://schemas.microsoft.com/office/drawing/2014/main" id="{65F17155-0D59-45AE-BDFB-A352660F211A}"/>
                  </a:ext>
                </a:extLst>
              </p:cNvPr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2475;p57">
                <a:extLst>
                  <a:ext uri="{FF2B5EF4-FFF2-40B4-BE49-F238E27FC236}">
                    <a16:creationId xmlns:a16="http://schemas.microsoft.com/office/drawing/2014/main" id="{C69DA703-FD6F-4F0E-9476-4A6CAA845794}"/>
                  </a:ext>
                </a:extLst>
              </p:cNvPr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2476;p57">
                <a:extLst>
                  <a:ext uri="{FF2B5EF4-FFF2-40B4-BE49-F238E27FC236}">
                    <a16:creationId xmlns:a16="http://schemas.microsoft.com/office/drawing/2014/main" id="{9D9533C1-C393-4252-B4EF-C83F43F29336}"/>
                  </a:ext>
                </a:extLst>
              </p:cNvPr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2477;p57">
                <a:extLst>
                  <a:ext uri="{FF2B5EF4-FFF2-40B4-BE49-F238E27FC236}">
                    <a16:creationId xmlns:a16="http://schemas.microsoft.com/office/drawing/2014/main" id="{0535C942-5BF4-44C5-B2E7-A5A9E1016EEC}"/>
                  </a:ext>
                </a:extLst>
              </p:cNvPr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37" name="Google Shape;2478;p57">
              <a:extLst>
                <a:ext uri="{FF2B5EF4-FFF2-40B4-BE49-F238E27FC236}">
                  <a16:creationId xmlns:a16="http://schemas.microsoft.com/office/drawing/2014/main" id="{1A73C7E8-78D5-4B49-858A-58C90003254B}"/>
                </a:ext>
              </a:extLst>
            </p:cNvPr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8" name="Google Shape;2479;p57">
            <a:extLst>
              <a:ext uri="{FF2B5EF4-FFF2-40B4-BE49-F238E27FC236}">
                <a16:creationId xmlns:a16="http://schemas.microsoft.com/office/drawing/2014/main" id="{B17270DA-F3F9-4F91-A007-7A6856D8FC7B}"/>
              </a:ext>
            </a:extLst>
          </p:cNvPr>
          <p:cNvGrpSpPr/>
          <p:nvPr/>
        </p:nvGrpSpPr>
        <p:grpSpPr>
          <a:xfrm>
            <a:off x="8865143" y="3953322"/>
            <a:ext cx="785538" cy="721020"/>
            <a:chOff x="6644304" y="3073628"/>
            <a:chExt cx="576302" cy="511871"/>
          </a:xfrm>
        </p:grpSpPr>
        <p:grpSp>
          <p:nvGrpSpPr>
            <p:cNvPr id="1649" name="Google Shape;2480;p57">
              <a:extLst>
                <a:ext uri="{FF2B5EF4-FFF2-40B4-BE49-F238E27FC236}">
                  <a16:creationId xmlns:a16="http://schemas.microsoft.com/office/drawing/2014/main" id="{F5CEB774-1585-45B6-AC40-B05A9E0E8A8B}"/>
                </a:ext>
              </a:extLst>
            </p:cNvPr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1651" name="Google Shape;2481;p57">
                <a:extLst>
                  <a:ext uri="{FF2B5EF4-FFF2-40B4-BE49-F238E27FC236}">
                    <a16:creationId xmlns:a16="http://schemas.microsoft.com/office/drawing/2014/main" id="{504FD3ED-7C2D-4EF0-A36D-B17AD6AF47DA}"/>
                  </a:ext>
                </a:extLst>
              </p:cNvPr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1656" name="Google Shape;2482;p57">
                  <a:extLst>
                    <a:ext uri="{FF2B5EF4-FFF2-40B4-BE49-F238E27FC236}">
                      <a16:creationId xmlns:a16="http://schemas.microsoft.com/office/drawing/2014/main" id="{411ECCED-8008-48F1-9FF6-C6A351F24300}"/>
                    </a:ext>
                  </a:extLst>
                </p:cNvPr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7" name="Google Shape;2483;p57">
                  <a:extLst>
                    <a:ext uri="{FF2B5EF4-FFF2-40B4-BE49-F238E27FC236}">
                      <a16:creationId xmlns:a16="http://schemas.microsoft.com/office/drawing/2014/main" id="{20CB4750-F78E-48E9-9E40-44FBF4E9FDFF}"/>
                    </a:ext>
                  </a:extLst>
                </p:cNvPr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8" name="Google Shape;2484;p57">
                  <a:extLst>
                    <a:ext uri="{FF2B5EF4-FFF2-40B4-BE49-F238E27FC236}">
                      <a16:creationId xmlns:a16="http://schemas.microsoft.com/office/drawing/2014/main" id="{F278D43C-8190-40FD-8B8D-5AC4616C34A8}"/>
                    </a:ext>
                  </a:extLst>
                </p:cNvPr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9" name="Google Shape;2485;p57">
                  <a:extLst>
                    <a:ext uri="{FF2B5EF4-FFF2-40B4-BE49-F238E27FC236}">
                      <a16:creationId xmlns:a16="http://schemas.microsoft.com/office/drawing/2014/main" id="{487E5970-46DC-4C51-A955-7B0C80714688}"/>
                    </a:ext>
                  </a:extLst>
                </p:cNvPr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0" name="Google Shape;2486;p57">
                  <a:extLst>
                    <a:ext uri="{FF2B5EF4-FFF2-40B4-BE49-F238E27FC236}">
                      <a16:creationId xmlns:a16="http://schemas.microsoft.com/office/drawing/2014/main" id="{D4ADE99F-667D-4FF9-A29D-D47D577435E4}"/>
                    </a:ext>
                  </a:extLst>
                </p:cNvPr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652" name="Google Shape;2487;p57">
                <a:extLst>
                  <a:ext uri="{FF2B5EF4-FFF2-40B4-BE49-F238E27FC236}">
                    <a16:creationId xmlns:a16="http://schemas.microsoft.com/office/drawing/2014/main" id="{C2917A11-674E-448D-B29D-023726D4D67A}"/>
                  </a:ext>
                </a:extLst>
              </p:cNvPr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2488;p57">
                <a:extLst>
                  <a:ext uri="{FF2B5EF4-FFF2-40B4-BE49-F238E27FC236}">
                    <a16:creationId xmlns:a16="http://schemas.microsoft.com/office/drawing/2014/main" id="{C21512BA-67C5-4613-A59C-EC0195B07633}"/>
                  </a:ext>
                </a:extLst>
              </p:cNvPr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2489;p57">
                <a:extLst>
                  <a:ext uri="{FF2B5EF4-FFF2-40B4-BE49-F238E27FC236}">
                    <a16:creationId xmlns:a16="http://schemas.microsoft.com/office/drawing/2014/main" id="{D10B6D54-C1EC-4080-8890-B5FC62808DC9}"/>
                  </a:ext>
                </a:extLst>
              </p:cNvPr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2490;p57">
                <a:extLst>
                  <a:ext uri="{FF2B5EF4-FFF2-40B4-BE49-F238E27FC236}">
                    <a16:creationId xmlns:a16="http://schemas.microsoft.com/office/drawing/2014/main" id="{BA23523F-713C-42DC-802B-8591F9888079}"/>
                  </a:ext>
                </a:extLst>
              </p:cNvPr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50" name="Google Shape;2491;p57">
              <a:extLst>
                <a:ext uri="{FF2B5EF4-FFF2-40B4-BE49-F238E27FC236}">
                  <a16:creationId xmlns:a16="http://schemas.microsoft.com/office/drawing/2014/main" id="{371CD4EA-6A84-4061-A5B7-D58EB5A43DB5}"/>
                </a:ext>
              </a:extLst>
            </p:cNvPr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1" name="Google Shape;2492;p57">
            <a:extLst>
              <a:ext uri="{FF2B5EF4-FFF2-40B4-BE49-F238E27FC236}">
                <a16:creationId xmlns:a16="http://schemas.microsoft.com/office/drawing/2014/main" id="{57A84CE1-B9D1-472F-8D0A-BA54866027DC}"/>
              </a:ext>
            </a:extLst>
          </p:cNvPr>
          <p:cNvGrpSpPr/>
          <p:nvPr/>
        </p:nvGrpSpPr>
        <p:grpSpPr>
          <a:xfrm>
            <a:off x="7913488" y="1262014"/>
            <a:ext cx="3320376" cy="1827972"/>
            <a:chOff x="233350" y="949250"/>
            <a:chExt cx="7137300" cy="3802300"/>
          </a:xfrm>
        </p:grpSpPr>
        <p:sp>
          <p:nvSpPr>
            <p:cNvPr id="1662" name="Google Shape;2493;p57">
              <a:extLst>
                <a:ext uri="{FF2B5EF4-FFF2-40B4-BE49-F238E27FC236}">
                  <a16:creationId xmlns:a16="http://schemas.microsoft.com/office/drawing/2014/main" id="{EE5B26A4-64BF-4DB1-8DA1-3748C823C2C3}"/>
                </a:ext>
              </a:extLst>
            </p:cNvPr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2494;p57">
              <a:extLst>
                <a:ext uri="{FF2B5EF4-FFF2-40B4-BE49-F238E27FC236}">
                  <a16:creationId xmlns:a16="http://schemas.microsoft.com/office/drawing/2014/main" id="{3113407D-DD3A-4BDD-80EC-69168F5E8A90}"/>
                </a:ext>
              </a:extLst>
            </p:cNvPr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2495;p57">
              <a:extLst>
                <a:ext uri="{FF2B5EF4-FFF2-40B4-BE49-F238E27FC236}">
                  <a16:creationId xmlns:a16="http://schemas.microsoft.com/office/drawing/2014/main" id="{9078F53D-E44E-4213-B036-5182077A30F6}"/>
                </a:ext>
              </a:extLst>
            </p:cNvPr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2496;p57">
              <a:extLst>
                <a:ext uri="{FF2B5EF4-FFF2-40B4-BE49-F238E27FC236}">
                  <a16:creationId xmlns:a16="http://schemas.microsoft.com/office/drawing/2014/main" id="{59DA6046-91C0-48C5-96BB-F7E9BFC24560}"/>
                </a:ext>
              </a:extLst>
            </p:cNvPr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2497;p57">
              <a:extLst>
                <a:ext uri="{FF2B5EF4-FFF2-40B4-BE49-F238E27FC236}">
                  <a16:creationId xmlns:a16="http://schemas.microsoft.com/office/drawing/2014/main" id="{BE0B3686-43C1-4F5B-BD7E-71E8B7347BEB}"/>
                </a:ext>
              </a:extLst>
            </p:cNvPr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2498;p57">
              <a:extLst>
                <a:ext uri="{FF2B5EF4-FFF2-40B4-BE49-F238E27FC236}">
                  <a16:creationId xmlns:a16="http://schemas.microsoft.com/office/drawing/2014/main" id="{F6A994DD-7B88-4C3F-9FE3-6D5C25AE5DAC}"/>
                </a:ext>
              </a:extLst>
            </p:cNvPr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2499;p57">
              <a:extLst>
                <a:ext uri="{FF2B5EF4-FFF2-40B4-BE49-F238E27FC236}">
                  <a16:creationId xmlns:a16="http://schemas.microsoft.com/office/drawing/2014/main" id="{402D5F60-71ED-4124-8C37-AD269F72E2AA}"/>
                </a:ext>
              </a:extLst>
            </p:cNvPr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2500;p57">
              <a:extLst>
                <a:ext uri="{FF2B5EF4-FFF2-40B4-BE49-F238E27FC236}">
                  <a16:creationId xmlns:a16="http://schemas.microsoft.com/office/drawing/2014/main" id="{EF369584-20FA-43D1-8FF5-7509B6ED85E2}"/>
                </a:ext>
              </a:extLst>
            </p:cNvPr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2501;p57">
              <a:extLst>
                <a:ext uri="{FF2B5EF4-FFF2-40B4-BE49-F238E27FC236}">
                  <a16:creationId xmlns:a16="http://schemas.microsoft.com/office/drawing/2014/main" id="{DD1CDDDF-34FA-46DF-BF6B-0A05CA73D0C9}"/>
                </a:ext>
              </a:extLst>
            </p:cNvPr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2502;p57">
              <a:extLst>
                <a:ext uri="{FF2B5EF4-FFF2-40B4-BE49-F238E27FC236}">
                  <a16:creationId xmlns:a16="http://schemas.microsoft.com/office/drawing/2014/main" id="{0C175F54-D49E-49EB-9F13-C845723605A9}"/>
                </a:ext>
              </a:extLst>
            </p:cNvPr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2503;p57">
              <a:extLst>
                <a:ext uri="{FF2B5EF4-FFF2-40B4-BE49-F238E27FC236}">
                  <a16:creationId xmlns:a16="http://schemas.microsoft.com/office/drawing/2014/main" id="{8104D571-4B33-4A02-BA6C-F642F6067253}"/>
                </a:ext>
              </a:extLst>
            </p:cNvPr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2504;p57">
              <a:extLst>
                <a:ext uri="{FF2B5EF4-FFF2-40B4-BE49-F238E27FC236}">
                  <a16:creationId xmlns:a16="http://schemas.microsoft.com/office/drawing/2014/main" id="{B05A4B52-613F-48C4-93A7-D5AF8C7596B1}"/>
                </a:ext>
              </a:extLst>
            </p:cNvPr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2505;p57">
              <a:extLst>
                <a:ext uri="{FF2B5EF4-FFF2-40B4-BE49-F238E27FC236}">
                  <a16:creationId xmlns:a16="http://schemas.microsoft.com/office/drawing/2014/main" id="{F0BDA7E1-DFD7-4BAA-99C5-37B89D4D29F0}"/>
                </a:ext>
              </a:extLst>
            </p:cNvPr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2506;p57">
              <a:extLst>
                <a:ext uri="{FF2B5EF4-FFF2-40B4-BE49-F238E27FC236}">
                  <a16:creationId xmlns:a16="http://schemas.microsoft.com/office/drawing/2014/main" id="{1A777DF3-3356-4D4A-88BC-86099EA152A2}"/>
                </a:ext>
              </a:extLst>
            </p:cNvPr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2507;p57">
              <a:extLst>
                <a:ext uri="{FF2B5EF4-FFF2-40B4-BE49-F238E27FC236}">
                  <a16:creationId xmlns:a16="http://schemas.microsoft.com/office/drawing/2014/main" id="{A680ACE9-6452-427F-9C2D-4B225605A22F}"/>
                </a:ext>
              </a:extLst>
            </p:cNvPr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2508;p57">
              <a:extLst>
                <a:ext uri="{FF2B5EF4-FFF2-40B4-BE49-F238E27FC236}">
                  <a16:creationId xmlns:a16="http://schemas.microsoft.com/office/drawing/2014/main" id="{2192661D-D32F-4689-B418-931A2CF8E607}"/>
                </a:ext>
              </a:extLst>
            </p:cNvPr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2509;p57">
              <a:extLst>
                <a:ext uri="{FF2B5EF4-FFF2-40B4-BE49-F238E27FC236}">
                  <a16:creationId xmlns:a16="http://schemas.microsoft.com/office/drawing/2014/main" id="{70E20B8A-BC43-46C7-BEAE-AB41111E9351}"/>
                </a:ext>
              </a:extLst>
            </p:cNvPr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2510;p57">
              <a:extLst>
                <a:ext uri="{FF2B5EF4-FFF2-40B4-BE49-F238E27FC236}">
                  <a16:creationId xmlns:a16="http://schemas.microsoft.com/office/drawing/2014/main" id="{B82DF557-8D9F-460A-8E56-A25D3F291C8F}"/>
                </a:ext>
              </a:extLst>
            </p:cNvPr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2511;p57">
              <a:extLst>
                <a:ext uri="{FF2B5EF4-FFF2-40B4-BE49-F238E27FC236}">
                  <a16:creationId xmlns:a16="http://schemas.microsoft.com/office/drawing/2014/main" id="{080D61D2-6D45-492E-9DAE-66A81C61922A}"/>
                </a:ext>
              </a:extLst>
            </p:cNvPr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2512;p57">
              <a:extLst>
                <a:ext uri="{FF2B5EF4-FFF2-40B4-BE49-F238E27FC236}">
                  <a16:creationId xmlns:a16="http://schemas.microsoft.com/office/drawing/2014/main" id="{55254C7A-886D-4405-86D2-5FAA4D400842}"/>
                </a:ext>
              </a:extLst>
            </p:cNvPr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2513;p57">
              <a:extLst>
                <a:ext uri="{FF2B5EF4-FFF2-40B4-BE49-F238E27FC236}">
                  <a16:creationId xmlns:a16="http://schemas.microsoft.com/office/drawing/2014/main" id="{4B2BE606-F6F6-479A-A4A5-B0030FC1FA4F}"/>
                </a:ext>
              </a:extLst>
            </p:cNvPr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2514;p57">
              <a:extLst>
                <a:ext uri="{FF2B5EF4-FFF2-40B4-BE49-F238E27FC236}">
                  <a16:creationId xmlns:a16="http://schemas.microsoft.com/office/drawing/2014/main" id="{1E57C519-5191-4C96-A90C-5170DAB651A9}"/>
                </a:ext>
              </a:extLst>
            </p:cNvPr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2515;p57">
              <a:extLst>
                <a:ext uri="{FF2B5EF4-FFF2-40B4-BE49-F238E27FC236}">
                  <a16:creationId xmlns:a16="http://schemas.microsoft.com/office/drawing/2014/main" id="{2D61D223-3B7B-4090-A060-268E4B38A727}"/>
                </a:ext>
              </a:extLst>
            </p:cNvPr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2516;p57">
              <a:extLst>
                <a:ext uri="{FF2B5EF4-FFF2-40B4-BE49-F238E27FC236}">
                  <a16:creationId xmlns:a16="http://schemas.microsoft.com/office/drawing/2014/main" id="{61740578-51AA-43A1-8C98-09E5AE9211CA}"/>
                </a:ext>
              </a:extLst>
            </p:cNvPr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2517;p57">
              <a:extLst>
                <a:ext uri="{FF2B5EF4-FFF2-40B4-BE49-F238E27FC236}">
                  <a16:creationId xmlns:a16="http://schemas.microsoft.com/office/drawing/2014/main" id="{8243C7C3-1264-4EDF-9060-C929BAB0D317}"/>
                </a:ext>
              </a:extLst>
            </p:cNvPr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2518;p57">
              <a:extLst>
                <a:ext uri="{FF2B5EF4-FFF2-40B4-BE49-F238E27FC236}">
                  <a16:creationId xmlns:a16="http://schemas.microsoft.com/office/drawing/2014/main" id="{7A825D7A-C3DC-4626-AC95-FD9EF7354633}"/>
                </a:ext>
              </a:extLst>
            </p:cNvPr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2519;p57">
              <a:extLst>
                <a:ext uri="{FF2B5EF4-FFF2-40B4-BE49-F238E27FC236}">
                  <a16:creationId xmlns:a16="http://schemas.microsoft.com/office/drawing/2014/main" id="{0BE8530D-D63F-40E6-8315-38CBC6418862}"/>
                </a:ext>
              </a:extLst>
            </p:cNvPr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2520;p57">
              <a:extLst>
                <a:ext uri="{FF2B5EF4-FFF2-40B4-BE49-F238E27FC236}">
                  <a16:creationId xmlns:a16="http://schemas.microsoft.com/office/drawing/2014/main" id="{91E9D62C-3A4B-4FCA-B2A8-13F1C12BE7EC}"/>
                </a:ext>
              </a:extLst>
            </p:cNvPr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2521;p57">
              <a:extLst>
                <a:ext uri="{FF2B5EF4-FFF2-40B4-BE49-F238E27FC236}">
                  <a16:creationId xmlns:a16="http://schemas.microsoft.com/office/drawing/2014/main" id="{ECCDE182-CB44-4ADF-8D6C-C27CF55E03A9}"/>
                </a:ext>
              </a:extLst>
            </p:cNvPr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2522;p57">
              <a:extLst>
                <a:ext uri="{FF2B5EF4-FFF2-40B4-BE49-F238E27FC236}">
                  <a16:creationId xmlns:a16="http://schemas.microsoft.com/office/drawing/2014/main" id="{2115D616-0324-45D4-A69D-99F6B96C1088}"/>
                </a:ext>
              </a:extLst>
            </p:cNvPr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2523;p57">
              <a:extLst>
                <a:ext uri="{FF2B5EF4-FFF2-40B4-BE49-F238E27FC236}">
                  <a16:creationId xmlns:a16="http://schemas.microsoft.com/office/drawing/2014/main" id="{2482217E-DA9E-4538-BE4D-44F395023E20}"/>
                </a:ext>
              </a:extLst>
            </p:cNvPr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2524;p57">
              <a:extLst>
                <a:ext uri="{FF2B5EF4-FFF2-40B4-BE49-F238E27FC236}">
                  <a16:creationId xmlns:a16="http://schemas.microsoft.com/office/drawing/2014/main" id="{1608FB68-2962-4217-835B-843906193BBE}"/>
                </a:ext>
              </a:extLst>
            </p:cNvPr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2525;p57">
              <a:extLst>
                <a:ext uri="{FF2B5EF4-FFF2-40B4-BE49-F238E27FC236}">
                  <a16:creationId xmlns:a16="http://schemas.microsoft.com/office/drawing/2014/main" id="{CCB1E217-ACB3-4BF8-96D3-43C9FEF06EA0}"/>
                </a:ext>
              </a:extLst>
            </p:cNvPr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2526;p57">
              <a:extLst>
                <a:ext uri="{FF2B5EF4-FFF2-40B4-BE49-F238E27FC236}">
                  <a16:creationId xmlns:a16="http://schemas.microsoft.com/office/drawing/2014/main" id="{7C6B7B88-A0EB-48FF-B941-340582AE526E}"/>
                </a:ext>
              </a:extLst>
            </p:cNvPr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2527;p57">
              <a:extLst>
                <a:ext uri="{FF2B5EF4-FFF2-40B4-BE49-F238E27FC236}">
                  <a16:creationId xmlns:a16="http://schemas.microsoft.com/office/drawing/2014/main" id="{ED58706B-B9E1-4DBF-BDDF-0B712CFE6927}"/>
                </a:ext>
              </a:extLst>
            </p:cNvPr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2528;p57">
              <a:extLst>
                <a:ext uri="{FF2B5EF4-FFF2-40B4-BE49-F238E27FC236}">
                  <a16:creationId xmlns:a16="http://schemas.microsoft.com/office/drawing/2014/main" id="{59276E04-E4B9-4AE2-BA44-E92E7CD5671D}"/>
                </a:ext>
              </a:extLst>
            </p:cNvPr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2529;p57">
              <a:extLst>
                <a:ext uri="{FF2B5EF4-FFF2-40B4-BE49-F238E27FC236}">
                  <a16:creationId xmlns:a16="http://schemas.microsoft.com/office/drawing/2014/main" id="{F0E59634-6508-4AF5-8DC0-12B6D334DAB7}"/>
                </a:ext>
              </a:extLst>
            </p:cNvPr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2530;p57">
              <a:extLst>
                <a:ext uri="{FF2B5EF4-FFF2-40B4-BE49-F238E27FC236}">
                  <a16:creationId xmlns:a16="http://schemas.microsoft.com/office/drawing/2014/main" id="{463D5D5C-5B0B-4251-B6E0-890FA7C52B24}"/>
                </a:ext>
              </a:extLst>
            </p:cNvPr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2531;p57">
              <a:extLst>
                <a:ext uri="{FF2B5EF4-FFF2-40B4-BE49-F238E27FC236}">
                  <a16:creationId xmlns:a16="http://schemas.microsoft.com/office/drawing/2014/main" id="{7C3339F4-57B4-42FA-8345-FAB6D0149738}"/>
                </a:ext>
              </a:extLst>
            </p:cNvPr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2532;p57">
              <a:extLst>
                <a:ext uri="{FF2B5EF4-FFF2-40B4-BE49-F238E27FC236}">
                  <a16:creationId xmlns:a16="http://schemas.microsoft.com/office/drawing/2014/main" id="{A3B9140C-42A5-488C-A95A-E0408CEF82FB}"/>
                </a:ext>
              </a:extLst>
            </p:cNvPr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2533;p57">
              <a:extLst>
                <a:ext uri="{FF2B5EF4-FFF2-40B4-BE49-F238E27FC236}">
                  <a16:creationId xmlns:a16="http://schemas.microsoft.com/office/drawing/2014/main" id="{12DF863A-A0BF-4A78-8B67-88D4F95BC109}"/>
                </a:ext>
              </a:extLst>
            </p:cNvPr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2534;p57">
              <a:extLst>
                <a:ext uri="{FF2B5EF4-FFF2-40B4-BE49-F238E27FC236}">
                  <a16:creationId xmlns:a16="http://schemas.microsoft.com/office/drawing/2014/main" id="{7BBF5A3A-3C5B-4519-9977-09A61D33BD10}"/>
                </a:ext>
              </a:extLst>
            </p:cNvPr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2535;p57">
              <a:extLst>
                <a:ext uri="{FF2B5EF4-FFF2-40B4-BE49-F238E27FC236}">
                  <a16:creationId xmlns:a16="http://schemas.microsoft.com/office/drawing/2014/main" id="{AD9BC7B6-6A37-4F5C-AAAE-4EBF33AD1B1C}"/>
                </a:ext>
              </a:extLst>
            </p:cNvPr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2536;p57">
              <a:extLst>
                <a:ext uri="{FF2B5EF4-FFF2-40B4-BE49-F238E27FC236}">
                  <a16:creationId xmlns:a16="http://schemas.microsoft.com/office/drawing/2014/main" id="{981470E2-7804-4E22-B764-3768666E465B}"/>
                </a:ext>
              </a:extLst>
            </p:cNvPr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2537;p57">
              <a:extLst>
                <a:ext uri="{FF2B5EF4-FFF2-40B4-BE49-F238E27FC236}">
                  <a16:creationId xmlns:a16="http://schemas.microsoft.com/office/drawing/2014/main" id="{3CA0933A-5FE8-4887-ABBC-F4A2F7527117}"/>
                </a:ext>
              </a:extLst>
            </p:cNvPr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2538;p57">
              <a:extLst>
                <a:ext uri="{FF2B5EF4-FFF2-40B4-BE49-F238E27FC236}">
                  <a16:creationId xmlns:a16="http://schemas.microsoft.com/office/drawing/2014/main" id="{7C5705D9-1D50-4BFE-9905-676A43DA1E0E}"/>
                </a:ext>
              </a:extLst>
            </p:cNvPr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2539;p57">
              <a:extLst>
                <a:ext uri="{FF2B5EF4-FFF2-40B4-BE49-F238E27FC236}">
                  <a16:creationId xmlns:a16="http://schemas.microsoft.com/office/drawing/2014/main" id="{D3306288-B8AE-4C24-AFAB-3C3E094A0D54}"/>
                </a:ext>
              </a:extLst>
            </p:cNvPr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2540;p57">
              <a:extLst>
                <a:ext uri="{FF2B5EF4-FFF2-40B4-BE49-F238E27FC236}">
                  <a16:creationId xmlns:a16="http://schemas.microsoft.com/office/drawing/2014/main" id="{0F6585D4-C9EC-4080-9153-0F55FC2DDC42}"/>
                </a:ext>
              </a:extLst>
            </p:cNvPr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2541;p57">
              <a:extLst>
                <a:ext uri="{FF2B5EF4-FFF2-40B4-BE49-F238E27FC236}">
                  <a16:creationId xmlns:a16="http://schemas.microsoft.com/office/drawing/2014/main" id="{E248D87A-0EBB-4E07-BB01-C4C45EA6B6E1}"/>
                </a:ext>
              </a:extLst>
            </p:cNvPr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2542;p57">
              <a:extLst>
                <a:ext uri="{FF2B5EF4-FFF2-40B4-BE49-F238E27FC236}">
                  <a16:creationId xmlns:a16="http://schemas.microsoft.com/office/drawing/2014/main" id="{C66EB7EF-7925-4745-BA12-C1412D768BAB}"/>
                </a:ext>
              </a:extLst>
            </p:cNvPr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2543;p57">
              <a:extLst>
                <a:ext uri="{FF2B5EF4-FFF2-40B4-BE49-F238E27FC236}">
                  <a16:creationId xmlns:a16="http://schemas.microsoft.com/office/drawing/2014/main" id="{28B5C3CC-0595-46FE-94C6-F1EDCF909E1A}"/>
                </a:ext>
              </a:extLst>
            </p:cNvPr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3" name="Google Shape;2544;p57">
            <a:extLst>
              <a:ext uri="{FF2B5EF4-FFF2-40B4-BE49-F238E27FC236}">
                <a16:creationId xmlns:a16="http://schemas.microsoft.com/office/drawing/2014/main" id="{94F5DC18-1671-4C29-8C2A-19B877295B9D}"/>
              </a:ext>
            </a:extLst>
          </p:cNvPr>
          <p:cNvGrpSpPr/>
          <p:nvPr/>
        </p:nvGrpSpPr>
        <p:grpSpPr>
          <a:xfrm>
            <a:off x="816214" y="1208051"/>
            <a:ext cx="3632672" cy="1855320"/>
            <a:chOff x="793334" y="1192826"/>
            <a:chExt cx="2665073" cy="1317140"/>
          </a:xfrm>
        </p:grpSpPr>
        <p:sp>
          <p:nvSpPr>
            <p:cNvPr id="1714" name="Google Shape;2545;p57">
              <a:extLst>
                <a:ext uri="{FF2B5EF4-FFF2-40B4-BE49-F238E27FC236}">
                  <a16:creationId xmlns:a16="http://schemas.microsoft.com/office/drawing/2014/main" id="{475C06BF-446C-4C2E-95B3-C14B93904F94}"/>
                </a:ext>
              </a:extLst>
            </p:cNvPr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2546;p57">
              <a:extLst>
                <a:ext uri="{FF2B5EF4-FFF2-40B4-BE49-F238E27FC236}">
                  <a16:creationId xmlns:a16="http://schemas.microsoft.com/office/drawing/2014/main" id="{62E9838D-1FF9-4CE8-AC72-72A7E3EDCFC9}"/>
                </a:ext>
              </a:extLst>
            </p:cNvPr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2547;p57">
              <a:extLst>
                <a:ext uri="{FF2B5EF4-FFF2-40B4-BE49-F238E27FC236}">
                  <a16:creationId xmlns:a16="http://schemas.microsoft.com/office/drawing/2014/main" id="{D718D4AF-E5EC-46ED-9BCE-DA4F9EC8D585}"/>
                </a:ext>
              </a:extLst>
            </p:cNvPr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2548;p57">
              <a:extLst>
                <a:ext uri="{FF2B5EF4-FFF2-40B4-BE49-F238E27FC236}">
                  <a16:creationId xmlns:a16="http://schemas.microsoft.com/office/drawing/2014/main" id="{D6220132-75CC-46EF-BEB7-7A6501EBC363}"/>
                </a:ext>
              </a:extLst>
            </p:cNvPr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2549;p57">
              <a:extLst>
                <a:ext uri="{FF2B5EF4-FFF2-40B4-BE49-F238E27FC236}">
                  <a16:creationId xmlns:a16="http://schemas.microsoft.com/office/drawing/2014/main" id="{4C98D4BE-7741-418E-880E-5F49EC76BF62}"/>
                </a:ext>
              </a:extLst>
            </p:cNvPr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2550;p57">
              <a:extLst>
                <a:ext uri="{FF2B5EF4-FFF2-40B4-BE49-F238E27FC236}">
                  <a16:creationId xmlns:a16="http://schemas.microsoft.com/office/drawing/2014/main" id="{942C2DF9-36AF-4D36-B257-C6D5C8F71087}"/>
                </a:ext>
              </a:extLst>
            </p:cNvPr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2551;p57">
              <a:extLst>
                <a:ext uri="{FF2B5EF4-FFF2-40B4-BE49-F238E27FC236}">
                  <a16:creationId xmlns:a16="http://schemas.microsoft.com/office/drawing/2014/main" id="{0A701E06-5368-4D0E-870E-B0F3D6D0668E}"/>
                </a:ext>
              </a:extLst>
            </p:cNvPr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2552;p57">
              <a:extLst>
                <a:ext uri="{FF2B5EF4-FFF2-40B4-BE49-F238E27FC236}">
                  <a16:creationId xmlns:a16="http://schemas.microsoft.com/office/drawing/2014/main" id="{884EDC2C-221C-45F7-AC8D-7208F04AF6F7}"/>
                </a:ext>
              </a:extLst>
            </p:cNvPr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2553;p57">
              <a:extLst>
                <a:ext uri="{FF2B5EF4-FFF2-40B4-BE49-F238E27FC236}">
                  <a16:creationId xmlns:a16="http://schemas.microsoft.com/office/drawing/2014/main" id="{979CF994-2883-4238-B4E1-28D7657073E2}"/>
                </a:ext>
              </a:extLst>
            </p:cNvPr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2554;p57">
              <a:extLst>
                <a:ext uri="{FF2B5EF4-FFF2-40B4-BE49-F238E27FC236}">
                  <a16:creationId xmlns:a16="http://schemas.microsoft.com/office/drawing/2014/main" id="{DCBBC09C-34F7-470E-8378-F34B0B63D5FB}"/>
                </a:ext>
              </a:extLst>
            </p:cNvPr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2555;p57">
              <a:extLst>
                <a:ext uri="{FF2B5EF4-FFF2-40B4-BE49-F238E27FC236}">
                  <a16:creationId xmlns:a16="http://schemas.microsoft.com/office/drawing/2014/main" id="{3303527C-8C5A-433D-AA51-A15A3AC57294}"/>
                </a:ext>
              </a:extLst>
            </p:cNvPr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2556;p57">
              <a:extLst>
                <a:ext uri="{FF2B5EF4-FFF2-40B4-BE49-F238E27FC236}">
                  <a16:creationId xmlns:a16="http://schemas.microsoft.com/office/drawing/2014/main" id="{4D2931F4-2012-4929-8DD2-12B8C969C8DD}"/>
                </a:ext>
              </a:extLst>
            </p:cNvPr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2557;p57">
              <a:extLst>
                <a:ext uri="{FF2B5EF4-FFF2-40B4-BE49-F238E27FC236}">
                  <a16:creationId xmlns:a16="http://schemas.microsoft.com/office/drawing/2014/main" id="{B9E41609-7CA7-4C9D-B3FC-21C43B45B3CA}"/>
                </a:ext>
              </a:extLst>
            </p:cNvPr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2558;p57">
              <a:extLst>
                <a:ext uri="{FF2B5EF4-FFF2-40B4-BE49-F238E27FC236}">
                  <a16:creationId xmlns:a16="http://schemas.microsoft.com/office/drawing/2014/main" id="{3BBA548F-0295-419A-B34E-45A012BC9FFC}"/>
                </a:ext>
              </a:extLst>
            </p:cNvPr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2559;p57">
              <a:extLst>
                <a:ext uri="{FF2B5EF4-FFF2-40B4-BE49-F238E27FC236}">
                  <a16:creationId xmlns:a16="http://schemas.microsoft.com/office/drawing/2014/main" id="{F9F4B405-0F0F-4D69-B8F7-5921C1AF1BDC}"/>
                </a:ext>
              </a:extLst>
            </p:cNvPr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2560;p57">
              <a:extLst>
                <a:ext uri="{FF2B5EF4-FFF2-40B4-BE49-F238E27FC236}">
                  <a16:creationId xmlns:a16="http://schemas.microsoft.com/office/drawing/2014/main" id="{A4C0E59A-1775-4341-8BB5-D0FFE2FBD353}"/>
                </a:ext>
              </a:extLst>
            </p:cNvPr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2561;p57">
              <a:extLst>
                <a:ext uri="{FF2B5EF4-FFF2-40B4-BE49-F238E27FC236}">
                  <a16:creationId xmlns:a16="http://schemas.microsoft.com/office/drawing/2014/main" id="{FB5C8CA8-D48F-46A6-9384-5D86E8B5E9A2}"/>
                </a:ext>
              </a:extLst>
            </p:cNvPr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2562;p57">
              <a:extLst>
                <a:ext uri="{FF2B5EF4-FFF2-40B4-BE49-F238E27FC236}">
                  <a16:creationId xmlns:a16="http://schemas.microsoft.com/office/drawing/2014/main" id="{CEE3CFBD-2F58-4853-8D5D-8462D3B845CB}"/>
                </a:ext>
              </a:extLst>
            </p:cNvPr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2563;p57">
              <a:extLst>
                <a:ext uri="{FF2B5EF4-FFF2-40B4-BE49-F238E27FC236}">
                  <a16:creationId xmlns:a16="http://schemas.microsoft.com/office/drawing/2014/main" id="{5400E376-F609-4AFB-A43C-F54EE3629AED}"/>
                </a:ext>
              </a:extLst>
            </p:cNvPr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2564;p57">
              <a:extLst>
                <a:ext uri="{FF2B5EF4-FFF2-40B4-BE49-F238E27FC236}">
                  <a16:creationId xmlns:a16="http://schemas.microsoft.com/office/drawing/2014/main" id="{8ADCD490-D305-4A3C-99C6-2423568C1EA5}"/>
                </a:ext>
              </a:extLst>
            </p:cNvPr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2565;p57">
              <a:extLst>
                <a:ext uri="{FF2B5EF4-FFF2-40B4-BE49-F238E27FC236}">
                  <a16:creationId xmlns:a16="http://schemas.microsoft.com/office/drawing/2014/main" id="{F3747DE0-B671-44D0-8ECC-8148C5CB204A}"/>
                </a:ext>
              </a:extLst>
            </p:cNvPr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2566;p57">
              <a:extLst>
                <a:ext uri="{FF2B5EF4-FFF2-40B4-BE49-F238E27FC236}">
                  <a16:creationId xmlns:a16="http://schemas.microsoft.com/office/drawing/2014/main" id="{97C9029E-EBAF-407A-BB2F-7612562E5DF3}"/>
                </a:ext>
              </a:extLst>
            </p:cNvPr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2567;p57">
              <a:extLst>
                <a:ext uri="{FF2B5EF4-FFF2-40B4-BE49-F238E27FC236}">
                  <a16:creationId xmlns:a16="http://schemas.microsoft.com/office/drawing/2014/main" id="{5E55145B-23DE-422D-A7BD-95C732A6ADB0}"/>
                </a:ext>
              </a:extLst>
            </p:cNvPr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2568;p57">
              <a:extLst>
                <a:ext uri="{FF2B5EF4-FFF2-40B4-BE49-F238E27FC236}">
                  <a16:creationId xmlns:a16="http://schemas.microsoft.com/office/drawing/2014/main" id="{0F389CC9-7A99-4FAD-B2B6-DB71AD855C8C}"/>
                </a:ext>
              </a:extLst>
            </p:cNvPr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2569;p57">
              <a:extLst>
                <a:ext uri="{FF2B5EF4-FFF2-40B4-BE49-F238E27FC236}">
                  <a16:creationId xmlns:a16="http://schemas.microsoft.com/office/drawing/2014/main" id="{C308D423-257D-4292-B3CD-707D51656360}"/>
                </a:ext>
              </a:extLst>
            </p:cNvPr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2570;p57">
              <a:extLst>
                <a:ext uri="{FF2B5EF4-FFF2-40B4-BE49-F238E27FC236}">
                  <a16:creationId xmlns:a16="http://schemas.microsoft.com/office/drawing/2014/main" id="{EEC290D1-3CD5-44F4-BE9F-7D1DED6FB218}"/>
                </a:ext>
              </a:extLst>
            </p:cNvPr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2571;p57">
              <a:extLst>
                <a:ext uri="{FF2B5EF4-FFF2-40B4-BE49-F238E27FC236}">
                  <a16:creationId xmlns:a16="http://schemas.microsoft.com/office/drawing/2014/main" id="{6A537A7B-C5FF-44B9-BFCC-06A7D4C919E9}"/>
                </a:ext>
              </a:extLst>
            </p:cNvPr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2572;p57">
              <a:extLst>
                <a:ext uri="{FF2B5EF4-FFF2-40B4-BE49-F238E27FC236}">
                  <a16:creationId xmlns:a16="http://schemas.microsoft.com/office/drawing/2014/main" id="{103EF34F-F665-49BD-ADF7-282AD652F80F}"/>
                </a:ext>
              </a:extLst>
            </p:cNvPr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2573;p57">
              <a:extLst>
                <a:ext uri="{FF2B5EF4-FFF2-40B4-BE49-F238E27FC236}">
                  <a16:creationId xmlns:a16="http://schemas.microsoft.com/office/drawing/2014/main" id="{C2E56C06-F877-441F-97B8-3FA37B884332}"/>
                </a:ext>
              </a:extLst>
            </p:cNvPr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2574;p57">
              <a:extLst>
                <a:ext uri="{FF2B5EF4-FFF2-40B4-BE49-F238E27FC236}">
                  <a16:creationId xmlns:a16="http://schemas.microsoft.com/office/drawing/2014/main" id="{BA86099A-8E0C-4112-90C0-F6372D963B20}"/>
                </a:ext>
              </a:extLst>
            </p:cNvPr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2575;p57">
              <a:extLst>
                <a:ext uri="{FF2B5EF4-FFF2-40B4-BE49-F238E27FC236}">
                  <a16:creationId xmlns:a16="http://schemas.microsoft.com/office/drawing/2014/main" id="{3B182332-36F6-42E8-AD17-3E67545B4790}"/>
                </a:ext>
              </a:extLst>
            </p:cNvPr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2576;p57">
              <a:extLst>
                <a:ext uri="{FF2B5EF4-FFF2-40B4-BE49-F238E27FC236}">
                  <a16:creationId xmlns:a16="http://schemas.microsoft.com/office/drawing/2014/main" id="{E7C16342-90AD-4772-A936-488596713C1D}"/>
                </a:ext>
              </a:extLst>
            </p:cNvPr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2577;p57">
              <a:extLst>
                <a:ext uri="{FF2B5EF4-FFF2-40B4-BE49-F238E27FC236}">
                  <a16:creationId xmlns:a16="http://schemas.microsoft.com/office/drawing/2014/main" id="{2163FFB1-F556-48AA-887B-BFDD185EFD80}"/>
                </a:ext>
              </a:extLst>
            </p:cNvPr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2578;p57">
              <a:extLst>
                <a:ext uri="{FF2B5EF4-FFF2-40B4-BE49-F238E27FC236}">
                  <a16:creationId xmlns:a16="http://schemas.microsoft.com/office/drawing/2014/main" id="{A9EBB329-08CA-4937-B192-F67C67B43809}"/>
                </a:ext>
              </a:extLst>
            </p:cNvPr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2579;p57">
              <a:extLst>
                <a:ext uri="{FF2B5EF4-FFF2-40B4-BE49-F238E27FC236}">
                  <a16:creationId xmlns:a16="http://schemas.microsoft.com/office/drawing/2014/main" id="{FD8CBE52-183B-4BB1-AFE7-398CB2506AA5}"/>
                </a:ext>
              </a:extLst>
            </p:cNvPr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2580;p57">
              <a:extLst>
                <a:ext uri="{FF2B5EF4-FFF2-40B4-BE49-F238E27FC236}">
                  <a16:creationId xmlns:a16="http://schemas.microsoft.com/office/drawing/2014/main" id="{96063295-EBC7-4126-971D-CE85EACD131A}"/>
                </a:ext>
              </a:extLst>
            </p:cNvPr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2581;p57">
              <a:extLst>
                <a:ext uri="{FF2B5EF4-FFF2-40B4-BE49-F238E27FC236}">
                  <a16:creationId xmlns:a16="http://schemas.microsoft.com/office/drawing/2014/main" id="{6E0A0697-C36B-4857-8AF3-5381A073565D}"/>
                </a:ext>
              </a:extLst>
            </p:cNvPr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2582;p57">
              <a:extLst>
                <a:ext uri="{FF2B5EF4-FFF2-40B4-BE49-F238E27FC236}">
                  <a16:creationId xmlns:a16="http://schemas.microsoft.com/office/drawing/2014/main" id="{EBCEAEA4-A6FD-4470-8CAF-73884440B736}"/>
                </a:ext>
              </a:extLst>
            </p:cNvPr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2583;p57">
              <a:extLst>
                <a:ext uri="{FF2B5EF4-FFF2-40B4-BE49-F238E27FC236}">
                  <a16:creationId xmlns:a16="http://schemas.microsoft.com/office/drawing/2014/main" id="{A3363087-815C-4FC2-AC5E-61B0DDAA49A3}"/>
                </a:ext>
              </a:extLst>
            </p:cNvPr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2584;p57">
              <a:extLst>
                <a:ext uri="{FF2B5EF4-FFF2-40B4-BE49-F238E27FC236}">
                  <a16:creationId xmlns:a16="http://schemas.microsoft.com/office/drawing/2014/main" id="{D15E3CF0-F684-4F4C-864E-75B626A42B60}"/>
                </a:ext>
              </a:extLst>
            </p:cNvPr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2585;p57">
              <a:extLst>
                <a:ext uri="{FF2B5EF4-FFF2-40B4-BE49-F238E27FC236}">
                  <a16:creationId xmlns:a16="http://schemas.microsoft.com/office/drawing/2014/main" id="{C45B4A16-3C94-4798-A3AF-0F430DCA6A76}"/>
                </a:ext>
              </a:extLst>
            </p:cNvPr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2586;p57">
              <a:extLst>
                <a:ext uri="{FF2B5EF4-FFF2-40B4-BE49-F238E27FC236}">
                  <a16:creationId xmlns:a16="http://schemas.microsoft.com/office/drawing/2014/main" id="{D640186B-1F34-47F4-9D7C-B22DDF6BECC4}"/>
                </a:ext>
              </a:extLst>
            </p:cNvPr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2587;p57">
              <a:extLst>
                <a:ext uri="{FF2B5EF4-FFF2-40B4-BE49-F238E27FC236}">
                  <a16:creationId xmlns:a16="http://schemas.microsoft.com/office/drawing/2014/main" id="{EC713346-3671-40C5-993C-78A3EB0CA884}"/>
                </a:ext>
              </a:extLst>
            </p:cNvPr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2588;p57">
              <a:extLst>
                <a:ext uri="{FF2B5EF4-FFF2-40B4-BE49-F238E27FC236}">
                  <a16:creationId xmlns:a16="http://schemas.microsoft.com/office/drawing/2014/main" id="{80C635EF-CEFA-4DFD-BDC0-95399766B737}"/>
                </a:ext>
              </a:extLst>
            </p:cNvPr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2589;p57">
              <a:extLst>
                <a:ext uri="{FF2B5EF4-FFF2-40B4-BE49-F238E27FC236}">
                  <a16:creationId xmlns:a16="http://schemas.microsoft.com/office/drawing/2014/main" id="{00444300-66D8-48B3-A617-5B3A81827796}"/>
                </a:ext>
              </a:extLst>
            </p:cNvPr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2590;p57">
              <a:extLst>
                <a:ext uri="{FF2B5EF4-FFF2-40B4-BE49-F238E27FC236}">
                  <a16:creationId xmlns:a16="http://schemas.microsoft.com/office/drawing/2014/main" id="{DC6DDFCB-DCE8-44D6-941F-09623877354E}"/>
                </a:ext>
              </a:extLst>
            </p:cNvPr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2591;p57">
              <a:extLst>
                <a:ext uri="{FF2B5EF4-FFF2-40B4-BE49-F238E27FC236}">
                  <a16:creationId xmlns:a16="http://schemas.microsoft.com/office/drawing/2014/main" id="{A189CCE9-D2A1-49D7-9FB9-95FB40A2A519}"/>
                </a:ext>
              </a:extLst>
            </p:cNvPr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2592;p57">
              <a:extLst>
                <a:ext uri="{FF2B5EF4-FFF2-40B4-BE49-F238E27FC236}">
                  <a16:creationId xmlns:a16="http://schemas.microsoft.com/office/drawing/2014/main" id="{08A7BDDC-D6B7-4450-B1EB-EB898ABB7C4F}"/>
                </a:ext>
              </a:extLst>
            </p:cNvPr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2593;p57">
              <a:extLst>
                <a:ext uri="{FF2B5EF4-FFF2-40B4-BE49-F238E27FC236}">
                  <a16:creationId xmlns:a16="http://schemas.microsoft.com/office/drawing/2014/main" id="{5305E5EB-4B65-440D-B1C2-8C89389C6813}"/>
                </a:ext>
              </a:extLst>
            </p:cNvPr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2594;p57">
              <a:extLst>
                <a:ext uri="{FF2B5EF4-FFF2-40B4-BE49-F238E27FC236}">
                  <a16:creationId xmlns:a16="http://schemas.microsoft.com/office/drawing/2014/main" id="{C3B8D9A9-99EE-4D51-AED0-C77FF4A35377}"/>
                </a:ext>
              </a:extLst>
            </p:cNvPr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2595;p57">
              <a:extLst>
                <a:ext uri="{FF2B5EF4-FFF2-40B4-BE49-F238E27FC236}">
                  <a16:creationId xmlns:a16="http://schemas.microsoft.com/office/drawing/2014/main" id="{87058847-9FB8-4F80-83EE-D860F8CAD003}"/>
                </a:ext>
              </a:extLst>
            </p:cNvPr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2596;p57">
              <a:extLst>
                <a:ext uri="{FF2B5EF4-FFF2-40B4-BE49-F238E27FC236}">
                  <a16:creationId xmlns:a16="http://schemas.microsoft.com/office/drawing/2014/main" id="{9CCCCDDB-BA26-44CD-A51D-AE2E86610453}"/>
                </a:ext>
              </a:extLst>
            </p:cNvPr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2597;p57">
              <a:extLst>
                <a:ext uri="{FF2B5EF4-FFF2-40B4-BE49-F238E27FC236}">
                  <a16:creationId xmlns:a16="http://schemas.microsoft.com/office/drawing/2014/main" id="{BB8D4EDF-B0BE-4BF8-8A09-FE6BEC67A4C5}"/>
                </a:ext>
              </a:extLst>
            </p:cNvPr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2598;p57">
              <a:extLst>
                <a:ext uri="{FF2B5EF4-FFF2-40B4-BE49-F238E27FC236}">
                  <a16:creationId xmlns:a16="http://schemas.microsoft.com/office/drawing/2014/main" id="{7FAA0961-8200-4B44-819C-B75825C15538}"/>
                </a:ext>
              </a:extLst>
            </p:cNvPr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2599;p57">
              <a:extLst>
                <a:ext uri="{FF2B5EF4-FFF2-40B4-BE49-F238E27FC236}">
                  <a16:creationId xmlns:a16="http://schemas.microsoft.com/office/drawing/2014/main" id="{B4D9F089-FF24-408E-9746-17B354F10B89}"/>
                </a:ext>
              </a:extLst>
            </p:cNvPr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2600;p57">
              <a:extLst>
                <a:ext uri="{FF2B5EF4-FFF2-40B4-BE49-F238E27FC236}">
                  <a16:creationId xmlns:a16="http://schemas.microsoft.com/office/drawing/2014/main" id="{8499866B-0DC5-436F-809C-E5044A200D4A}"/>
                </a:ext>
              </a:extLst>
            </p:cNvPr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2601;p57">
              <a:extLst>
                <a:ext uri="{FF2B5EF4-FFF2-40B4-BE49-F238E27FC236}">
                  <a16:creationId xmlns:a16="http://schemas.microsoft.com/office/drawing/2014/main" id="{10E9ECA7-288D-4762-B673-B7BC581D6476}"/>
                </a:ext>
              </a:extLst>
            </p:cNvPr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2602;p57">
              <a:extLst>
                <a:ext uri="{FF2B5EF4-FFF2-40B4-BE49-F238E27FC236}">
                  <a16:creationId xmlns:a16="http://schemas.microsoft.com/office/drawing/2014/main" id="{55C5C7B6-9899-4601-BFC9-0D59D1C88AFC}"/>
                </a:ext>
              </a:extLst>
            </p:cNvPr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2603;p57">
              <a:extLst>
                <a:ext uri="{FF2B5EF4-FFF2-40B4-BE49-F238E27FC236}">
                  <a16:creationId xmlns:a16="http://schemas.microsoft.com/office/drawing/2014/main" id="{C0C844D2-0D3A-4922-9BC6-038EDE01505A}"/>
                </a:ext>
              </a:extLst>
            </p:cNvPr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2604;p57">
              <a:extLst>
                <a:ext uri="{FF2B5EF4-FFF2-40B4-BE49-F238E27FC236}">
                  <a16:creationId xmlns:a16="http://schemas.microsoft.com/office/drawing/2014/main" id="{060BC963-FB18-4DFD-895F-48D7FA5109C5}"/>
                </a:ext>
              </a:extLst>
            </p:cNvPr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2605;p57">
              <a:extLst>
                <a:ext uri="{FF2B5EF4-FFF2-40B4-BE49-F238E27FC236}">
                  <a16:creationId xmlns:a16="http://schemas.microsoft.com/office/drawing/2014/main" id="{17243767-C4FC-4A3D-8199-6BC140DDBDDB}"/>
                </a:ext>
              </a:extLst>
            </p:cNvPr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2606;p57">
              <a:extLst>
                <a:ext uri="{FF2B5EF4-FFF2-40B4-BE49-F238E27FC236}">
                  <a16:creationId xmlns:a16="http://schemas.microsoft.com/office/drawing/2014/main" id="{FD18A27E-4EA5-40A7-9094-2DD1E8390491}"/>
                </a:ext>
              </a:extLst>
            </p:cNvPr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2607;p57">
              <a:extLst>
                <a:ext uri="{FF2B5EF4-FFF2-40B4-BE49-F238E27FC236}">
                  <a16:creationId xmlns:a16="http://schemas.microsoft.com/office/drawing/2014/main" id="{BCDE85E8-3870-417A-BF5D-720A884183AC}"/>
                </a:ext>
              </a:extLst>
            </p:cNvPr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2608;p57">
              <a:extLst>
                <a:ext uri="{FF2B5EF4-FFF2-40B4-BE49-F238E27FC236}">
                  <a16:creationId xmlns:a16="http://schemas.microsoft.com/office/drawing/2014/main" id="{3D73D463-9356-45CB-9A8A-4F55F4099F9A}"/>
                </a:ext>
              </a:extLst>
            </p:cNvPr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2609;p57">
              <a:extLst>
                <a:ext uri="{FF2B5EF4-FFF2-40B4-BE49-F238E27FC236}">
                  <a16:creationId xmlns:a16="http://schemas.microsoft.com/office/drawing/2014/main" id="{3571A958-9B46-4B10-8221-173938552C04}"/>
                </a:ext>
              </a:extLst>
            </p:cNvPr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2610;p57">
              <a:extLst>
                <a:ext uri="{FF2B5EF4-FFF2-40B4-BE49-F238E27FC236}">
                  <a16:creationId xmlns:a16="http://schemas.microsoft.com/office/drawing/2014/main" id="{E7A826A9-BC7A-4CB2-97C7-4D9CD612FEBA}"/>
                </a:ext>
              </a:extLst>
            </p:cNvPr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2611;p57">
              <a:extLst>
                <a:ext uri="{FF2B5EF4-FFF2-40B4-BE49-F238E27FC236}">
                  <a16:creationId xmlns:a16="http://schemas.microsoft.com/office/drawing/2014/main" id="{B3082248-5F19-4A8A-93F7-E52435388346}"/>
                </a:ext>
              </a:extLst>
            </p:cNvPr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2612;p57">
              <a:extLst>
                <a:ext uri="{FF2B5EF4-FFF2-40B4-BE49-F238E27FC236}">
                  <a16:creationId xmlns:a16="http://schemas.microsoft.com/office/drawing/2014/main" id="{CFD4223A-C145-4C27-9CA2-D24D98D86C31}"/>
                </a:ext>
              </a:extLst>
            </p:cNvPr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2613;p57">
              <a:extLst>
                <a:ext uri="{FF2B5EF4-FFF2-40B4-BE49-F238E27FC236}">
                  <a16:creationId xmlns:a16="http://schemas.microsoft.com/office/drawing/2014/main" id="{32237EE2-1BA8-4D0F-B06E-23C27E313922}"/>
                </a:ext>
              </a:extLst>
            </p:cNvPr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2614;p57">
              <a:extLst>
                <a:ext uri="{FF2B5EF4-FFF2-40B4-BE49-F238E27FC236}">
                  <a16:creationId xmlns:a16="http://schemas.microsoft.com/office/drawing/2014/main" id="{5D7B9FA3-88AE-4FBA-B625-F7447D60671C}"/>
                </a:ext>
              </a:extLst>
            </p:cNvPr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2615;p57">
              <a:extLst>
                <a:ext uri="{FF2B5EF4-FFF2-40B4-BE49-F238E27FC236}">
                  <a16:creationId xmlns:a16="http://schemas.microsoft.com/office/drawing/2014/main" id="{1E69299B-887D-4FE0-867E-A190D4D0B093}"/>
                </a:ext>
              </a:extLst>
            </p:cNvPr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2616;p57">
              <a:extLst>
                <a:ext uri="{FF2B5EF4-FFF2-40B4-BE49-F238E27FC236}">
                  <a16:creationId xmlns:a16="http://schemas.microsoft.com/office/drawing/2014/main" id="{9B889B5B-61E0-48EE-9BE0-951AFE83683D}"/>
                </a:ext>
              </a:extLst>
            </p:cNvPr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2617;p57">
              <a:extLst>
                <a:ext uri="{FF2B5EF4-FFF2-40B4-BE49-F238E27FC236}">
                  <a16:creationId xmlns:a16="http://schemas.microsoft.com/office/drawing/2014/main" id="{190290FA-CA6A-41F1-A79F-8A21C489BCF6}"/>
                </a:ext>
              </a:extLst>
            </p:cNvPr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2618;p57">
              <a:extLst>
                <a:ext uri="{FF2B5EF4-FFF2-40B4-BE49-F238E27FC236}">
                  <a16:creationId xmlns:a16="http://schemas.microsoft.com/office/drawing/2014/main" id="{50DFECB5-4F8D-4DEA-87F3-C8BC6EBCF7AC}"/>
                </a:ext>
              </a:extLst>
            </p:cNvPr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2619;p57">
              <a:extLst>
                <a:ext uri="{FF2B5EF4-FFF2-40B4-BE49-F238E27FC236}">
                  <a16:creationId xmlns:a16="http://schemas.microsoft.com/office/drawing/2014/main" id="{E5DC57A4-0ACC-4DCA-B13D-FBCE8A438679}"/>
                </a:ext>
              </a:extLst>
            </p:cNvPr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2620;p57">
              <a:extLst>
                <a:ext uri="{FF2B5EF4-FFF2-40B4-BE49-F238E27FC236}">
                  <a16:creationId xmlns:a16="http://schemas.microsoft.com/office/drawing/2014/main" id="{170ED98E-4563-4FA9-BCAF-52C692E68CB5}"/>
                </a:ext>
              </a:extLst>
            </p:cNvPr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2621;p57">
              <a:extLst>
                <a:ext uri="{FF2B5EF4-FFF2-40B4-BE49-F238E27FC236}">
                  <a16:creationId xmlns:a16="http://schemas.microsoft.com/office/drawing/2014/main" id="{5F49C2A7-D613-4A0C-8D5F-0471FD549422}"/>
                </a:ext>
              </a:extLst>
            </p:cNvPr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2622;p57">
              <a:extLst>
                <a:ext uri="{FF2B5EF4-FFF2-40B4-BE49-F238E27FC236}">
                  <a16:creationId xmlns:a16="http://schemas.microsoft.com/office/drawing/2014/main" id="{89ABC863-4DB0-4049-83C7-ABB9DA139E27}"/>
                </a:ext>
              </a:extLst>
            </p:cNvPr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2623;p57">
              <a:extLst>
                <a:ext uri="{FF2B5EF4-FFF2-40B4-BE49-F238E27FC236}">
                  <a16:creationId xmlns:a16="http://schemas.microsoft.com/office/drawing/2014/main" id="{21D5CFAC-0F4A-4C04-9961-FF14ED2115F2}"/>
                </a:ext>
              </a:extLst>
            </p:cNvPr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2624;p57">
              <a:extLst>
                <a:ext uri="{FF2B5EF4-FFF2-40B4-BE49-F238E27FC236}">
                  <a16:creationId xmlns:a16="http://schemas.microsoft.com/office/drawing/2014/main" id="{38913441-3213-4147-A7AF-67BEC154041C}"/>
                </a:ext>
              </a:extLst>
            </p:cNvPr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2625;p57">
              <a:extLst>
                <a:ext uri="{FF2B5EF4-FFF2-40B4-BE49-F238E27FC236}">
                  <a16:creationId xmlns:a16="http://schemas.microsoft.com/office/drawing/2014/main" id="{6EE9B4B6-2E83-429D-862D-3605CFE6BB51}"/>
                </a:ext>
              </a:extLst>
            </p:cNvPr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2626;p57">
              <a:extLst>
                <a:ext uri="{FF2B5EF4-FFF2-40B4-BE49-F238E27FC236}">
                  <a16:creationId xmlns:a16="http://schemas.microsoft.com/office/drawing/2014/main" id="{4018B6AF-28E1-4BFE-A924-58538B1DC586}"/>
                </a:ext>
              </a:extLst>
            </p:cNvPr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2627;p57">
              <a:extLst>
                <a:ext uri="{FF2B5EF4-FFF2-40B4-BE49-F238E27FC236}">
                  <a16:creationId xmlns:a16="http://schemas.microsoft.com/office/drawing/2014/main" id="{585F7E6B-5769-4C53-B512-FD50C0DF6705}"/>
                </a:ext>
              </a:extLst>
            </p:cNvPr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2628;p57">
              <a:extLst>
                <a:ext uri="{FF2B5EF4-FFF2-40B4-BE49-F238E27FC236}">
                  <a16:creationId xmlns:a16="http://schemas.microsoft.com/office/drawing/2014/main" id="{7D3106BB-DD12-4CAE-8B2E-80D5BF4159A2}"/>
                </a:ext>
              </a:extLst>
            </p:cNvPr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2629;p57">
              <a:extLst>
                <a:ext uri="{FF2B5EF4-FFF2-40B4-BE49-F238E27FC236}">
                  <a16:creationId xmlns:a16="http://schemas.microsoft.com/office/drawing/2014/main" id="{B3616B1D-2C46-4779-8912-108B334F9D27}"/>
                </a:ext>
              </a:extLst>
            </p:cNvPr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2630;p57">
              <a:extLst>
                <a:ext uri="{FF2B5EF4-FFF2-40B4-BE49-F238E27FC236}">
                  <a16:creationId xmlns:a16="http://schemas.microsoft.com/office/drawing/2014/main" id="{158D5DE2-AC8A-4C42-B215-708402CBB0BB}"/>
                </a:ext>
              </a:extLst>
            </p:cNvPr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2631;p57">
              <a:extLst>
                <a:ext uri="{FF2B5EF4-FFF2-40B4-BE49-F238E27FC236}">
                  <a16:creationId xmlns:a16="http://schemas.microsoft.com/office/drawing/2014/main" id="{C6C3CAFA-5620-466D-9099-796051D6ACD7}"/>
                </a:ext>
              </a:extLst>
            </p:cNvPr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2632;p57">
              <a:extLst>
                <a:ext uri="{FF2B5EF4-FFF2-40B4-BE49-F238E27FC236}">
                  <a16:creationId xmlns:a16="http://schemas.microsoft.com/office/drawing/2014/main" id="{2792167C-3BFD-4124-9997-83603459E295}"/>
                </a:ext>
              </a:extLst>
            </p:cNvPr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2633;p57">
              <a:extLst>
                <a:ext uri="{FF2B5EF4-FFF2-40B4-BE49-F238E27FC236}">
                  <a16:creationId xmlns:a16="http://schemas.microsoft.com/office/drawing/2014/main" id="{F295A31A-2EEE-46F4-B246-1B4FD60685AC}"/>
                </a:ext>
              </a:extLst>
            </p:cNvPr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2634;p57">
              <a:extLst>
                <a:ext uri="{FF2B5EF4-FFF2-40B4-BE49-F238E27FC236}">
                  <a16:creationId xmlns:a16="http://schemas.microsoft.com/office/drawing/2014/main" id="{82875193-CFAE-4752-BAC0-AA87C9B4E8FE}"/>
                </a:ext>
              </a:extLst>
            </p:cNvPr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2635;p57">
              <a:extLst>
                <a:ext uri="{FF2B5EF4-FFF2-40B4-BE49-F238E27FC236}">
                  <a16:creationId xmlns:a16="http://schemas.microsoft.com/office/drawing/2014/main" id="{9BDFAEC9-6386-4253-B504-F88C7DE72B88}"/>
                </a:ext>
              </a:extLst>
            </p:cNvPr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2636;p57">
              <a:extLst>
                <a:ext uri="{FF2B5EF4-FFF2-40B4-BE49-F238E27FC236}">
                  <a16:creationId xmlns:a16="http://schemas.microsoft.com/office/drawing/2014/main" id="{6057FB15-7336-4332-98C5-EA36F7238F18}"/>
                </a:ext>
              </a:extLst>
            </p:cNvPr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2637;p57">
              <a:extLst>
                <a:ext uri="{FF2B5EF4-FFF2-40B4-BE49-F238E27FC236}">
                  <a16:creationId xmlns:a16="http://schemas.microsoft.com/office/drawing/2014/main" id="{484B5138-DBF8-486D-A7D1-856137DAF908}"/>
                </a:ext>
              </a:extLst>
            </p:cNvPr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2638;p57">
              <a:extLst>
                <a:ext uri="{FF2B5EF4-FFF2-40B4-BE49-F238E27FC236}">
                  <a16:creationId xmlns:a16="http://schemas.microsoft.com/office/drawing/2014/main" id="{520F3E71-296A-4DC3-A62C-4274BB483FA0}"/>
                </a:ext>
              </a:extLst>
            </p:cNvPr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2639;p57">
              <a:extLst>
                <a:ext uri="{FF2B5EF4-FFF2-40B4-BE49-F238E27FC236}">
                  <a16:creationId xmlns:a16="http://schemas.microsoft.com/office/drawing/2014/main" id="{5D1ED3AC-4729-4545-B9B7-913FFA2D46B2}"/>
                </a:ext>
              </a:extLst>
            </p:cNvPr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2640;p57">
              <a:extLst>
                <a:ext uri="{FF2B5EF4-FFF2-40B4-BE49-F238E27FC236}">
                  <a16:creationId xmlns:a16="http://schemas.microsoft.com/office/drawing/2014/main" id="{45B68FCD-3BA5-4015-B00A-6094F79C3A74}"/>
                </a:ext>
              </a:extLst>
            </p:cNvPr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2641;p57">
              <a:extLst>
                <a:ext uri="{FF2B5EF4-FFF2-40B4-BE49-F238E27FC236}">
                  <a16:creationId xmlns:a16="http://schemas.microsoft.com/office/drawing/2014/main" id="{2C8B0DAF-72DF-41DA-B33D-7D565EC62506}"/>
                </a:ext>
              </a:extLst>
            </p:cNvPr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2642;p57">
              <a:extLst>
                <a:ext uri="{FF2B5EF4-FFF2-40B4-BE49-F238E27FC236}">
                  <a16:creationId xmlns:a16="http://schemas.microsoft.com/office/drawing/2014/main" id="{F5D2608D-0E07-4858-BE58-47555D43361A}"/>
                </a:ext>
              </a:extLst>
            </p:cNvPr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2643;p57">
              <a:extLst>
                <a:ext uri="{FF2B5EF4-FFF2-40B4-BE49-F238E27FC236}">
                  <a16:creationId xmlns:a16="http://schemas.microsoft.com/office/drawing/2014/main" id="{76D7C457-F2A4-4F00-8B2F-FA79B4161E23}"/>
                </a:ext>
              </a:extLst>
            </p:cNvPr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2644;p57">
              <a:extLst>
                <a:ext uri="{FF2B5EF4-FFF2-40B4-BE49-F238E27FC236}">
                  <a16:creationId xmlns:a16="http://schemas.microsoft.com/office/drawing/2014/main" id="{534BD6D3-FBBD-4E27-8CF2-768092DDEA0E}"/>
                </a:ext>
              </a:extLst>
            </p:cNvPr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2645;p57">
              <a:extLst>
                <a:ext uri="{FF2B5EF4-FFF2-40B4-BE49-F238E27FC236}">
                  <a16:creationId xmlns:a16="http://schemas.microsoft.com/office/drawing/2014/main" id="{DAD79534-C02F-457B-861F-F6A6D5A3B706}"/>
                </a:ext>
              </a:extLst>
            </p:cNvPr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2646;p57">
              <a:extLst>
                <a:ext uri="{FF2B5EF4-FFF2-40B4-BE49-F238E27FC236}">
                  <a16:creationId xmlns:a16="http://schemas.microsoft.com/office/drawing/2014/main" id="{095A1C6D-8CC9-473D-B312-337EE72DCFCF}"/>
                </a:ext>
              </a:extLst>
            </p:cNvPr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2647;p57">
              <a:extLst>
                <a:ext uri="{FF2B5EF4-FFF2-40B4-BE49-F238E27FC236}">
                  <a16:creationId xmlns:a16="http://schemas.microsoft.com/office/drawing/2014/main" id="{B5F4EE7E-4FF2-4E60-B5F1-4EFCE1EF38EC}"/>
                </a:ext>
              </a:extLst>
            </p:cNvPr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2648;p57">
              <a:extLst>
                <a:ext uri="{FF2B5EF4-FFF2-40B4-BE49-F238E27FC236}">
                  <a16:creationId xmlns:a16="http://schemas.microsoft.com/office/drawing/2014/main" id="{0289C91F-8E72-4E3D-9116-A33A9919C7D2}"/>
                </a:ext>
              </a:extLst>
            </p:cNvPr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2649;p57">
              <a:extLst>
                <a:ext uri="{FF2B5EF4-FFF2-40B4-BE49-F238E27FC236}">
                  <a16:creationId xmlns:a16="http://schemas.microsoft.com/office/drawing/2014/main" id="{CF38ACEB-018F-45DD-8695-670B1D816AD2}"/>
                </a:ext>
              </a:extLst>
            </p:cNvPr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2650;p57">
              <a:extLst>
                <a:ext uri="{FF2B5EF4-FFF2-40B4-BE49-F238E27FC236}">
                  <a16:creationId xmlns:a16="http://schemas.microsoft.com/office/drawing/2014/main" id="{FD104562-0D97-4A48-9F0C-991FD0683EDD}"/>
                </a:ext>
              </a:extLst>
            </p:cNvPr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2651;p57">
              <a:extLst>
                <a:ext uri="{FF2B5EF4-FFF2-40B4-BE49-F238E27FC236}">
                  <a16:creationId xmlns:a16="http://schemas.microsoft.com/office/drawing/2014/main" id="{3D3E016C-7AFB-46C4-AEA4-39467D5C8236}"/>
                </a:ext>
              </a:extLst>
            </p:cNvPr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2652;p57">
              <a:extLst>
                <a:ext uri="{FF2B5EF4-FFF2-40B4-BE49-F238E27FC236}">
                  <a16:creationId xmlns:a16="http://schemas.microsoft.com/office/drawing/2014/main" id="{0CECE43D-19BE-40D9-B6B3-E59ABE258C30}"/>
                </a:ext>
              </a:extLst>
            </p:cNvPr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2653;p57">
              <a:extLst>
                <a:ext uri="{FF2B5EF4-FFF2-40B4-BE49-F238E27FC236}">
                  <a16:creationId xmlns:a16="http://schemas.microsoft.com/office/drawing/2014/main" id="{9E2843A2-14A7-47E7-92FE-0F60241B1825}"/>
                </a:ext>
              </a:extLst>
            </p:cNvPr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2654;p57">
              <a:extLst>
                <a:ext uri="{FF2B5EF4-FFF2-40B4-BE49-F238E27FC236}">
                  <a16:creationId xmlns:a16="http://schemas.microsoft.com/office/drawing/2014/main" id="{744C26BC-EF9C-4502-A4EC-5A8C08310DF4}"/>
                </a:ext>
              </a:extLst>
            </p:cNvPr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2655;p57">
              <a:extLst>
                <a:ext uri="{FF2B5EF4-FFF2-40B4-BE49-F238E27FC236}">
                  <a16:creationId xmlns:a16="http://schemas.microsoft.com/office/drawing/2014/main" id="{209ADD6E-8967-4442-A9AA-4E060B24E2E2}"/>
                </a:ext>
              </a:extLst>
            </p:cNvPr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2656;p57">
              <a:extLst>
                <a:ext uri="{FF2B5EF4-FFF2-40B4-BE49-F238E27FC236}">
                  <a16:creationId xmlns:a16="http://schemas.microsoft.com/office/drawing/2014/main" id="{B9FD29B2-74FF-4E88-A64D-7002C6BCB649}"/>
                </a:ext>
              </a:extLst>
            </p:cNvPr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2657;p57">
              <a:extLst>
                <a:ext uri="{FF2B5EF4-FFF2-40B4-BE49-F238E27FC236}">
                  <a16:creationId xmlns:a16="http://schemas.microsoft.com/office/drawing/2014/main" id="{BDBB17D0-5BF1-41F6-B935-FC948B94AB42}"/>
                </a:ext>
              </a:extLst>
            </p:cNvPr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2658;p57">
              <a:extLst>
                <a:ext uri="{FF2B5EF4-FFF2-40B4-BE49-F238E27FC236}">
                  <a16:creationId xmlns:a16="http://schemas.microsoft.com/office/drawing/2014/main" id="{A5607566-4BEA-4F0F-B8CC-30C722648BE7}"/>
                </a:ext>
              </a:extLst>
            </p:cNvPr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2659;p57">
              <a:extLst>
                <a:ext uri="{FF2B5EF4-FFF2-40B4-BE49-F238E27FC236}">
                  <a16:creationId xmlns:a16="http://schemas.microsoft.com/office/drawing/2014/main" id="{7488AB0E-F156-409F-B8E5-EC49B341CA45}"/>
                </a:ext>
              </a:extLst>
            </p:cNvPr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2660;p57">
              <a:extLst>
                <a:ext uri="{FF2B5EF4-FFF2-40B4-BE49-F238E27FC236}">
                  <a16:creationId xmlns:a16="http://schemas.microsoft.com/office/drawing/2014/main" id="{B94CB9B6-6588-44A6-A36D-431F33C90188}"/>
                </a:ext>
              </a:extLst>
            </p:cNvPr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2661;p57">
              <a:extLst>
                <a:ext uri="{FF2B5EF4-FFF2-40B4-BE49-F238E27FC236}">
                  <a16:creationId xmlns:a16="http://schemas.microsoft.com/office/drawing/2014/main" id="{58ABC3D8-8780-4707-90D0-A78E97B26678}"/>
                </a:ext>
              </a:extLst>
            </p:cNvPr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2662;p57">
              <a:extLst>
                <a:ext uri="{FF2B5EF4-FFF2-40B4-BE49-F238E27FC236}">
                  <a16:creationId xmlns:a16="http://schemas.microsoft.com/office/drawing/2014/main" id="{0C0F346F-4E47-4F14-A171-2EBD6D9DB7ED}"/>
                </a:ext>
              </a:extLst>
            </p:cNvPr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2663;p57">
              <a:extLst>
                <a:ext uri="{FF2B5EF4-FFF2-40B4-BE49-F238E27FC236}">
                  <a16:creationId xmlns:a16="http://schemas.microsoft.com/office/drawing/2014/main" id="{EF365256-715C-4426-8BFE-AE73D11F602A}"/>
                </a:ext>
              </a:extLst>
            </p:cNvPr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2664;p57">
              <a:extLst>
                <a:ext uri="{FF2B5EF4-FFF2-40B4-BE49-F238E27FC236}">
                  <a16:creationId xmlns:a16="http://schemas.microsoft.com/office/drawing/2014/main" id="{4F30C9D9-7A29-4F17-BE06-46A8579461DB}"/>
                </a:ext>
              </a:extLst>
            </p:cNvPr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2665;p57">
              <a:extLst>
                <a:ext uri="{FF2B5EF4-FFF2-40B4-BE49-F238E27FC236}">
                  <a16:creationId xmlns:a16="http://schemas.microsoft.com/office/drawing/2014/main" id="{7C188FF8-7F4F-438B-88C5-6095D4035EDC}"/>
                </a:ext>
              </a:extLst>
            </p:cNvPr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2666;p57">
              <a:extLst>
                <a:ext uri="{FF2B5EF4-FFF2-40B4-BE49-F238E27FC236}">
                  <a16:creationId xmlns:a16="http://schemas.microsoft.com/office/drawing/2014/main" id="{D687E509-B294-4266-B05F-76A903B69E64}"/>
                </a:ext>
              </a:extLst>
            </p:cNvPr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2667;p57">
              <a:extLst>
                <a:ext uri="{FF2B5EF4-FFF2-40B4-BE49-F238E27FC236}">
                  <a16:creationId xmlns:a16="http://schemas.microsoft.com/office/drawing/2014/main" id="{A262452B-1FEE-4299-A9FB-30870D22954B}"/>
                </a:ext>
              </a:extLst>
            </p:cNvPr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2668;p57">
              <a:extLst>
                <a:ext uri="{FF2B5EF4-FFF2-40B4-BE49-F238E27FC236}">
                  <a16:creationId xmlns:a16="http://schemas.microsoft.com/office/drawing/2014/main" id="{ACDB5F5C-9C3B-482F-8676-B32EAB32B85A}"/>
                </a:ext>
              </a:extLst>
            </p:cNvPr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2669;p57">
              <a:extLst>
                <a:ext uri="{FF2B5EF4-FFF2-40B4-BE49-F238E27FC236}">
                  <a16:creationId xmlns:a16="http://schemas.microsoft.com/office/drawing/2014/main" id="{CC87FE63-7A7A-49BD-86D1-BF73FC175742}"/>
                </a:ext>
              </a:extLst>
            </p:cNvPr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2670;p57">
              <a:extLst>
                <a:ext uri="{FF2B5EF4-FFF2-40B4-BE49-F238E27FC236}">
                  <a16:creationId xmlns:a16="http://schemas.microsoft.com/office/drawing/2014/main" id="{76DC79E3-43DD-4F85-B3BE-7E4770E4D418}"/>
                </a:ext>
              </a:extLst>
            </p:cNvPr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2671;p57">
              <a:extLst>
                <a:ext uri="{FF2B5EF4-FFF2-40B4-BE49-F238E27FC236}">
                  <a16:creationId xmlns:a16="http://schemas.microsoft.com/office/drawing/2014/main" id="{1CE0FD64-A660-4F77-BC9B-8FB352F329BB}"/>
                </a:ext>
              </a:extLst>
            </p:cNvPr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2672;p57">
              <a:extLst>
                <a:ext uri="{FF2B5EF4-FFF2-40B4-BE49-F238E27FC236}">
                  <a16:creationId xmlns:a16="http://schemas.microsoft.com/office/drawing/2014/main" id="{FCEABE18-7564-4214-BBE7-3817418BB319}"/>
                </a:ext>
              </a:extLst>
            </p:cNvPr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2673;p57">
              <a:extLst>
                <a:ext uri="{FF2B5EF4-FFF2-40B4-BE49-F238E27FC236}">
                  <a16:creationId xmlns:a16="http://schemas.microsoft.com/office/drawing/2014/main" id="{D80E5927-9065-4BA5-96A1-4F89E2330B73}"/>
                </a:ext>
              </a:extLst>
            </p:cNvPr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2674;p57">
              <a:extLst>
                <a:ext uri="{FF2B5EF4-FFF2-40B4-BE49-F238E27FC236}">
                  <a16:creationId xmlns:a16="http://schemas.microsoft.com/office/drawing/2014/main" id="{613FA362-08D6-4D20-9A57-B5D75C9EE5B9}"/>
                </a:ext>
              </a:extLst>
            </p:cNvPr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2675;p57">
              <a:extLst>
                <a:ext uri="{FF2B5EF4-FFF2-40B4-BE49-F238E27FC236}">
                  <a16:creationId xmlns:a16="http://schemas.microsoft.com/office/drawing/2014/main" id="{69349B57-45F0-4028-94A8-91DEA58F4657}"/>
                </a:ext>
              </a:extLst>
            </p:cNvPr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2676;p57">
              <a:extLst>
                <a:ext uri="{FF2B5EF4-FFF2-40B4-BE49-F238E27FC236}">
                  <a16:creationId xmlns:a16="http://schemas.microsoft.com/office/drawing/2014/main" id="{CFEBD1AA-D3B8-4F07-87D0-87F032B7B421}"/>
                </a:ext>
              </a:extLst>
            </p:cNvPr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2677;p57">
              <a:extLst>
                <a:ext uri="{FF2B5EF4-FFF2-40B4-BE49-F238E27FC236}">
                  <a16:creationId xmlns:a16="http://schemas.microsoft.com/office/drawing/2014/main" id="{E76CA6A6-F4C9-477B-940B-8007CF07337E}"/>
                </a:ext>
              </a:extLst>
            </p:cNvPr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2678;p57">
              <a:extLst>
                <a:ext uri="{FF2B5EF4-FFF2-40B4-BE49-F238E27FC236}">
                  <a16:creationId xmlns:a16="http://schemas.microsoft.com/office/drawing/2014/main" id="{068A64FE-2A56-4DB1-AE43-92ED99129DD1}"/>
                </a:ext>
              </a:extLst>
            </p:cNvPr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2679;p57">
              <a:extLst>
                <a:ext uri="{FF2B5EF4-FFF2-40B4-BE49-F238E27FC236}">
                  <a16:creationId xmlns:a16="http://schemas.microsoft.com/office/drawing/2014/main" id="{E0C30164-F08A-42E3-9F4B-0C48D7A7611E}"/>
                </a:ext>
              </a:extLst>
            </p:cNvPr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2680;p57">
              <a:extLst>
                <a:ext uri="{FF2B5EF4-FFF2-40B4-BE49-F238E27FC236}">
                  <a16:creationId xmlns:a16="http://schemas.microsoft.com/office/drawing/2014/main" id="{0B4708B1-6A81-4699-93CC-9116FE5C5CA5}"/>
                </a:ext>
              </a:extLst>
            </p:cNvPr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2681;p57">
              <a:extLst>
                <a:ext uri="{FF2B5EF4-FFF2-40B4-BE49-F238E27FC236}">
                  <a16:creationId xmlns:a16="http://schemas.microsoft.com/office/drawing/2014/main" id="{F6056E7A-2DA6-4B46-B8F4-0C23EE324025}"/>
                </a:ext>
              </a:extLst>
            </p:cNvPr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2682;p57">
              <a:extLst>
                <a:ext uri="{FF2B5EF4-FFF2-40B4-BE49-F238E27FC236}">
                  <a16:creationId xmlns:a16="http://schemas.microsoft.com/office/drawing/2014/main" id="{617FD50B-396C-4E7A-9D64-B64300FBBDC6}"/>
                </a:ext>
              </a:extLst>
            </p:cNvPr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2683;p57">
              <a:extLst>
                <a:ext uri="{FF2B5EF4-FFF2-40B4-BE49-F238E27FC236}">
                  <a16:creationId xmlns:a16="http://schemas.microsoft.com/office/drawing/2014/main" id="{3C088B14-35A3-4518-97EB-8714AEA2087E}"/>
                </a:ext>
              </a:extLst>
            </p:cNvPr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2684;p57">
              <a:extLst>
                <a:ext uri="{FF2B5EF4-FFF2-40B4-BE49-F238E27FC236}">
                  <a16:creationId xmlns:a16="http://schemas.microsoft.com/office/drawing/2014/main" id="{E2B006C7-2105-4EB2-BB4B-002709F85A3A}"/>
                </a:ext>
              </a:extLst>
            </p:cNvPr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2685;p57">
              <a:extLst>
                <a:ext uri="{FF2B5EF4-FFF2-40B4-BE49-F238E27FC236}">
                  <a16:creationId xmlns:a16="http://schemas.microsoft.com/office/drawing/2014/main" id="{DE279BF5-FE96-4FFD-903A-1306181E691B}"/>
                </a:ext>
              </a:extLst>
            </p:cNvPr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2686;p57">
              <a:extLst>
                <a:ext uri="{FF2B5EF4-FFF2-40B4-BE49-F238E27FC236}">
                  <a16:creationId xmlns:a16="http://schemas.microsoft.com/office/drawing/2014/main" id="{3A98EF7C-C81B-4E3B-A579-D08CCCA38758}"/>
                </a:ext>
              </a:extLst>
            </p:cNvPr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2687;p57">
              <a:extLst>
                <a:ext uri="{FF2B5EF4-FFF2-40B4-BE49-F238E27FC236}">
                  <a16:creationId xmlns:a16="http://schemas.microsoft.com/office/drawing/2014/main" id="{5DFE55E3-E518-4C75-9D88-4DDB3856441B}"/>
                </a:ext>
              </a:extLst>
            </p:cNvPr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2688;p57">
              <a:extLst>
                <a:ext uri="{FF2B5EF4-FFF2-40B4-BE49-F238E27FC236}">
                  <a16:creationId xmlns:a16="http://schemas.microsoft.com/office/drawing/2014/main" id="{8B09AB3F-1620-41E3-99B8-B935D0EC41D1}"/>
                </a:ext>
              </a:extLst>
            </p:cNvPr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2689;p57">
              <a:extLst>
                <a:ext uri="{FF2B5EF4-FFF2-40B4-BE49-F238E27FC236}">
                  <a16:creationId xmlns:a16="http://schemas.microsoft.com/office/drawing/2014/main" id="{F778626C-9750-40E3-96C9-E1BDC92FDBC0}"/>
                </a:ext>
              </a:extLst>
            </p:cNvPr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2690;p57">
              <a:extLst>
                <a:ext uri="{FF2B5EF4-FFF2-40B4-BE49-F238E27FC236}">
                  <a16:creationId xmlns:a16="http://schemas.microsoft.com/office/drawing/2014/main" id="{0D5BAD0D-DA3C-4118-BE02-0537C29D6052}"/>
                </a:ext>
              </a:extLst>
            </p:cNvPr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2691;p57">
              <a:extLst>
                <a:ext uri="{FF2B5EF4-FFF2-40B4-BE49-F238E27FC236}">
                  <a16:creationId xmlns:a16="http://schemas.microsoft.com/office/drawing/2014/main" id="{73BF0714-AF51-4748-BEA1-F31EF85EF02E}"/>
                </a:ext>
              </a:extLst>
            </p:cNvPr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2692;p57">
              <a:extLst>
                <a:ext uri="{FF2B5EF4-FFF2-40B4-BE49-F238E27FC236}">
                  <a16:creationId xmlns:a16="http://schemas.microsoft.com/office/drawing/2014/main" id="{30BA2329-F6AB-49C7-BDEF-E759BC1F1235}"/>
                </a:ext>
              </a:extLst>
            </p:cNvPr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2693;p57">
              <a:extLst>
                <a:ext uri="{FF2B5EF4-FFF2-40B4-BE49-F238E27FC236}">
                  <a16:creationId xmlns:a16="http://schemas.microsoft.com/office/drawing/2014/main" id="{3105CBAF-3DC0-4B5F-BB20-541510316800}"/>
                </a:ext>
              </a:extLst>
            </p:cNvPr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2694;p57">
              <a:extLst>
                <a:ext uri="{FF2B5EF4-FFF2-40B4-BE49-F238E27FC236}">
                  <a16:creationId xmlns:a16="http://schemas.microsoft.com/office/drawing/2014/main" id="{D7D0210A-BCA3-476C-A632-2CBC29977553}"/>
                </a:ext>
              </a:extLst>
            </p:cNvPr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2695;p57">
              <a:extLst>
                <a:ext uri="{FF2B5EF4-FFF2-40B4-BE49-F238E27FC236}">
                  <a16:creationId xmlns:a16="http://schemas.microsoft.com/office/drawing/2014/main" id="{9D66BFD5-1D12-4BBD-ABA7-398EFE40A1C8}"/>
                </a:ext>
              </a:extLst>
            </p:cNvPr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2696;p57">
              <a:extLst>
                <a:ext uri="{FF2B5EF4-FFF2-40B4-BE49-F238E27FC236}">
                  <a16:creationId xmlns:a16="http://schemas.microsoft.com/office/drawing/2014/main" id="{C4F393BF-C7BC-4AD0-BD42-7DB88C7E2FA6}"/>
                </a:ext>
              </a:extLst>
            </p:cNvPr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2697;p57">
              <a:extLst>
                <a:ext uri="{FF2B5EF4-FFF2-40B4-BE49-F238E27FC236}">
                  <a16:creationId xmlns:a16="http://schemas.microsoft.com/office/drawing/2014/main" id="{1732883F-3328-45FE-A268-07420E6423DB}"/>
                </a:ext>
              </a:extLst>
            </p:cNvPr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2698;p57">
              <a:extLst>
                <a:ext uri="{FF2B5EF4-FFF2-40B4-BE49-F238E27FC236}">
                  <a16:creationId xmlns:a16="http://schemas.microsoft.com/office/drawing/2014/main" id="{1296E148-2B9B-4282-BBD1-F5F11AC28087}"/>
                </a:ext>
              </a:extLst>
            </p:cNvPr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2699;p57">
              <a:extLst>
                <a:ext uri="{FF2B5EF4-FFF2-40B4-BE49-F238E27FC236}">
                  <a16:creationId xmlns:a16="http://schemas.microsoft.com/office/drawing/2014/main" id="{E8C6ACB1-7151-405B-98D4-4CBCE7D577FE}"/>
                </a:ext>
              </a:extLst>
            </p:cNvPr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2700;p57">
              <a:extLst>
                <a:ext uri="{FF2B5EF4-FFF2-40B4-BE49-F238E27FC236}">
                  <a16:creationId xmlns:a16="http://schemas.microsoft.com/office/drawing/2014/main" id="{89264457-0C8E-4313-98B1-2501C9324280}"/>
                </a:ext>
              </a:extLst>
            </p:cNvPr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2701;p57">
              <a:extLst>
                <a:ext uri="{FF2B5EF4-FFF2-40B4-BE49-F238E27FC236}">
                  <a16:creationId xmlns:a16="http://schemas.microsoft.com/office/drawing/2014/main" id="{83D2B253-6E55-4E78-AB0F-6610CAE9D668}"/>
                </a:ext>
              </a:extLst>
            </p:cNvPr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2702;p57">
              <a:extLst>
                <a:ext uri="{FF2B5EF4-FFF2-40B4-BE49-F238E27FC236}">
                  <a16:creationId xmlns:a16="http://schemas.microsoft.com/office/drawing/2014/main" id="{17645D8C-66DB-4AF7-BB7E-56EE3F576FB2}"/>
                </a:ext>
              </a:extLst>
            </p:cNvPr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2703;p57">
              <a:extLst>
                <a:ext uri="{FF2B5EF4-FFF2-40B4-BE49-F238E27FC236}">
                  <a16:creationId xmlns:a16="http://schemas.microsoft.com/office/drawing/2014/main" id="{85D6D6C9-98A8-4D76-82EE-3BB1E980B061}"/>
                </a:ext>
              </a:extLst>
            </p:cNvPr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2704;p57">
              <a:extLst>
                <a:ext uri="{FF2B5EF4-FFF2-40B4-BE49-F238E27FC236}">
                  <a16:creationId xmlns:a16="http://schemas.microsoft.com/office/drawing/2014/main" id="{19D36931-D27D-403B-B3B8-4A6632B4E6B7}"/>
                </a:ext>
              </a:extLst>
            </p:cNvPr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2705;p57">
              <a:extLst>
                <a:ext uri="{FF2B5EF4-FFF2-40B4-BE49-F238E27FC236}">
                  <a16:creationId xmlns:a16="http://schemas.microsoft.com/office/drawing/2014/main" id="{5025E0ED-18F8-48C5-96EF-7DE9D0B8D2AF}"/>
                </a:ext>
              </a:extLst>
            </p:cNvPr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2706;p57">
              <a:extLst>
                <a:ext uri="{FF2B5EF4-FFF2-40B4-BE49-F238E27FC236}">
                  <a16:creationId xmlns:a16="http://schemas.microsoft.com/office/drawing/2014/main" id="{D3940844-16E5-476C-9AAB-9EDAF5A40A74}"/>
                </a:ext>
              </a:extLst>
            </p:cNvPr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2707;p57">
              <a:extLst>
                <a:ext uri="{FF2B5EF4-FFF2-40B4-BE49-F238E27FC236}">
                  <a16:creationId xmlns:a16="http://schemas.microsoft.com/office/drawing/2014/main" id="{4CAAE6CD-9F8D-407D-9E33-1F52AFDC62D7}"/>
                </a:ext>
              </a:extLst>
            </p:cNvPr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2708;p57">
              <a:extLst>
                <a:ext uri="{FF2B5EF4-FFF2-40B4-BE49-F238E27FC236}">
                  <a16:creationId xmlns:a16="http://schemas.microsoft.com/office/drawing/2014/main" id="{6D7EC64B-BCDA-4079-B85A-AD4F314B829A}"/>
                </a:ext>
              </a:extLst>
            </p:cNvPr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2709;p57">
              <a:extLst>
                <a:ext uri="{FF2B5EF4-FFF2-40B4-BE49-F238E27FC236}">
                  <a16:creationId xmlns:a16="http://schemas.microsoft.com/office/drawing/2014/main" id="{27849D2E-967E-461C-B8A6-B6C2F23B7F43}"/>
                </a:ext>
              </a:extLst>
            </p:cNvPr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2710;p57">
              <a:extLst>
                <a:ext uri="{FF2B5EF4-FFF2-40B4-BE49-F238E27FC236}">
                  <a16:creationId xmlns:a16="http://schemas.microsoft.com/office/drawing/2014/main" id="{E6A0739E-D81A-4EB8-9B84-E73518E3FBE6}"/>
                </a:ext>
              </a:extLst>
            </p:cNvPr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2711;p57">
              <a:extLst>
                <a:ext uri="{FF2B5EF4-FFF2-40B4-BE49-F238E27FC236}">
                  <a16:creationId xmlns:a16="http://schemas.microsoft.com/office/drawing/2014/main" id="{CBEFC6C8-AB24-4180-B541-9CBDAD7586FC}"/>
                </a:ext>
              </a:extLst>
            </p:cNvPr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2712;p57">
              <a:extLst>
                <a:ext uri="{FF2B5EF4-FFF2-40B4-BE49-F238E27FC236}">
                  <a16:creationId xmlns:a16="http://schemas.microsoft.com/office/drawing/2014/main" id="{9A619F39-E97C-4736-9243-B6462703FD68}"/>
                </a:ext>
              </a:extLst>
            </p:cNvPr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2713;p57">
              <a:extLst>
                <a:ext uri="{FF2B5EF4-FFF2-40B4-BE49-F238E27FC236}">
                  <a16:creationId xmlns:a16="http://schemas.microsoft.com/office/drawing/2014/main" id="{CEAD42D0-CAA7-45A7-8646-1FCACFED3415}"/>
                </a:ext>
              </a:extLst>
            </p:cNvPr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2714;p57">
              <a:extLst>
                <a:ext uri="{FF2B5EF4-FFF2-40B4-BE49-F238E27FC236}">
                  <a16:creationId xmlns:a16="http://schemas.microsoft.com/office/drawing/2014/main" id="{57E3FDBB-813F-4E1C-83F4-98983B4D720D}"/>
                </a:ext>
              </a:extLst>
            </p:cNvPr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2715;p57">
              <a:extLst>
                <a:ext uri="{FF2B5EF4-FFF2-40B4-BE49-F238E27FC236}">
                  <a16:creationId xmlns:a16="http://schemas.microsoft.com/office/drawing/2014/main" id="{BE760422-FF95-4500-A905-15A7D42985EB}"/>
                </a:ext>
              </a:extLst>
            </p:cNvPr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2716;p57">
              <a:extLst>
                <a:ext uri="{FF2B5EF4-FFF2-40B4-BE49-F238E27FC236}">
                  <a16:creationId xmlns:a16="http://schemas.microsoft.com/office/drawing/2014/main" id="{C72F9C6F-4C13-4FAC-A27F-D9F291845962}"/>
                </a:ext>
              </a:extLst>
            </p:cNvPr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2717;p57">
              <a:extLst>
                <a:ext uri="{FF2B5EF4-FFF2-40B4-BE49-F238E27FC236}">
                  <a16:creationId xmlns:a16="http://schemas.microsoft.com/office/drawing/2014/main" id="{BCE74878-16E1-4F35-9180-55DF2150D6E1}"/>
                </a:ext>
              </a:extLst>
            </p:cNvPr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2718;p57">
              <a:extLst>
                <a:ext uri="{FF2B5EF4-FFF2-40B4-BE49-F238E27FC236}">
                  <a16:creationId xmlns:a16="http://schemas.microsoft.com/office/drawing/2014/main" id="{40B398E6-5A10-4CC5-8F98-F32507DD279D}"/>
                </a:ext>
              </a:extLst>
            </p:cNvPr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2719;p57">
              <a:extLst>
                <a:ext uri="{FF2B5EF4-FFF2-40B4-BE49-F238E27FC236}">
                  <a16:creationId xmlns:a16="http://schemas.microsoft.com/office/drawing/2014/main" id="{687BB7B4-8D59-40C5-95B0-2408342D2100}"/>
                </a:ext>
              </a:extLst>
            </p:cNvPr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2720;p57">
              <a:extLst>
                <a:ext uri="{FF2B5EF4-FFF2-40B4-BE49-F238E27FC236}">
                  <a16:creationId xmlns:a16="http://schemas.microsoft.com/office/drawing/2014/main" id="{1F0921E9-BD57-4F4F-998E-B229F1013D78}"/>
                </a:ext>
              </a:extLst>
            </p:cNvPr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2721;p57">
              <a:extLst>
                <a:ext uri="{FF2B5EF4-FFF2-40B4-BE49-F238E27FC236}">
                  <a16:creationId xmlns:a16="http://schemas.microsoft.com/office/drawing/2014/main" id="{082896C1-F996-4468-9936-FDC8C9C2437E}"/>
                </a:ext>
              </a:extLst>
            </p:cNvPr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2722;p57">
              <a:extLst>
                <a:ext uri="{FF2B5EF4-FFF2-40B4-BE49-F238E27FC236}">
                  <a16:creationId xmlns:a16="http://schemas.microsoft.com/office/drawing/2014/main" id="{A27F63A9-7E11-49D6-B38F-26AFC29CABA1}"/>
                </a:ext>
              </a:extLst>
            </p:cNvPr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2723;p57">
              <a:extLst>
                <a:ext uri="{FF2B5EF4-FFF2-40B4-BE49-F238E27FC236}">
                  <a16:creationId xmlns:a16="http://schemas.microsoft.com/office/drawing/2014/main" id="{1F680B07-B5CE-4A62-9BB1-61EEEB3CA9BA}"/>
                </a:ext>
              </a:extLst>
            </p:cNvPr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2724;p57">
              <a:extLst>
                <a:ext uri="{FF2B5EF4-FFF2-40B4-BE49-F238E27FC236}">
                  <a16:creationId xmlns:a16="http://schemas.microsoft.com/office/drawing/2014/main" id="{15119851-4E79-41B0-B39A-336A89C49EEF}"/>
                </a:ext>
              </a:extLst>
            </p:cNvPr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2725;p57">
              <a:extLst>
                <a:ext uri="{FF2B5EF4-FFF2-40B4-BE49-F238E27FC236}">
                  <a16:creationId xmlns:a16="http://schemas.microsoft.com/office/drawing/2014/main" id="{0ECD7787-EB2C-422A-BCE2-BDC1F8DA1375}"/>
                </a:ext>
              </a:extLst>
            </p:cNvPr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2726;p57">
              <a:extLst>
                <a:ext uri="{FF2B5EF4-FFF2-40B4-BE49-F238E27FC236}">
                  <a16:creationId xmlns:a16="http://schemas.microsoft.com/office/drawing/2014/main" id="{12093747-475F-4CA1-B4DC-841BB87516DD}"/>
                </a:ext>
              </a:extLst>
            </p:cNvPr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2727;p57">
              <a:extLst>
                <a:ext uri="{FF2B5EF4-FFF2-40B4-BE49-F238E27FC236}">
                  <a16:creationId xmlns:a16="http://schemas.microsoft.com/office/drawing/2014/main" id="{2678B6E9-B6BE-49AC-BBB1-977256D06C33}"/>
                </a:ext>
              </a:extLst>
            </p:cNvPr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2728;p57">
              <a:extLst>
                <a:ext uri="{FF2B5EF4-FFF2-40B4-BE49-F238E27FC236}">
                  <a16:creationId xmlns:a16="http://schemas.microsoft.com/office/drawing/2014/main" id="{4D887B56-2F24-45E0-A4DA-5C27D2A5D27A}"/>
                </a:ext>
              </a:extLst>
            </p:cNvPr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2729;p57">
              <a:extLst>
                <a:ext uri="{FF2B5EF4-FFF2-40B4-BE49-F238E27FC236}">
                  <a16:creationId xmlns:a16="http://schemas.microsoft.com/office/drawing/2014/main" id="{4258FCBC-8D16-460B-B762-1151A36A24FA}"/>
                </a:ext>
              </a:extLst>
            </p:cNvPr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2730;p57">
              <a:extLst>
                <a:ext uri="{FF2B5EF4-FFF2-40B4-BE49-F238E27FC236}">
                  <a16:creationId xmlns:a16="http://schemas.microsoft.com/office/drawing/2014/main" id="{044E6B96-B168-41B9-9084-1B91E14359CF}"/>
                </a:ext>
              </a:extLst>
            </p:cNvPr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2731;p57">
              <a:extLst>
                <a:ext uri="{FF2B5EF4-FFF2-40B4-BE49-F238E27FC236}">
                  <a16:creationId xmlns:a16="http://schemas.microsoft.com/office/drawing/2014/main" id="{5082F008-A50B-4B1E-B98E-F9C512674E7E}"/>
                </a:ext>
              </a:extLst>
            </p:cNvPr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2732;p57">
              <a:extLst>
                <a:ext uri="{FF2B5EF4-FFF2-40B4-BE49-F238E27FC236}">
                  <a16:creationId xmlns:a16="http://schemas.microsoft.com/office/drawing/2014/main" id="{7FDB1EC8-3D4C-434D-93DA-7136B8A5C17B}"/>
                </a:ext>
              </a:extLst>
            </p:cNvPr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2733;p57">
              <a:extLst>
                <a:ext uri="{FF2B5EF4-FFF2-40B4-BE49-F238E27FC236}">
                  <a16:creationId xmlns:a16="http://schemas.microsoft.com/office/drawing/2014/main" id="{88B8A701-0ABA-433B-AE63-234F486AB989}"/>
                </a:ext>
              </a:extLst>
            </p:cNvPr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2734;p57">
              <a:extLst>
                <a:ext uri="{FF2B5EF4-FFF2-40B4-BE49-F238E27FC236}">
                  <a16:creationId xmlns:a16="http://schemas.microsoft.com/office/drawing/2014/main" id="{8B283AFF-3E8C-4976-9BEF-C37AC1DFB978}"/>
                </a:ext>
              </a:extLst>
            </p:cNvPr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2735;p57">
              <a:extLst>
                <a:ext uri="{FF2B5EF4-FFF2-40B4-BE49-F238E27FC236}">
                  <a16:creationId xmlns:a16="http://schemas.microsoft.com/office/drawing/2014/main" id="{F0706D49-CD27-4848-8E9E-44862E2FF2DC}"/>
                </a:ext>
              </a:extLst>
            </p:cNvPr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2736;p57">
              <a:extLst>
                <a:ext uri="{FF2B5EF4-FFF2-40B4-BE49-F238E27FC236}">
                  <a16:creationId xmlns:a16="http://schemas.microsoft.com/office/drawing/2014/main" id="{5374B80B-7FBC-4DA3-9C2E-7EB7B8DDF329}"/>
                </a:ext>
              </a:extLst>
            </p:cNvPr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2737;p57">
              <a:extLst>
                <a:ext uri="{FF2B5EF4-FFF2-40B4-BE49-F238E27FC236}">
                  <a16:creationId xmlns:a16="http://schemas.microsoft.com/office/drawing/2014/main" id="{64BD9AE8-6DBC-46F2-9C9A-0E5258AC11FD}"/>
                </a:ext>
              </a:extLst>
            </p:cNvPr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2738;p57">
              <a:extLst>
                <a:ext uri="{FF2B5EF4-FFF2-40B4-BE49-F238E27FC236}">
                  <a16:creationId xmlns:a16="http://schemas.microsoft.com/office/drawing/2014/main" id="{238000E6-A4C1-4D2F-816D-0456B432E15D}"/>
                </a:ext>
              </a:extLst>
            </p:cNvPr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2739;p57">
              <a:extLst>
                <a:ext uri="{FF2B5EF4-FFF2-40B4-BE49-F238E27FC236}">
                  <a16:creationId xmlns:a16="http://schemas.microsoft.com/office/drawing/2014/main" id="{1B3FFADF-BB37-4D90-A026-B5DBC30BB134}"/>
                </a:ext>
              </a:extLst>
            </p:cNvPr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2740;p57">
              <a:extLst>
                <a:ext uri="{FF2B5EF4-FFF2-40B4-BE49-F238E27FC236}">
                  <a16:creationId xmlns:a16="http://schemas.microsoft.com/office/drawing/2014/main" id="{A0EBB16D-CF96-457C-91FB-BCD5E192CB34}"/>
                </a:ext>
              </a:extLst>
            </p:cNvPr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2741;p57">
              <a:extLst>
                <a:ext uri="{FF2B5EF4-FFF2-40B4-BE49-F238E27FC236}">
                  <a16:creationId xmlns:a16="http://schemas.microsoft.com/office/drawing/2014/main" id="{351D4F17-EC5D-424D-A42E-C366555BE777}"/>
                </a:ext>
              </a:extLst>
            </p:cNvPr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2742;p57">
              <a:extLst>
                <a:ext uri="{FF2B5EF4-FFF2-40B4-BE49-F238E27FC236}">
                  <a16:creationId xmlns:a16="http://schemas.microsoft.com/office/drawing/2014/main" id="{744340C8-5EBE-42E7-B3CE-82FD1BC512AC}"/>
                </a:ext>
              </a:extLst>
            </p:cNvPr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2743;p57">
              <a:extLst>
                <a:ext uri="{FF2B5EF4-FFF2-40B4-BE49-F238E27FC236}">
                  <a16:creationId xmlns:a16="http://schemas.microsoft.com/office/drawing/2014/main" id="{F05A1C23-80D7-4271-BF28-A82E3D46F656}"/>
                </a:ext>
              </a:extLst>
            </p:cNvPr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2744;p57">
              <a:extLst>
                <a:ext uri="{FF2B5EF4-FFF2-40B4-BE49-F238E27FC236}">
                  <a16:creationId xmlns:a16="http://schemas.microsoft.com/office/drawing/2014/main" id="{7343FA01-46AF-407D-91E4-F6C7D14ABC7A}"/>
                </a:ext>
              </a:extLst>
            </p:cNvPr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2745;p57">
              <a:extLst>
                <a:ext uri="{FF2B5EF4-FFF2-40B4-BE49-F238E27FC236}">
                  <a16:creationId xmlns:a16="http://schemas.microsoft.com/office/drawing/2014/main" id="{9819ED5B-4C96-402A-A10A-CB380391C128}"/>
                </a:ext>
              </a:extLst>
            </p:cNvPr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2746;p57">
              <a:extLst>
                <a:ext uri="{FF2B5EF4-FFF2-40B4-BE49-F238E27FC236}">
                  <a16:creationId xmlns:a16="http://schemas.microsoft.com/office/drawing/2014/main" id="{BE013951-7EF9-4FCE-92C0-7CE2F3A3BAAA}"/>
                </a:ext>
              </a:extLst>
            </p:cNvPr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2747;p57">
              <a:extLst>
                <a:ext uri="{FF2B5EF4-FFF2-40B4-BE49-F238E27FC236}">
                  <a16:creationId xmlns:a16="http://schemas.microsoft.com/office/drawing/2014/main" id="{3E2E09A7-9C9C-4533-8E99-7F999BAD8B94}"/>
                </a:ext>
              </a:extLst>
            </p:cNvPr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2748;p57">
              <a:extLst>
                <a:ext uri="{FF2B5EF4-FFF2-40B4-BE49-F238E27FC236}">
                  <a16:creationId xmlns:a16="http://schemas.microsoft.com/office/drawing/2014/main" id="{6E01D7B1-0DF9-4100-991C-50B3ABCC4C74}"/>
                </a:ext>
              </a:extLst>
            </p:cNvPr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2749;p57">
              <a:extLst>
                <a:ext uri="{FF2B5EF4-FFF2-40B4-BE49-F238E27FC236}">
                  <a16:creationId xmlns:a16="http://schemas.microsoft.com/office/drawing/2014/main" id="{741445C2-1B3F-4854-8BD7-0117057BC770}"/>
                </a:ext>
              </a:extLst>
            </p:cNvPr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2750;p57">
              <a:extLst>
                <a:ext uri="{FF2B5EF4-FFF2-40B4-BE49-F238E27FC236}">
                  <a16:creationId xmlns:a16="http://schemas.microsoft.com/office/drawing/2014/main" id="{31E14E59-0EA0-4195-BEDE-CC0F15384063}"/>
                </a:ext>
              </a:extLst>
            </p:cNvPr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2751;p57">
              <a:extLst>
                <a:ext uri="{FF2B5EF4-FFF2-40B4-BE49-F238E27FC236}">
                  <a16:creationId xmlns:a16="http://schemas.microsoft.com/office/drawing/2014/main" id="{26A83C2A-AA00-4E9F-8A1F-49D6955F5FCA}"/>
                </a:ext>
              </a:extLst>
            </p:cNvPr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2752;p57">
              <a:extLst>
                <a:ext uri="{FF2B5EF4-FFF2-40B4-BE49-F238E27FC236}">
                  <a16:creationId xmlns:a16="http://schemas.microsoft.com/office/drawing/2014/main" id="{EA1F07E1-CFA1-4E9E-A0BF-CC33E0509FCC}"/>
                </a:ext>
              </a:extLst>
            </p:cNvPr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2753;p57">
              <a:extLst>
                <a:ext uri="{FF2B5EF4-FFF2-40B4-BE49-F238E27FC236}">
                  <a16:creationId xmlns:a16="http://schemas.microsoft.com/office/drawing/2014/main" id="{8B2E5D2F-AD85-4C0A-BC18-B8727330F2E2}"/>
                </a:ext>
              </a:extLst>
            </p:cNvPr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2754;p57">
              <a:extLst>
                <a:ext uri="{FF2B5EF4-FFF2-40B4-BE49-F238E27FC236}">
                  <a16:creationId xmlns:a16="http://schemas.microsoft.com/office/drawing/2014/main" id="{94AFB2BE-BFA9-42B5-912E-E417C3089F58}"/>
                </a:ext>
              </a:extLst>
            </p:cNvPr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2755;p57">
              <a:extLst>
                <a:ext uri="{FF2B5EF4-FFF2-40B4-BE49-F238E27FC236}">
                  <a16:creationId xmlns:a16="http://schemas.microsoft.com/office/drawing/2014/main" id="{64BEAC2C-AF9A-4241-921D-8D0E62335EA9}"/>
                </a:ext>
              </a:extLst>
            </p:cNvPr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2756;p57">
              <a:extLst>
                <a:ext uri="{FF2B5EF4-FFF2-40B4-BE49-F238E27FC236}">
                  <a16:creationId xmlns:a16="http://schemas.microsoft.com/office/drawing/2014/main" id="{63052295-8AAF-4EDF-B65F-7F0AFA2B0B9A}"/>
                </a:ext>
              </a:extLst>
            </p:cNvPr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2757;p57">
              <a:extLst>
                <a:ext uri="{FF2B5EF4-FFF2-40B4-BE49-F238E27FC236}">
                  <a16:creationId xmlns:a16="http://schemas.microsoft.com/office/drawing/2014/main" id="{0DBDA2B8-F506-446F-AF67-4F140FA8833E}"/>
                </a:ext>
              </a:extLst>
            </p:cNvPr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2758;p57">
              <a:extLst>
                <a:ext uri="{FF2B5EF4-FFF2-40B4-BE49-F238E27FC236}">
                  <a16:creationId xmlns:a16="http://schemas.microsoft.com/office/drawing/2014/main" id="{7CF6FD81-352F-4AB5-96A8-A44B9D59D09E}"/>
                </a:ext>
              </a:extLst>
            </p:cNvPr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2759;p57">
              <a:extLst>
                <a:ext uri="{FF2B5EF4-FFF2-40B4-BE49-F238E27FC236}">
                  <a16:creationId xmlns:a16="http://schemas.microsoft.com/office/drawing/2014/main" id="{EC3287CA-8A93-47A9-815C-C06783328360}"/>
                </a:ext>
              </a:extLst>
            </p:cNvPr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2760;p57">
              <a:extLst>
                <a:ext uri="{FF2B5EF4-FFF2-40B4-BE49-F238E27FC236}">
                  <a16:creationId xmlns:a16="http://schemas.microsoft.com/office/drawing/2014/main" id="{402DD0B1-FB5B-43DF-B6B7-F804147FC12C}"/>
                </a:ext>
              </a:extLst>
            </p:cNvPr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2761;p57">
              <a:extLst>
                <a:ext uri="{FF2B5EF4-FFF2-40B4-BE49-F238E27FC236}">
                  <a16:creationId xmlns:a16="http://schemas.microsoft.com/office/drawing/2014/main" id="{00FDE3F9-7E6B-424C-A5D3-3D55DE21442B}"/>
                </a:ext>
              </a:extLst>
            </p:cNvPr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2762;p57">
              <a:extLst>
                <a:ext uri="{FF2B5EF4-FFF2-40B4-BE49-F238E27FC236}">
                  <a16:creationId xmlns:a16="http://schemas.microsoft.com/office/drawing/2014/main" id="{A1BA9CF4-7E40-4389-8FBE-85485557B947}"/>
                </a:ext>
              </a:extLst>
            </p:cNvPr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2763;p57">
              <a:extLst>
                <a:ext uri="{FF2B5EF4-FFF2-40B4-BE49-F238E27FC236}">
                  <a16:creationId xmlns:a16="http://schemas.microsoft.com/office/drawing/2014/main" id="{3A9B1D80-1F3E-43E8-8624-0F12065C3C29}"/>
                </a:ext>
              </a:extLst>
            </p:cNvPr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2764;p57">
              <a:extLst>
                <a:ext uri="{FF2B5EF4-FFF2-40B4-BE49-F238E27FC236}">
                  <a16:creationId xmlns:a16="http://schemas.microsoft.com/office/drawing/2014/main" id="{40ADB0E4-9C2B-4630-BDC1-6F6C6366825D}"/>
                </a:ext>
              </a:extLst>
            </p:cNvPr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2765;p57">
              <a:extLst>
                <a:ext uri="{FF2B5EF4-FFF2-40B4-BE49-F238E27FC236}">
                  <a16:creationId xmlns:a16="http://schemas.microsoft.com/office/drawing/2014/main" id="{CAFB8B8D-25AD-4391-A125-308525C29E4D}"/>
                </a:ext>
              </a:extLst>
            </p:cNvPr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2766;p57">
              <a:extLst>
                <a:ext uri="{FF2B5EF4-FFF2-40B4-BE49-F238E27FC236}">
                  <a16:creationId xmlns:a16="http://schemas.microsoft.com/office/drawing/2014/main" id="{496DE4D9-705B-4B24-B49D-3C638D743B05}"/>
                </a:ext>
              </a:extLst>
            </p:cNvPr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2767;p57">
              <a:extLst>
                <a:ext uri="{FF2B5EF4-FFF2-40B4-BE49-F238E27FC236}">
                  <a16:creationId xmlns:a16="http://schemas.microsoft.com/office/drawing/2014/main" id="{46CDE22C-B741-4B03-AE72-1D0148D1B4CC}"/>
                </a:ext>
              </a:extLst>
            </p:cNvPr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2768;p57">
              <a:extLst>
                <a:ext uri="{FF2B5EF4-FFF2-40B4-BE49-F238E27FC236}">
                  <a16:creationId xmlns:a16="http://schemas.microsoft.com/office/drawing/2014/main" id="{030F2127-FD9E-49CD-B2A5-25A4BBCDCE1C}"/>
                </a:ext>
              </a:extLst>
            </p:cNvPr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2769;p57">
              <a:extLst>
                <a:ext uri="{FF2B5EF4-FFF2-40B4-BE49-F238E27FC236}">
                  <a16:creationId xmlns:a16="http://schemas.microsoft.com/office/drawing/2014/main" id="{DD9F0863-6EB4-4377-921F-3A60E8927A66}"/>
                </a:ext>
              </a:extLst>
            </p:cNvPr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2770;p57">
              <a:extLst>
                <a:ext uri="{FF2B5EF4-FFF2-40B4-BE49-F238E27FC236}">
                  <a16:creationId xmlns:a16="http://schemas.microsoft.com/office/drawing/2014/main" id="{3238F258-6623-4830-A999-383E328A93AE}"/>
                </a:ext>
              </a:extLst>
            </p:cNvPr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2771;p57">
              <a:extLst>
                <a:ext uri="{FF2B5EF4-FFF2-40B4-BE49-F238E27FC236}">
                  <a16:creationId xmlns:a16="http://schemas.microsoft.com/office/drawing/2014/main" id="{B9101318-9202-495C-A44F-09C040D4C9AD}"/>
                </a:ext>
              </a:extLst>
            </p:cNvPr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2772;p57">
              <a:extLst>
                <a:ext uri="{FF2B5EF4-FFF2-40B4-BE49-F238E27FC236}">
                  <a16:creationId xmlns:a16="http://schemas.microsoft.com/office/drawing/2014/main" id="{37CAD3B3-A2FC-4ECF-82D8-31759E6AC872}"/>
                </a:ext>
              </a:extLst>
            </p:cNvPr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2773;p57">
              <a:extLst>
                <a:ext uri="{FF2B5EF4-FFF2-40B4-BE49-F238E27FC236}">
                  <a16:creationId xmlns:a16="http://schemas.microsoft.com/office/drawing/2014/main" id="{46348712-11F8-4B01-9F20-179523459139}"/>
                </a:ext>
              </a:extLst>
            </p:cNvPr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2774;p57">
              <a:extLst>
                <a:ext uri="{FF2B5EF4-FFF2-40B4-BE49-F238E27FC236}">
                  <a16:creationId xmlns:a16="http://schemas.microsoft.com/office/drawing/2014/main" id="{4ECC53CC-11AE-489A-85E3-761B402A20FC}"/>
                </a:ext>
              </a:extLst>
            </p:cNvPr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2775;p57">
              <a:extLst>
                <a:ext uri="{FF2B5EF4-FFF2-40B4-BE49-F238E27FC236}">
                  <a16:creationId xmlns:a16="http://schemas.microsoft.com/office/drawing/2014/main" id="{D4ED7D6B-FD4A-482E-8C43-D7D9613EB8FA}"/>
                </a:ext>
              </a:extLst>
            </p:cNvPr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2776;p57">
              <a:extLst>
                <a:ext uri="{FF2B5EF4-FFF2-40B4-BE49-F238E27FC236}">
                  <a16:creationId xmlns:a16="http://schemas.microsoft.com/office/drawing/2014/main" id="{68570107-9BC6-4009-93BC-1EAA2F320C88}"/>
                </a:ext>
              </a:extLst>
            </p:cNvPr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2777;p57">
              <a:extLst>
                <a:ext uri="{FF2B5EF4-FFF2-40B4-BE49-F238E27FC236}">
                  <a16:creationId xmlns:a16="http://schemas.microsoft.com/office/drawing/2014/main" id="{BF48FE50-7119-47BC-A4F4-30E356017D02}"/>
                </a:ext>
              </a:extLst>
            </p:cNvPr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2778;p57">
              <a:extLst>
                <a:ext uri="{FF2B5EF4-FFF2-40B4-BE49-F238E27FC236}">
                  <a16:creationId xmlns:a16="http://schemas.microsoft.com/office/drawing/2014/main" id="{7CA05B36-AF4F-49A8-A239-63A5A2EFFF99}"/>
                </a:ext>
              </a:extLst>
            </p:cNvPr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2779;p57">
              <a:extLst>
                <a:ext uri="{FF2B5EF4-FFF2-40B4-BE49-F238E27FC236}">
                  <a16:creationId xmlns:a16="http://schemas.microsoft.com/office/drawing/2014/main" id="{847555F7-3E81-471B-9D46-3496419ACCEB}"/>
                </a:ext>
              </a:extLst>
            </p:cNvPr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2780;p57">
              <a:extLst>
                <a:ext uri="{FF2B5EF4-FFF2-40B4-BE49-F238E27FC236}">
                  <a16:creationId xmlns:a16="http://schemas.microsoft.com/office/drawing/2014/main" id="{4ED2D429-327B-4AF0-9386-016F74B2F99D}"/>
                </a:ext>
              </a:extLst>
            </p:cNvPr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2781;p57">
              <a:extLst>
                <a:ext uri="{FF2B5EF4-FFF2-40B4-BE49-F238E27FC236}">
                  <a16:creationId xmlns:a16="http://schemas.microsoft.com/office/drawing/2014/main" id="{D148DFD0-CF1A-4E4A-92F1-29744735529D}"/>
                </a:ext>
              </a:extLst>
            </p:cNvPr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2782;p57">
              <a:extLst>
                <a:ext uri="{FF2B5EF4-FFF2-40B4-BE49-F238E27FC236}">
                  <a16:creationId xmlns:a16="http://schemas.microsoft.com/office/drawing/2014/main" id="{DD4222B1-D156-41F0-9ABF-493632162770}"/>
                </a:ext>
              </a:extLst>
            </p:cNvPr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2783;p57">
              <a:extLst>
                <a:ext uri="{FF2B5EF4-FFF2-40B4-BE49-F238E27FC236}">
                  <a16:creationId xmlns:a16="http://schemas.microsoft.com/office/drawing/2014/main" id="{A96636CD-B6F7-4734-AA5D-38C2F9750484}"/>
                </a:ext>
              </a:extLst>
            </p:cNvPr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2784;p57">
              <a:extLst>
                <a:ext uri="{FF2B5EF4-FFF2-40B4-BE49-F238E27FC236}">
                  <a16:creationId xmlns:a16="http://schemas.microsoft.com/office/drawing/2014/main" id="{7E5F4392-384B-4F8D-A57F-D2ECE9F37CC3}"/>
                </a:ext>
              </a:extLst>
            </p:cNvPr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2785;p57">
              <a:extLst>
                <a:ext uri="{FF2B5EF4-FFF2-40B4-BE49-F238E27FC236}">
                  <a16:creationId xmlns:a16="http://schemas.microsoft.com/office/drawing/2014/main" id="{E8BFACB9-AFF0-4921-9DB4-8A67DE099972}"/>
                </a:ext>
              </a:extLst>
            </p:cNvPr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2786;p57">
              <a:extLst>
                <a:ext uri="{FF2B5EF4-FFF2-40B4-BE49-F238E27FC236}">
                  <a16:creationId xmlns:a16="http://schemas.microsoft.com/office/drawing/2014/main" id="{44B2FDDC-3D0F-4BEC-8BC0-2589029A4B46}"/>
                </a:ext>
              </a:extLst>
            </p:cNvPr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2787;p57">
              <a:extLst>
                <a:ext uri="{FF2B5EF4-FFF2-40B4-BE49-F238E27FC236}">
                  <a16:creationId xmlns:a16="http://schemas.microsoft.com/office/drawing/2014/main" id="{09E5B72F-1C53-4B2A-B859-FD7CF4C668B8}"/>
                </a:ext>
              </a:extLst>
            </p:cNvPr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2788;p57">
              <a:extLst>
                <a:ext uri="{FF2B5EF4-FFF2-40B4-BE49-F238E27FC236}">
                  <a16:creationId xmlns:a16="http://schemas.microsoft.com/office/drawing/2014/main" id="{59677100-D683-4422-AA41-7348DC2C54D6}"/>
                </a:ext>
              </a:extLst>
            </p:cNvPr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2789;p57">
              <a:extLst>
                <a:ext uri="{FF2B5EF4-FFF2-40B4-BE49-F238E27FC236}">
                  <a16:creationId xmlns:a16="http://schemas.microsoft.com/office/drawing/2014/main" id="{05322DEB-BEF6-43F3-9B0A-4393A9FA1349}"/>
                </a:ext>
              </a:extLst>
            </p:cNvPr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2790;p57">
              <a:extLst>
                <a:ext uri="{FF2B5EF4-FFF2-40B4-BE49-F238E27FC236}">
                  <a16:creationId xmlns:a16="http://schemas.microsoft.com/office/drawing/2014/main" id="{4795F160-6CF6-46E0-B237-F2AC12F161CA}"/>
                </a:ext>
              </a:extLst>
            </p:cNvPr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2791;p57">
              <a:extLst>
                <a:ext uri="{FF2B5EF4-FFF2-40B4-BE49-F238E27FC236}">
                  <a16:creationId xmlns:a16="http://schemas.microsoft.com/office/drawing/2014/main" id="{96BD19E6-F322-4D6E-A83A-07D5965D830A}"/>
                </a:ext>
              </a:extLst>
            </p:cNvPr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2792;p57">
              <a:extLst>
                <a:ext uri="{FF2B5EF4-FFF2-40B4-BE49-F238E27FC236}">
                  <a16:creationId xmlns:a16="http://schemas.microsoft.com/office/drawing/2014/main" id="{D187263A-040F-4EDE-8B0C-6ABB2930C354}"/>
                </a:ext>
              </a:extLst>
            </p:cNvPr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2793;p57">
              <a:extLst>
                <a:ext uri="{FF2B5EF4-FFF2-40B4-BE49-F238E27FC236}">
                  <a16:creationId xmlns:a16="http://schemas.microsoft.com/office/drawing/2014/main" id="{A7E221C8-F534-42B4-9069-A8BB27F4193D}"/>
                </a:ext>
              </a:extLst>
            </p:cNvPr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2794;p57">
              <a:extLst>
                <a:ext uri="{FF2B5EF4-FFF2-40B4-BE49-F238E27FC236}">
                  <a16:creationId xmlns:a16="http://schemas.microsoft.com/office/drawing/2014/main" id="{CF58FB14-9143-4D60-869F-AAD542DB56E6}"/>
                </a:ext>
              </a:extLst>
            </p:cNvPr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2795;p57">
              <a:extLst>
                <a:ext uri="{FF2B5EF4-FFF2-40B4-BE49-F238E27FC236}">
                  <a16:creationId xmlns:a16="http://schemas.microsoft.com/office/drawing/2014/main" id="{B0D0137E-B318-4D75-A111-7E3696AF607F}"/>
                </a:ext>
              </a:extLst>
            </p:cNvPr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2796;p57">
              <a:extLst>
                <a:ext uri="{FF2B5EF4-FFF2-40B4-BE49-F238E27FC236}">
                  <a16:creationId xmlns:a16="http://schemas.microsoft.com/office/drawing/2014/main" id="{F78985BB-6249-471D-873E-46BC38E8882F}"/>
                </a:ext>
              </a:extLst>
            </p:cNvPr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2797;p57">
              <a:extLst>
                <a:ext uri="{FF2B5EF4-FFF2-40B4-BE49-F238E27FC236}">
                  <a16:creationId xmlns:a16="http://schemas.microsoft.com/office/drawing/2014/main" id="{636C63E6-607E-4A3E-A45E-FC4468837380}"/>
                </a:ext>
              </a:extLst>
            </p:cNvPr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2798;p57">
              <a:extLst>
                <a:ext uri="{FF2B5EF4-FFF2-40B4-BE49-F238E27FC236}">
                  <a16:creationId xmlns:a16="http://schemas.microsoft.com/office/drawing/2014/main" id="{6C5089FC-927A-4571-90BB-5CFDC29D0706}"/>
                </a:ext>
              </a:extLst>
            </p:cNvPr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2799;p57">
              <a:extLst>
                <a:ext uri="{FF2B5EF4-FFF2-40B4-BE49-F238E27FC236}">
                  <a16:creationId xmlns:a16="http://schemas.microsoft.com/office/drawing/2014/main" id="{E7DAD3F2-6223-42E6-BACC-F67EBD89BF1A}"/>
                </a:ext>
              </a:extLst>
            </p:cNvPr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2800;p57">
              <a:extLst>
                <a:ext uri="{FF2B5EF4-FFF2-40B4-BE49-F238E27FC236}">
                  <a16:creationId xmlns:a16="http://schemas.microsoft.com/office/drawing/2014/main" id="{5FDD3586-FBB4-4E01-8ECC-1798F77254D0}"/>
                </a:ext>
              </a:extLst>
            </p:cNvPr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2801;p57">
              <a:extLst>
                <a:ext uri="{FF2B5EF4-FFF2-40B4-BE49-F238E27FC236}">
                  <a16:creationId xmlns:a16="http://schemas.microsoft.com/office/drawing/2014/main" id="{E5203E58-4CD1-4EFF-BD8F-5A7A84F4FAA4}"/>
                </a:ext>
              </a:extLst>
            </p:cNvPr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2802;p57">
              <a:extLst>
                <a:ext uri="{FF2B5EF4-FFF2-40B4-BE49-F238E27FC236}">
                  <a16:creationId xmlns:a16="http://schemas.microsoft.com/office/drawing/2014/main" id="{A83E79B5-E4AF-4576-A441-5413ECF11057}"/>
                </a:ext>
              </a:extLst>
            </p:cNvPr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2803;p57">
              <a:extLst>
                <a:ext uri="{FF2B5EF4-FFF2-40B4-BE49-F238E27FC236}">
                  <a16:creationId xmlns:a16="http://schemas.microsoft.com/office/drawing/2014/main" id="{38CBA0A6-5F1B-4293-9D1B-3B0E2FBFC3E6}"/>
                </a:ext>
              </a:extLst>
            </p:cNvPr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2804;p57">
              <a:extLst>
                <a:ext uri="{FF2B5EF4-FFF2-40B4-BE49-F238E27FC236}">
                  <a16:creationId xmlns:a16="http://schemas.microsoft.com/office/drawing/2014/main" id="{2E990956-98AF-421D-8186-E83A9A81EC2E}"/>
                </a:ext>
              </a:extLst>
            </p:cNvPr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2805;p57">
              <a:extLst>
                <a:ext uri="{FF2B5EF4-FFF2-40B4-BE49-F238E27FC236}">
                  <a16:creationId xmlns:a16="http://schemas.microsoft.com/office/drawing/2014/main" id="{6C7D36FB-6E38-44F2-9C18-0C058B220EB6}"/>
                </a:ext>
              </a:extLst>
            </p:cNvPr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2806;p57">
              <a:extLst>
                <a:ext uri="{FF2B5EF4-FFF2-40B4-BE49-F238E27FC236}">
                  <a16:creationId xmlns:a16="http://schemas.microsoft.com/office/drawing/2014/main" id="{817C6BA5-37F2-473D-B6F9-A964E50CD97C}"/>
                </a:ext>
              </a:extLst>
            </p:cNvPr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2807;p57">
              <a:extLst>
                <a:ext uri="{FF2B5EF4-FFF2-40B4-BE49-F238E27FC236}">
                  <a16:creationId xmlns:a16="http://schemas.microsoft.com/office/drawing/2014/main" id="{6597EBF8-683B-4FF6-85D6-262796A44D94}"/>
                </a:ext>
              </a:extLst>
            </p:cNvPr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2808;p57">
              <a:extLst>
                <a:ext uri="{FF2B5EF4-FFF2-40B4-BE49-F238E27FC236}">
                  <a16:creationId xmlns:a16="http://schemas.microsoft.com/office/drawing/2014/main" id="{E4F67625-208D-4880-A9E6-E7D04DAB3D94}"/>
                </a:ext>
              </a:extLst>
            </p:cNvPr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2809;p57">
              <a:extLst>
                <a:ext uri="{FF2B5EF4-FFF2-40B4-BE49-F238E27FC236}">
                  <a16:creationId xmlns:a16="http://schemas.microsoft.com/office/drawing/2014/main" id="{73ED60A6-8878-43BD-AC2F-A7A9445DC48B}"/>
                </a:ext>
              </a:extLst>
            </p:cNvPr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2810;p57">
              <a:extLst>
                <a:ext uri="{FF2B5EF4-FFF2-40B4-BE49-F238E27FC236}">
                  <a16:creationId xmlns:a16="http://schemas.microsoft.com/office/drawing/2014/main" id="{0F8D5198-13D5-4BA9-BA1E-D5580209DB26}"/>
                </a:ext>
              </a:extLst>
            </p:cNvPr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2811;p57">
              <a:extLst>
                <a:ext uri="{FF2B5EF4-FFF2-40B4-BE49-F238E27FC236}">
                  <a16:creationId xmlns:a16="http://schemas.microsoft.com/office/drawing/2014/main" id="{EA653742-B5A7-4342-B9B4-D92E0B1B023E}"/>
                </a:ext>
              </a:extLst>
            </p:cNvPr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2812;p57">
              <a:extLst>
                <a:ext uri="{FF2B5EF4-FFF2-40B4-BE49-F238E27FC236}">
                  <a16:creationId xmlns:a16="http://schemas.microsoft.com/office/drawing/2014/main" id="{F2A9535B-ED74-4D1E-96F9-DB02C245758F}"/>
                </a:ext>
              </a:extLst>
            </p:cNvPr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2813;p57">
              <a:extLst>
                <a:ext uri="{FF2B5EF4-FFF2-40B4-BE49-F238E27FC236}">
                  <a16:creationId xmlns:a16="http://schemas.microsoft.com/office/drawing/2014/main" id="{81BF21F6-E18C-4993-BB94-8F333A4DC678}"/>
                </a:ext>
              </a:extLst>
            </p:cNvPr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2814;p57">
              <a:extLst>
                <a:ext uri="{FF2B5EF4-FFF2-40B4-BE49-F238E27FC236}">
                  <a16:creationId xmlns:a16="http://schemas.microsoft.com/office/drawing/2014/main" id="{F2DA838A-F232-4FC3-A100-D56FC02C2D7F}"/>
                </a:ext>
              </a:extLst>
            </p:cNvPr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2815;p57">
              <a:extLst>
                <a:ext uri="{FF2B5EF4-FFF2-40B4-BE49-F238E27FC236}">
                  <a16:creationId xmlns:a16="http://schemas.microsoft.com/office/drawing/2014/main" id="{6151FADE-25DD-4E31-AE6B-59FB9750C35E}"/>
                </a:ext>
              </a:extLst>
            </p:cNvPr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2816;p57">
              <a:extLst>
                <a:ext uri="{FF2B5EF4-FFF2-40B4-BE49-F238E27FC236}">
                  <a16:creationId xmlns:a16="http://schemas.microsoft.com/office/drawing/2014/main" id="{69138F7A-30B7-40A1-BBE9-0159448F327A}"/>
                </a:ext>
              </a:extLst>
            </p:cNvPr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2817;p57">
              <a:extLst>
                <a:ext uri="{FF2B5EF4-FFF2-40B4-BE49-F238E27FC236}">
                  <a16:creationId xmlns:a16="http://schemas.microsoft.com/office/drawing/2014/main" id="{60187633-389E-4EB9-8749-D868FC0A4F8E}"/>
                </a:ext>
              </a:extLst>
            </p:cNvPr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2818;p57">
              <a:extLst>
                <a:ext uri="{FF2B5EF4-FFF2-40B4-BE49-F238E27FC236}">
                  <a16:creationId xmlns:a16="http://schemas.microsoft.com/office/drawing/2014/main" id="{AC854623-79F9-4A75-A0D7-CA5BF31224AD}"/>
                </a:ext>
              </a:extLst>
            </p:cNvPr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2819;p57">
              <a:extLst>
                <a:ext uri="{FF2B5EF4-FFF2-40B4-BE49-F238E27FC236}">
                  <a16:creationId xmlns:a16="http://schemas.microsoft.com/office/drawing/2014/main" id="{D645DC83-5F09-4E92-8EA0-5E2F7FCCA238}"/>
                </a:ext>
              </a:extLst>
            </p:cNvPr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2820;p57">
              <a:extLst>
                <a:ext uri="{FF2B5EF4-FFF2-40B4-BE49-F238E27FC236}">
                  <a16:creationId xmlns:a16="http://schemas.microsoft.com/office/drawing/2014/main" id="{1994B66E-3130-421E-8E63-DD4A8407132E}"/>
                </a:ext>
              </a:extLst>
            </p:cNvPr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2821;p57">
              <a:extLst>
                <a:ext uri="{FF2B5EF4-FFF2-40B4-BE49-F238E27FC236}">
                  <a16:creationId xmlns:a16="http://schemas.microsoft.com/office/drawing/2014/main" id="{2A32D7BE-9041-459E-9BB4-9C08AA664696}"/>
                </a:ext>
              </a:extLst>
            </p:cNvPr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2822;p57">
              <a:extLst>
                <a:ext uri="{FF2B5EF4-FFF2-40B4-BE49-F238E27FC236}">
                  <a16:creationId xmlns:a16="http://schemas.microsoft.com/office/drawing/2014/main" id="{859C6D85-73DB-422E-8637-457E9BECE65F}"/>
                </a:ext>
              </a:extLst>
            </p:cNvPr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2823;p57">
              <a:extLst>
                <a:ext uri="{FF2B5EF4-FFF2-40B4-BE49-F238E27FC236}">
                  <a16:creationId xmlns:a16="http://schemas.microsoft.com/office/drawing/2014/main" id="{D2ED4572-D964-4F63-94DA-0F37263461B9}"/>
                </a:ext>
              </a:extLst>
            </p:cNvPr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2824;p57">
              <a:extLst>
                <a:ext uri="{FF2B5EF4-FFF2-40B4-BE49-F238E27FC236}">
                  <a16:creationId xmlns:a16="http://schemas.microsoft.com/office/drawing/2014/main" id="{EFE60816-FE6D-4435-89C8-B1B76FE28C8A}"/>
                </a:ext>
              </a:extLst>
            </p:cNvPr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2825;p57">
              <a:extLst>
                <a:ext uri="{FF2B5EF4-FFF2-40B4-BE49-F238E27FC236}">
                  <a16:creationId xmlns:a16="http://schemas.microsoft.com/office/drawing/2014/main" id="{CE741626-FCE5-4705-AA1C-50E456CAF319}"/>
                </a:ext>
              </a:extLst>
            </p:cNvPr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2826;p57">
              <a:extLst>
                <a:ext uri="{FF2B5EF4-FFF2-40B4-BE49-F238E27FC236}">
                  <a16:creationId xmlns:a16="http://schemas.microsoft.com/office/drawing/2014/main" id="{D2C76E1E-8769-4147-8E8C-A135291D4F58}"/>
                </a:ext>
              </a:extLst>
            </p:cNvPr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2827;p57">
              <a:extLst>
                <a:ext uri="{FF2B5EF4-FFF2-40B4-BE49-F238E27FC236}">
                  <a16:creationId xmlns:a16="http://schemas.microsoft.com/office/drawing/2014/main" id="{8A09FFC4-1B67-41FC-B70A-18A5FF329B65}"/>
                </a:ext>
              </a:extLst>
            </p:cNvPr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2828;p57">
              <a:extLst>
                <a:ext uri="{FF2B5EF4-FFF2-40B4-BE49-F238E27FC236}">
                  <a16:creationId xmlns:a16="http://schemas.microsoft.com/office/drawing/2014/main" id="{E1EE15ED-D3BC-4DF9-AC64-789646A6E7DB}"/>
                </a:ext>
              </a:extLst>
            </p:cNvPr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2829;p57">
              <a:extLst>
                <a:ext uri="{FF2B5EF4-FFF2-40B4-BE49-F238E27FC236}">
                  <a16:creationId xmlns:a16="http://schemas.microsoft.com/office/drawing/2014/main" id="{32E957FC-9DF3-4EBA-A28F-FC16E1CB2EDF}"/>
                </a:ext>
              </a:extLst>
            </p:cNvPr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2830;p57">
              <a:extLst>
                <a:ext uri="{FF2B5EF4-FFF2-40B4-BE49-F238E27FC236}">
                  <a16:creationId xmlns:a16="http://schemas.microsoft.com/office/drawing/2014/main" id="{07723D9A-05F7-4658-BEA9-977443D86CB0}"/>
                </a:ext>
              </a:extLst>
            </p:cNvPr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831;p57">
              <a:extLst>
                <a:ext uri="{FF2B5EF4-FFF2-40B4-BE49-F238E27FC236}">
                  <a16:creationId xmlns:a16="http://schemas.microsoft.com/office/drawing/2014/main" id="{9B132A19-542A-4727-B69F-77724C91E76F}"/>
                </a:ext>
              </a:extLst>
            </p:cNvPr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832;p57">
              <a:extLst>
                <a:ext uri="{FF2B5EF4-FFF2-40B4-BE49-F238E27FC236}">
                  <a16:creationId xmlns:a16="http://schemas.microsoft.com/office/drawing/2014/main" id="{1495712A-6216-4453-898D-AEFD9F5B5DBA}"/>
                </a:ext>
              </a:extLst>
            </p:cNvPr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833;p57">
              <a:extLst>
                <a:ext uri="{FF2B5EF4-FFF2-40B4-BE49-F238E27FC236}">
                  <a16:creationId xmlns:a16="http://schemas.microsoft.com/office/drawing/2014/main" id="{A8CE9B87-F1DA-41C8-85C3-7DC7A790E65B}"/>
                </a:ext>
              </a:extLst>
            </p:cNvPr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834;p57">
              <a:extLst>
                <a:ext uri="{FF2B5EF4-FFF2-40B4-BE49-F238E27FC236}">
                  <a16:creationId xmlns:a16="http://schemas.microsoft.com/office/drawing/2014/main" id="{02A1970E-A2B5-4296-A599-FA57FD5CBA62}"/>
                </a:ext>
              </a:extLst>
            </p:cNvPr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835;p57">
              <a:extLst>
                <a:ext uri="{FF2B5EF4-FFF2-40B4-BE49-F238E27FC236}">
                  <a16:creationId xmlns:a16="http://schemas.microsoft.com/office/drawing/2014/main" id="{5578CF59-4F23-4CB5-9D2F-01DCDBDB5E2B}"/>
                </a:ext>
              </a:extLst>
            </p:cNvPr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836;p57">
              <a:extLst>
                <a:ext uri="{FF2B5EF4-FFF2-40B4-BE49-F238E27FC236}">
                  <a16:creationId xmlns:a16="http://schemas.microsoft.com/office/drawing/2014/main" id="{75A92FB2-D24A-4AA2-8F38-C14FF57881EF}"/>
                </a:ext>
              </a:extLst>
            </p:cNvPr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837;p57">
              <a:extLst>
                <a:ext uri="{FF2B5EF4-FFF2-40B4-BE49-F238E27FC236}">
                  <a16:creationId xmlns:a16="http://schemas.microsoft.com/office/drawing/2014/main" id="{8D8D5560-FA64-420E-B5C8-366AF7663976}"/>
                </a:ext>
              </a:extLst>
            </p:cNvPr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838;p57">
              <a:extLst>
                <a:ext uri="{FF2B5EF4-FFF2-40B4-BE49-F238E27FC236}">
                  <a16:creationId xmlns:a16="http://schemas.microsoft.com/office/drawing/2014/main" id="{85437CBA-6991-4B44-98AC-2516F5BE3A76}"/>
                </a:ext>
              </a:extLst>
            </p:cNvPr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839;p57">
              <a:extLst>
                <a:ext uri="{FF2B5EF4-FFF2-40B4-BE49-F238E27FC236}">
                  <a16:creationId xmlns:a16="http://schemas.microsoft.com/office/drawing/2014/main" id="{6A770984-E2F1-4F28-BFC3-2C603F3E871C}"/>
                </a:ext>
              </a:extLst>
            </p:cNvPr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840;p57">
              <a:extLst>
                <a:ext uri="{FF2B5EF4-FFF2-40B4-BE49-F238E27FC236}">
                  <a16:creationId xmlns:a16="http://schemas.microsoft.com/office/drawing/2014/main" id="{8E8F0FF0-F702-4112-BFC1-610204994673}"/>
                </a:ext>
              </a:extLst>
            </p:cNvPr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841;p57">
              <a:extLst>
                <a:ext uri="{FF2B5EF4-FFF2-40B4-BE49-F238E27FC236}">
                  <a16:creationId xmlns:a16="http://schemas.microsoft.com/office/drawing/2014/main" id="{B5B4C4F7-9964-493D-B1E0-E8F9BBA8D3E5}"/>
                </a:ext>
              </a:extLst>
            </p:cNvPr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842;p57">
              <a:extLst>
                <a:ext uri="{FF2B5EF4-FFF2-40B4-BE49-F238E27FC236}">
                  <a16:creationId xmlns:a16="http://schemas.microsoft.com/office/drawing/2014/main" id="{359A3749-13F2-4321-A643-80D4E29D47CC}"/>
                </a:ext>
              </a:extLst>
            </p:cNvPr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843;p57">
              <a:extLst>
                <a:ext uri="{FF2B5EF4-FFF2-40B4-BE49-F238E27FC236}">
                  <a16:creationId xmlns:a16="http://schemas.microsoft.com/office/drawing/2014/main" id="{051EBD74-F54F-46A1-9B54-617A54BEA8EB}"/>
                </a:ext>
              </a:extLst>
            </p:cNvPr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844;p57">
              <a:extLst>
                <a:ext uri="{FF2B5EF4-FFF2-40B4-BE49-F238E27FC236}">
                  <a16:creationId xmlns:a16="http://schemas.microsoft.com/office/drawing/2014/main" id="{F1497F84-C76B-4AC6-A21B-ADA6C24379F8}"/>
                </a:ext>
              </a:extLst>
            </p:cNvPr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845;p57">
              <a:extLst>
                <a:ext uri="{FF2B5EF4-FFF2-40B4-BE49-F238E27FC236}">
                  <a16:creationId xmlns:a16="http://schemas.microsoft.com/office/drawing/2014/main" id="{1A33B014-F9D9-4553-B410-34746FF3C801}"/>
                </a:ext>
              </a:extLst>
            </p:cNvPr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846;p57">
              <a:extLst>
                <a:ext uri="{FF2B5EF4-FFF2-40B4-BE49-F238E27FC236}">
                  <a16:creationId xmlns:a16="http://schemas.microsoft.com/office/drawing/2014/main" id="{91FFD44D-F041-4F7B-8033-6B81D746070C}"/>
                </a:ext>
              </a:extLst>
            </p:cNvPr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847;p57">
              <a:extLst>
                <a:ext uri="{FF2B5EF4-FFF2-40B4-BE49-F238E27FC236}">
                  <a16:creationId xmlns:a16="http://schemas.microsoft.com/office/drawing/2014/main" id="{667C762F-236F-492A-88B1-B9EC46013637}"/>
                </a:ext>
              </a:extLst>
            </p:cNvPr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848;p57">
              <a:extLst>
                <a:ext uri="{FF2B5EF4-FFF2-40B4-BE49-F238E27FC236}">
                  <a16:creationId xmlns:a16="http://schemas.microsoft.com/office/drawing/2014/main" id="{3FA8BCFB-FFA1-40DB-8F88-775BD4A9E012}"/>
                </a:ext>
              </a:extLst>
            </p:cNvPr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849;p57">
              <a:extLst>
                <a:ext uri="{FF2B5EF4-FFF2-40B4-BE49-F238E27FC236}">
                  <a16:creationId xmlns:a16="http://schemas.microsoft.com/office/drawing/2014/main" id="{112B17EC-4FA1-4408-A0CC-4FA110F7E761}"/>
                </a:ext>
              </a:extLst>
            </p:cNvPr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850;p57">
              <a:extLst>
                <a:ext uri="{FF2B5EF4-FFF2-40B4-BE49-F238E27FC236}">
                  <a16:creationId xmlns:a16="http://schemas.microsoft.com/office/drawing/2014/main" id="{A7D1BE97-8547-4998-850D-8C948F4ED2B7}"/>
                </a:ext>
              </a:extLst>
            </p:cNvPr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851;p57">
              <a:extLst>
                <a:ext uri="{FF2B5EF4-FFF2-40B4-BE49-F238E27FC236}">
                  <a16:creationId xmlns:a16="http://schemas.microsoft.com/office/drawing/2014/main" id="{E51F78E1-7A13-4D93-8231-8B9D35AEA7B7}"/>
                </a:ext>
              </a:extLst>
            </p:cNvPr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852;p57">
              <a:extLst>
                <a:ext uri="{FF2B5EF4-FFF2-40B4-BE49-F238E27FC236}">
                  <a16:creationId xmlns:a16="http://schemas.microsoft.com/office/drawing/2014/main" id="{D200FA82-C629-4328-A5EF-A3F0B4A63AA9}"/>
                </a:ext>
              </a:extLst>
            </p:cNvPr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853;p57">
              <a:extLst>
                <a:ext uri="{FF2B5EF4-FFF2-40B4-BE49-F238E27FC236}">
                  <a16:creationId xmlns:a16="http://schemas.microsoft.com/office/drawing/2014/main" id="{CEE88CCF-2FCB-409F-830E-239629D5274B}"/>
                </a:ext>
              </a:extLst>
            </p:cNvPr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854;p57">
              <a:extLst>
                <a:ext uri="{FF2B5EF4-FFF2-40B4-BE49-F238E27FC236}">
                  <a16:creationId xmlns:a16="http://schemas.microsoft.com/office/drawing/2014/main" id="{2130F3F2-C12F-4F0C-AE75-AA149C4DFD72}"/>
                </a:ext>
              </a:extLst>
            </p:cNvPr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855;p57">
              <a:extLst>
                <a:ext uri="{FF2B5EF4-FFF2-40B4-BE49-F238E27FC236}">
                  <a16:creationId xmlns:a16="http://schemas.microsoft.com/office/drawing/2014/main" id="{436B90BE-4F26-4E54-A00D-0D931CBC09EF}"/>
                </a:ext>
              </a:extLst>
            </p:cNvPr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856;p57">
              <a:extLst>
                <a:ext uri="{FF2B5EF4-FFF2-40B4-BE49-F238E27FC236}">
                  <a16:creationId xmlns:a16="http://schemas.microsoft.com/office/drawing/2014/main" id="{A4B2226E-D257-4DBE-B355-694AF05C9E2C}"/>
                </a:ext>
              </a:extLst>
            </p:cNvPr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857;p57">
              <a:extLst>
                <a:ext uri="{FF2B5EF4-FFF2-40B4-BE49-F238E27FC236}">
                  <a16:creationId xmlns:a16="http://schemas.microsoft.com/office/drawing/2014/main" id="{C069231A-2B63-4EDE-8D8E-0F8FCD1B1DFA}"/>
                </a:ext>
              </a:extLst>
            </p:cNvPr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858;p57">
              <a:extLst>
                <a:ext uri="{FF2B5EF4-FFF2-40B4-BE49-F238E27FC236}">
                  <a16:creationId xmlns:a16="http://schemas.microsoft.com/office/drawing/2014/main" id="{5096B56F-76A0-4D90-941A-C0C9DB303D18}"/>
                </a:ext>
              </a:extLst>
            </p:cNvPr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859;p57">
              <a:extLst>
                <a:ext uri="{FF2B5EF4-FFF2-40B4-BE49-F238E27FC236}">
                  <a16:creationId xmlns:a16="http://schemas.microsoft.com/office/drawing/2014/main" id="{25B52B30-11D4-42E5-BBA1-27363E1741EA}"/>
                </a:ext>
              </a:extLst>
            </p:cNvPr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860;p57">
              <a:extLst>
                <a:ext uri="{FF2B5EF4-FFF2-40B4-BE49-F238E27FC236}">
                  <a16:creationId xmlns:a16="http://schemas.microsoft.com/office/drawing/2014/main" id="{55726384-CF1C-4E46-A24F-FE157F7B50D2}"/>
                </a:ext>
              </a:extLst>
            </p:cNvPr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861;p57">
              <a:extLst>
                <a:ext uri="{FF2B5EF4-FFF2-40B4-BE49-F238E27FC236}">
                  <a16:creationId xmlns:a16="http://schemas.microsoft.com/office/drawing/2014/main" id="{8186E437-2D98-42EF-B4C9-24A6BBC6D5E4}"/>
                </a:ext>
              </a:extLst>
            </p:cNvPr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862;p57">
              <a:extLst>
                <a:ext uri="{FF2B5EF4-FFF2-40B4-BE49-F238E27FC236}">
                  <a16:creationId xmlns:a16="http://schemas.microsoft.com/office/drawing/2014/main" id="{1178222E-3AE1-42F1-A7E3-01C329650D69}"/>
                </a:ext>
              </a:extLst>
            </p:cNvPr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863;p57">
              <a:extLst>
                <a:ext uri="{FF2B5EF4-FFF2-40B4-BE49-F238E27FC236}">
                  <a16:creationId xmlns:a16="http://schemas.microsoft.com/office/drawing/2014/main" id="{F0730164-98F8-4539-B3F6-91382EE53505}"/>
                </a:ext>
              </a:extLst>
            </p:cNvPr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864;p57">
              <a:extLst>
                <a:ext uri="{FF2B5EF4-FFF2-40B4-BE49-F238E27FC236}">
                  <a16:creationId xmlns:a16="http://schemas.microsoft.com/office/drawing/2014/main" id="{48D503AD-DB79-4389-B0EF-30635512E74D}"/>
                </a:ext>
              </a:extLst>
            </p:cNvPr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865;p57">
              <a:extLst>
                <a:ext uri="{FF2B5EF4-FFF2-40B4-BE49-F238E27FC236}">
                  <a16:creationId xmlns:a16="http://schemas.microsoft.com/office/drawing/2014/main" id="{91960293-15CE-47F3-8137-E44E9728558F}"/>
                </a:ext>
              </a:extLst>
            </p:cNvPr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866;p57">
              <a:extLst>
                <a:ext uri="{FF2B5EF4-FFF2-40B4-BE49-F238E27FC236}">
                  <a16:creationId xmlns:a16="http://schemas.microsoft.com/office/drawing/2014/main" id="{BB0E7E7D-8C11-4C40-B7F4-C8008AFEB7B3}"/>
                </a:ext>
              </a:extLst>
            </p:cNvPr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867;p57">
              <a:extLst>
                <a:ext uri="{FF2B5EF4-FFF2-40B4-BE49-F238E27FC236}">
                  <a16:creationId xmlns:a16="http://schemas.microsoft.com/office/drawing/2014/main" id="{7AC783F4-5309-42C4-A5B9-7D3CD311B22C}"/>
                </a:ext>
              </a:extLst>
            </p:cNvPr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868;p57">
              <a:extLst>
                <a:ext uri="{FF2B5EF4-FFF2-40B4-BE49-F238E27FC236}">
                  <a16:creationId xmlns:a16="http://schemas.microsoft.com/office/drawing/2014/main" id="{699C738A-8F6B-4019-B82B-ADA5B8EBED6D}"/>
                </a:ext>
              </a:extLst>
            </p:cNvPr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869;p57">
              <a:extLst>
                <a:ext uri="{FF2B5EF4-FFF2-40B4-BE49-F238E27FC236}">
                  <a16:creationId xmlns:a16="http://schemas.microsoft.com/office/drawing/2014/main" id="{36FB2410-D148-440C-8AFF-659C231FFFC8}"/>
                </a:ext>
              </a:extLst>
            </p:cNvPr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870;p57">
              <a:extLst>
                <a:ext uri="{FF2B5EF4-FFF2-40B4-BE49-F238E27FC236}">
                  <a16:creationId xmlns:a16="http://schemas.microsoft.com/office/drawing/2014/main" id="{9D5B5F0B-9B9B-49B3-8552-1545B485DC2A}"/>
                </a:ext>
              </a:extLst>
            </p:cNvPr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871;p57">
              <a:extLst>
                <a:ext uri="{FF2B5EF4-FFF2-40B4-BE49-F238E27FC236}">
                  <a16:creationId xmlns:a16="http://schemas.microsoft.com/office/drawing/2014/main" id="{79BF57B5-B7AA-4382-8CC1-91EFB5E03522}"/>
                </a:ext>
              </a:extLst>
            </p:cNvPr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872;p57">
              <a:extLst>
                <a:ext uri="{FF2B5EF4-FFF2-40B4-BE49-F238E27FC236}">
                  <a16:creationId xmlns:a16="http://schemas.microsoft.com/office/drawing/2014/main" id="{C89C7754-8431-4D67-8D63-54CFCD62734B}"/>
                </a:ext>
              </a:extLst>
            </p:cNvPr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873;p57">
              <a:extLst>
                <a:ext uri="{FF2B5EF4-FFF2-40B4-BE49-F238E27FC236}">
                  <a16:creationId xmlns:a16="http://schemas.microsoft.com/office/drawing/2014/main" id="{8FEA1FD4-7857-48EE-84CF-7E42154054D4}"/>
                </a:ext>
              </a:extLst>
            </p:cNvPr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874;p57">
              <a:extLst>
                <a:ext uri="{FF2B5EF4-FFF2-40B4-BE49-F238E27FC236}">
                  <a16:creationId xmlns:a16="http://schemas.microsoft.com/office/drawing/2014/main" id="{EC1A449B-F4A8-484A-BE5F-84E7A3A17DAE}"/>
                </a:ext>
              </a:extLst>
            </p:cNvPr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875;p57">
              <a:extLst>
                <a:ext uri="{FF2B5EF4-FFF2-40B4-BE49-F238E27FC236}">
                  <a16:creationId xmlns:a16="http://schemas.microsoft.com/office/drawing/2014/main" id="{1B1FEA6C-9A75-4CF3-8C02-98C21489B861}"/>
                </a:ext>
              </a:extLst>
            </p:cNvPr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876;p57">
              <a:extLst>
                <a:ext uri="{FF2B5EF4-FFF2-40B4-BE49-F238E27FC236}">
                  <a16:creationId xmlns:a16="http://schemas.microsoft.com/office/drawing/2014/main" id="{CECD19D8-C4A1-4E85-8EC4-0F17DDA3FAB6}"/>
                </a:ext>
              </a:extLst>
            </p:cNvPr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877;p57">
              <a:extLst>
                <a:ext uri="{FF2B5EF4-FFF2-40B4-BE49-F238E27FC236}">
                  <a16:creationId xmlns:a16="http://schemas.microsoft.com/office/drawing/2014/main" id="{A1E122EB-9625-4B2F-AEE5-E31D5F0F35AD}"/>
                </a:ext>
              </a:extLst>
            </p:cNvPr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878;p57">
              <a:extLst>
                <a:ext uri="{FF2B5EF4-FFF2-40B4-BE49-F238E27FC236}">
                  <a16:creationId xmlns:a16="http://schemas.microsoft.com/office/drawing/2014/main" id="{63E59ADC-1234-4831-92A4-BEB2736F7A0E}"/>
                </a:ext>
              </a:extLst>
            </p:cNvPr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879;p57">
              <a:extLst>
                <a:ext uri="{FF2B5EF4-FFF2-40B4-BE49-F238E27FC236}">
                  <a16:creationId xmlns:a16="http://schemas.microsoft.com/office/drawing/2014/main" id="{52D4DD85-B215-4E53-A8ED-6DF01E2283C6}"/>
                </a:ext>
              </a:extLst>
            </p:cNvPr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880;p57">
              <a:extLst>
                <a:ext uri="{FF2B5EF4-FFF2-40B4-BE49-F238E27FC236}">
                  <a16:creationId xmlns:a16="http://schemas.microsoft.com/office/drawing/2014/main" id="{D2AA8E4A-3D1E-4DCF-AD81-45BCFADA010C}"/>
                </a:ext>
              </a:extLst>
            </p:cNvPr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881;p57">
              <a:extLst>
                <a:ext uri="{FF2B5EF4-FFF2-40B4-BE49-F238E27FC236}">
                  <a16:creationId xmlns:a16="http://schemas.microsoft.com/office/drawing/2014/main" id="{35536254-A0BA-41DB-AF3C-86D5752EFFBD}"/>
                </a:ext>
              </a:extLst>
            </p:cNvPr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882;p57">
              <a:extLst>
                <a:ext uri="{FF2B5EF4-FFF2-40B4-BE49-F238E27FC236}">
                  <a16:creationId xmlns:a16="http://schemas.microsoft.com/office/drawing/2014/main" id="{62AA4761-D49A-4816-89A0-0D96C5760D04}"/>
                </a:ext>
              </a:extLst>
            </p:cNvPr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883;p57">
              <a:extLst>
                <a:ext uri="{FF2B5EF4-FFF2-40B4-BE49-F238E27FC236}">
                  <a16:creationId xmlns:a16="http://schemas.microsoft.com/office/drawing/2014/main" id="{944DC1B0-6B07-4D6B-B2D3-5D7B24AE007F}"/>
                </a:ext>
              </a:extLst>
            </p:cNvPr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884;p57">
              <a:extLst>
                <a:ext uri="{FF2B5EF4-FFF2-40B4-BE49-F238E27FC236}">
                  <a16:creationId xmlns:a16="http://schemas.microsoft.com/office/drawing/2014/main" id="{2AA30B08-8878-4572-B12D-F9FE88D24FFD}"/>
                </a:ext>
              </a:extLst>
            </p:cNvPr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885;p57">
              <a:extLst>
                <a:ext uri="{FF2B5EF4-FFF2-40B4-BE49-F238E27FC236}">
                  <a16:creationId xmlns:a16="http://schemas.microsoft.com/office/drawing/2014/main" id="{A8D33B4D-51BF-42EB-8C81-6B4B602481A9}"/>
                </a:ext>
              </a:extLst>
            </p:cNvPr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886;p57">
              <a:extLst>
                <a:ext uri="{FF2B5EF4-FFF2-40B4-BE49-F238E27FC236}">
                  <a16:creationId xmlns:a16="http://schemas.microsoft.com/office/drawing/2014/main" id="{37A05481-87D6-4979-9EF9-EC7E1FB6CD67}"/>
                </a:ext>
              </a:extLst>
            </p:cNvPr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887;p57">
              <a:extLst>
                <a:ext uri="{FF2B5EF4-FFF2-40B4-BE49-F238E27FC236}">
                  <a16:creationId xmlns:a16="http://schemas.microsoft.com/office/drawing/2014/main" id="{5BB50F93-BB69-480B-9D7C-C3CFA9D2A7D5}"/>
                </a:ext>
              </a:extLst>
            </p:cNvPr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888;p57">
              <a:extLst>
                <a:ext uri="{FF2B5EF4-FFF2-40B4-BE49-F238E27FC236}">
                  <a16:creationId xmlns:a16="http://schemas.microsoft.com/office/drawing/2014/main" id="{B5A9FB75-99CE-49FF-9454-B95C4D1AFE9A}"/>
                </a:ext>
              </a:extLst>
            </p:cNvPr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889;p57">
              <a:extLst>
                <a:ext uri="{FF2B5EF4-FFF2-40B4-BE49-F238E27FC236}">
                  <a16:creationId xmlns:a16="http://schemas.microsoft.com/office/drawing/2014/main" id="{1BC1D22E-99E3-46D2-B492-720AF7BF072C}"/>
                </a:ext>
              </a:extLst>
            </p:cNvPr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890;p57">
              <a:extLst>
                <a:ext uri="{FF2B5EF4-FFF2-40B4-BE49-F238E27FC236}">
                  <a16:creationId xmlns:a16="http://schemas.microsoft.com/office/drawing/2014/main" id="{DF4AC894-95BF-4DDE-A258-101BF2247C1E}"/>
                </a:ext>
              </a:extLst>
            </p:cNvPr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891;p57">
              <a:extLst>
                <a:ext uri="{FF2B5EF4-FFF2-40B4-BE49-F238E27FC236}">
                  <a16:creationId xmlns:a16="http://schemas.microsoft.com/office/drawing/2014/main" id="{1D570252-F30D-4676-BF73-41A9600FFE3D}"/>
                </a:ext>
              </a:extLst>
            </p:cNvPr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892;p57">
              <a:extLst>
                <a:ext uri="{FF2B5EF4-FFF2-40B4-BE49-F238E27FC236}">
                  <a16:creationId xmlns:a16="http://schemas.microsoft.com/office/drawing/2014/main" id="{F5968BD9-F5BC-488A-BF00-485E3072BCCA}"/>
                </a:ext>
              </a:extLst>
            </p:cNvPr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893;p57">
              <a:extLst>
                <a:ext uri="{FF2B5EF4-FFF2-40B4-BE49-F238E27FC236}">
                  <a16:creationId xmlns:a16="http://schemas.microsoft.com/office/drawing/2014/main" id="{53958B2B-7FCD-4037-B588-9B4775093E9F}"/>
                </a:ext>
              </a:extLst>
            </p:cNvPr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894;p57">
              <a:extLst>
                <a:ext uri="{FF2B5EF4-FFF2-40B4-BE49-F238E27FC236}">
                  <a16:creationId xmlns:a16="http://schemas.microsoft.com/office/drawing/2014/main" id="{956B24D2-1E2D-46F2-80D1-074087C32AD4}"/>
                </a:ext>
              </a:extLst>
            </p:cNvPr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895;p57">
              <a:extLst>
                <a:ext uri="{FF2B5EF4-FFF2-40B4-BE49-F238E27FC236}">
                  <a16:creationId xmlns:a16="http://schemas.microsoft.com/office/drawing/2014/main" id="{301BA050-74B6-452A-841B-396FC9CAB6B6}"/>
                </a:ext>
              </a:extLst>
            </p:cNvPr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896;p57">
              <a:extLst>
                <a:ext uri="{FF2B5EF4-FFF2-40B4-BE49-F238E27FC236}">
                  <a16:creationId xmlns:a16="http://schemas.microsoft.com/office/drawing/2014/main" id="{26893FD4-D2F8-494A-8A07-9079D465E8B0}"/>
                </a:ext>
              </a:extLst>
            </p:cNvPr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897;p57">
              <a:extLst>
                <a:ext uri="{FF2B5EF4-FFF2-40B4-BE49-F238E27FC236}">
                  <a16:creationId xmlns:a16="http://schemas.microsoft.com/office/drawing/2014/main" id="{0E882C0E-B781-49C9-BB75-564D62655A46}"/>
                </a:ext>
              </a:extLst>
            </p:cNvPr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898;p57">
              <a:extLst>
                <a:ext uri="{FF2B5EF4-FFF2-40B4-BE49-F238E27FC236}">
                  <a16:creationId xmlns:a16="http://schemas.microsoft.com/office/drawing/2014/main" id="{CD29251C-E602-492E-B779-B120B226E53F}"/>
                </a:ext>
              </a:extLst>
            </p:cNvPr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899;p57">
              <a:extLst>
                <a:ext uri="{FF2B5EF4-FFF2-40B4-BE49-F238E27FC236}">
                  <a16:creationId xmlns:a16="http://schemas.microsoft.com/office/drawing/2014/main" id="{EAF18332-5549-4C80-8113-59355CD0CBFE}"/>
                </a:ext>
              </a:extLst>
            </p:cNvPr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900;p57">
              <a:extLst>
                <a:ext uri="{FF2B5EF4-FFF2-40B4-BE49-F238E27FC236}">
                  <a16:creationId xmlns:a16="http://schemas.microsoft.com/office/drawing/2014/main" id="{BCB75B1A-ACB5-474F-B18F-933C78A227C4}"/>
                </a:ext>
              </a:extLst>
            </p:cNvPr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901;p57">
              <a:extLst>
                <a:ext uri="{FF2B5EF4-FFF2-40B4-BE49-F238E27FC236}">
                  <a16:creationId xmlns:a16="http://schemas.microsoft.com/office/drawing/2014/main" id="{4339203B-617E-4CB7-AC77-82B6015C5596}"/>
                </a:ext>
              </a:extLst>
            </p:cNvPr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902;p57">
              <a:extLst>
                <a:ext uri="{FF2B5EF4-FFF2-40B4-BE49-F238E27FC236}">
                  <a16:creationId xmlns:a16="http://schemas.microsoft.com/office/drawing/2014/main" id="{2D5AC32A-9179-402D-A264-922698A2E92E}"/>
                </a:ext>
              </a:extLst>
            </p:cNvPr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903;p57">
              <a:extLst>
                <a:ext uri="{FF2B5EF4-FFF2-40B4-BE49-F238E27FC236}">
                  <a16:creationId xmlns:a16="http://schemas.microsoft.com/office/drawing/2014/main" id="{47CC4C17-44C9-49CF-9566-FD8EDCA1E3DF}"/>
                </a:ext>
              </a:extLst>
            </p:cNvPr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904;p57">
              <a:extLst>
                <a:ext uri="{FF2B5EF4-FFF2-40B4-BE49-F238E27FC236}">
                  <a16:creationId xmlns:a16="http://schemas.microsoft.com/office/drawing/2014/main" id="{1AFB267E-3BBD-4905-B9A0-B40C04CD2824}"/>
                </a:ext>
              </a:extLst>
            </p:cNvPr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905;p57">
              <a:extLst>
                <a:ext uri="{FF2B5EF4-FFF2-40B4-BE49-F238E27FC236}">
                  <a16:creationId xmlns:a16="http://schemas.microsoft.com/office/drawing/2014/main" id="{1A268A2A-9D13-4927-8261-5D8B0B2CD90A}"/>
                </a:ext>
              </a:extLst>
            </p:cNvPr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906;p57">
              <a:extLst>
                <a:ext uri="{FF2B5EF4-FFF2-40B4-BE49-F238E27FC236}">
                  <a16:creationId xmlns:a16="http://schemas.microsoft.com/office/drawing/2014/main" id="{5FB04120-B249-4D85-91F1-69C9A46E25AD}"/>
                </a:ext>
              </a:extLst>
            </p:cNvPr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907;p57">
              <a:extLst>
                <a:ext uri="{FF2B5EF4-FFF2-40B4-BE49-F238E27FC236}">
                  <a16:creationId xmlns:a16="http://schemas.microsoft.com/office/drawing/2014/main" id="{895D5473-74B7-41C2-8C11-8B0B6C2DC2B8}"/>
                </a:ext>
              </a:extLst>
            </p:cNvPr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908;p57">
              <a:extLst>
                <a:ext uri="{FF2B5EF4-FFF2-40B4-BE49-F238E27FC236}">
                  <a16:creationId xmlns:a16="http://schemas.microsoft.com/office/drawing/2014/main" id="{4C7CEE11-DAE1-45D7-B998-E86860FFBD77}"/>
                </a:ext>
              </a:extLst>
            </p:cNvPr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909;p57">
              <a:extLst>
                <a:ext uri="{FF2B5EF4-FFF2-40B4-BE49-F238E27FC236}">
                  <a16:creationId xmlns:a16="http://schemas.microsoft.com/office/drawing/2014/main" id="{69BE6E0B-5328-4532-99D7-8E298D483CCC}"/>
                </a:ext>
              </a:extLst>
            </p:cNvPr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910;p57">
              <a:extLst>
                <a:ext uri="{FF2B5EF4-FFF2-40B4-BE49-F238E27FC236}">
                  <a16:creationId xmlns:a16="http://schemas.microsoft.com/office/drawing/2014/main" id="{15F6C3A8-7DB9-4BF3-88E4-20F4A68B6E20}"/>
                </a:ext>
              </a:extLst>
            </p:cNvPr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911;p57">
              <a:extLst>
                <a:ext uri="{FF2B5EF4-FFF2-40B4-BE49-F238E27FC236}">
                  <a16:creationId xmlns:a16="http://schemas.microsoft.com/office/drawing/2014/main" id="{67D4D764-8942-4DDC-AE74-646ADAD4C868}"/>
                </a:ext>
              </a:extLst>
            </p:cNvPr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912;p57">
              <a:extLst>
                <a:ext uri="{FF2B5EF4-FFF2-40B4-BE49-F238E27FC236}">
                  <a16:creationId xmlns:a16="http://schemas.microsoft.com/office/drawing/2014/main" id="{949735C4-C6CF-45BB-BE14-1456CAE58859}"/>
                </a:ext>
              </a:extLst>
            </p:cNvPr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913;p57">
              <a:extLst>
                <a:ext uri="{FF2B5EF4-FFF2-40B4-BE49-F238E27FC236}">
                  <a16:creationId xmlns:a16="http://schemas.microsoft.com/office/drawing/2014/main" id="{E297FED8-5CDB-43AB-B9CF-DD2A74214A43}"/>
                </a:ext>
              </a:extLst>
            </p:cNvPr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914;p57">
              <a:extLst>
                <a:ext uri="{FF2B5EF4-FFF2-40B4-BE49-F238E27FC236}">
                  <a16:creationId xmlns:a16="http://schemas.microsoft.com/office/drawing/2014/main" id="{DAC87836-25F8-445B-A6C9-172C66380C46}"/>
                </a:ext>
              </a:extLst>
            </p:cNvPr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915;p57">
              <a:extLst>
                <a:ext uri="{FF2B5EF4-FFF2-40B4-BE49-F238E27FC236}">
                  <a16:creationId xmlns:a16="http://schemas.microsoft.com/office/drawing/2014/main" id="{AE800A9F-891A-4167-8F01-889632E3A96C}"/>
                </a:ext>
              </a:extLst>
            </p:cNvPr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916;p57">
              <a:extLst>
                <a:ext uri="{FF2B5EF4-FFF2-40B4-BE49-F238E27FC236}">
                  <a16:creationId xmlns:a16="http://schemas.microsoft.com/office/drawing/2014/main" id="{BA070323-61E3-40C3-B054-26FF2A210EDD}"/>
                </a:ext>
              </a:extLst>
            </p:cNvPr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917;p57">
              <a:extLst>
                <a:ext uri="{FF2B5EF4-FFF2-40B4-BE49-F238E27FC236}">
                  <a16:creationId xmlns:a16="http://schemas.microsoft.com/office/drawing/2014/main" id="{964696E1-8CAE-42A1-BF82-4CE41F277AAA}"/>
                </a:ext>
              </a:extLst>
            </p:cNvPr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918;p57">
              <a:extLst>
                <a:ext uri="{FF2B5EF4-FFF2-40B4-BE49-F238E27FC236}">
                  <a16:creationId xmlns:a16="http://schemas.microsoft.com/office/drawing/2014/main" id="{69C94DCB-FEC4-4DD4-AE88-A979F19ED2FF}"/>
                </a:ext>
              </a:extLst>
            </p:cNvPr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919;p57">
              <a:extLst>
                <a:ext uri="{FF2B5EF4-FFF2-40B4-BE49-F238E27FC236}">
                  <a16:creationId xmlns:a16="http://schemas.microsoft.com/office/drawing/2014/main" id="{1A39EC00-14EF-49D9-A0BC-78F833C82464}"/>
                </a:ext>
              </a:extLst>
            </p:cNvPr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920;p57">
              <a:extLst>
                <a:ext uri="{FF2B5EF4-FFF2-40B4-BE49-F238E27FC236}">
                  <a16:creationId xmlns:a16="http://schemas.microsoft.com/office/drawing/2014/main" id="{B2851CE9-B888-4A9F-99F4-874FCD4ADE70}"/>
                </a:ext>
              </a:extLst>
            </p:cNvPr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921;p57">
              <a:extLst>
                <a:ext uri="{FF2B5EF4-FFF2-40B4-BE49-F238E27FC236}">
                  <a16:creationId xmlns:a16="http://schemas.microsoft.com/office/drawing/2014/main" id="{F03A41EB-6677-465D-AB9E-4C3F2147B5C3}"/>
                </a:ext>
              </a:extLst>
            </p:cNvPr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922;p57">
              <a:extLst>
                <a:ext uri="{FF2B5EF4-FFF2-40B4-BE49-F238E27FC236}">
                  <a16:creationId xmlns:a16="http://schemas.microsoft.com/office/drawing/2014/main" id="{81C310A9-B692-4A28-81E8-068346273A51}"/>
                </a:ext>
              </a:extLst>
            </p:cNvPr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923;p57">
              <a:extLst>
                <a:ext uri="{FF2B5EF4-FFF2-40B4-BE49-F238E27FC236}">
                  <a16:creationId xmlns:a16="http://schemas.microsoft.com/office/drawing/2014/main" id="{A5CEAC2E-6806-48FA-B5E8-A47EFF8C04E4}"/>
                </a:ext>
              </a:extLst>
            </p:cNvPr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924;p57">
              <a:extLst>
                <a:ext uri="{FF2B5EF4-FFF2-40B4-BE49-F238E27FC236}">
                  <a16:creationId xmlns:a16="http://schemas.microsoft.com/office/drawing/2014/main" id="{4C1FC10A-62BD-4068-A229-25EFC0C46381}"/>
                </a:ext>
              </a:extLst>
            </p:cNvPr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925;p57">
              <a:extLst>
                <a:ext uri="{FF2B5EF4-FFF2-40B4-BE49-F238E27FC236}">
                  <a16:creationId xmlns:a16="http://schemas.microsoft.com/office/drawing/2014/main" id="{BF130A18-AF7C-45C2-B609-B342FBD8985C}"/>
                </a:ext>
              </a:extLst>
            </p:cNvPr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926;p57">
              <a:extLst>
                <a:ext uri="{FF2B5EF4-FFF2-40B4-BE49-F238E27FC236}">
                  <a16:creationId xmlns:a16="http://schemas.microsoft.com/office/drawing/2014/main" id="{FB5EDA2D-3FC5-4902-B70A-DC9D36F37ADA}"/>
                </a:ext>
              </a:extLst>
            </p:cNvPr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927;p57">
              <a:extLst>
                <a:ext uri="{FF2B5EF4-FFF2-40B4-BE49-F238E27FC236}">
                  <a16:creationId xmlns:a16="http://schemas.microsoft.com/office/drawing/2014/main" id="{C81A74D6-C92B-45C5-A997-04960339C33B}"/>
                </a:ext>
              </a:extLst>
            </p:cNvPr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928;p57">
              <a:extLst>
                <a:ext uri="{FF2B5EF4-FFF2-40B4-BE49-F238E27FC236}">
                  <a16:creationId xmlns:a16="http://schemas.microsoft.com/office/drawing/2014/main" id="{A33C2BE6-2AC9-4518-B22D-3E4F92B2781D}"/>
                </a:ext>
              </a:extLst>
            </p:cNvPr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929;p57">
              <a:extLst>
                <a:ext uri="{FF2B5EF4-FFF2-40B4-BE49-F238E27FC236}">
                  <a16:creationId xmlns:a16="http://schemas.microsoft.com/office/drawing/2014/main" id="{78EDFFFC-3D3B-4856-9642-64A6DB523B0B}"/>
                </a:ext>
              </a:extLst>
            </p:cNvPr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930;p57">
              <a:extLst>
                <a:ext uri="{FF2B5EF4-FFF2-40B4-BE49-F238E27FC236}">
                  <a16:creationId xmlns:a16="http://schemas.microsoft.com/office/drawing/2014/main" id="{0C5CF5D4-1BB3-4857-AF41-F9C2D722FB70}"/>
                </a:ext>
              </a:extLst>
            </p:cNvPr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931;p57">
              <a:extLst>
                <a:ext uri="{FF2B5EF4-FFF2-40B4-BE49-F238E27FC236}">
                  <a16:creationId xmlns:a16="http://schemas.microsoft.com/office/drawing/2014/main" id="{25670040-907D-48C0-9929-D50F08C8A922}"/>
                </a:ext>
              </a:extLst>
            </p:cNvPr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932;p57">
              <a:extLst>
                <a:ext uri="{FF2B5EF4-FFF2-40B4-BE49-F238E27FC236}">
                  <a16:creationId xmlns:a16="http://schemas.microsoft.com/office/drawing/2014/main" id="{2ACFCB58-C03B-49D5-A807-8AB4583E4239}"/>
                </a:ext>
              </a:extLst>
            </p:cNvPr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933;p57">
              <a:extLst>
                <a:ext uri="{FF2B5EF4-FFF2-40B4-BE49-F238E27FC236}">
                  <a16:creationId xmlns:a16="http://schemas.microsoft.com/office/drawing/2014/main" id="{252852CE-049C-4B2C-A0B9-73A7C26A4E31}"/>
                </a:ext>
              </a:extLst>
            </p:cNvPr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934;p57">
              <a:extLst>
                <a:ext uri="{FF2B5EF4-FFF2-40B4-BE49-F238E27FC236}">
                  <a16:creationId xmlns:a16="http://schemas.microsoft.com/office/drawing/2014/main" id="{949CD6C7-9739-47AE-9321-297CD2346265}"/>
                </a:ext>
              </a:extLst>
            </p:cNvPr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935;p57">
              <a:extLst>
                <a:ext uri="{FF2B5EF4-FFF2-40B4-BE49-F238E27FC236}">
                  <a16:creationId xmlns:a16="http://schemas.microsoft.com/office/drawing/2014/main" id="{086375E7-7E48-4BA1-845A-6EFD01D99AD3}"/>
                </a:ext>
              </a:extLst>
            </p:cNvPr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936;p57">
              <a:extLst>
                <a:ext uri="{FF2B5EF4-FFF2-40B4-BE49-F238E27FC236}">
                  <a16:creationId xmlns:a16="http://schemas.microsoft.com/office/drawing/2014/main" id="{4F246B96-D8F7-4899-9831-34CB7FBA8619}"/>
                </a:ext>
              </a:extLst>
            </p:cNvPr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937;p57">
              <a:extLst>
                <a:ext uri="{FF2B5EF4-FFF2-40B4-BE49-F238E27FC236}">
                  <a16:creationId xmlns:a16="http://schemas.microsoft.com/office/drawing/2014/main" id="{5974CA7D-2E71-4586-87AC-97C1A91A41B5}"/>
                </a:ext>
              </a:extLst>
            </p:cNvPr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938;p57">
              <a:extLst>
                <a:ext uri="{FF2B5EF4-FFF2-40B4-BE49-F238E27FC236}">
                  <a16:creationId xmlns:a16="http://schemas.microsoft.com/office/drawing/2014/main" id="{3621EF0A-C606-4AA4-B644-AF20D81FC778}"/>
                </a:ext>
              </a:extLst>
            </p:cNvPr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939;p57">
              <a:extLst>
                <a:ext uri="{FF2B5EF4-FFF2-40B4-BE49-F238E27FC236}">
                  <a16:creationId xmlns:a16="http://schemas.microsoft.com/office/drawing/2014/main" id="{7833F986-9F02-464F-BDF4-8F5A18EFB5F4}"/>
                </a:ext>
              </a:extLst>
            </p:cNvPr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940;p57">
              <a:extLst>
                <a:ext uri="{FF2B5EF4-FFF2-40B4-BE49-F238E27FC236}">
                  <a16:creationId xmlns:a16="http://schemas.microsoft.com/office/drawing/2014/main" id="{8BC9B752-4937-4673-85DB-BF68E452E87D}"/>
                </a:ext>
              </a:extLst>
            </p:cNvPr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941;p57">
              <a:extLst>
                <a:ext uri="{FF2B5EF4-FFF2-40B4-BE49-F238E27FC236}">
                  <a16:creationId xmlns:a16="http://schemas.microsoft.com/office/drawing/2014/main" id="{A1ED6894-32DB-40CC-826C-2362B69F5916}"/>
                </a:ext>
              </a:extLst>
            </p:cNvPr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942;p57">
              <a:extLst>
                <a:ext uri="{FF2B5EF4-FFF2-40B4-BE49-F238E27FC236}">
                  <a16:creationId xmlns:a16="http://schemas.microsoft.com/office/drawing/2014/main" id="{3CCED216-E566-4271-A727-4ECE8B428695}"/>
                </a:ext>
              </a:extLst>
            </p:cNvPr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943;p57">
              <a:extLst>
                <a:ext uri="{FF2B5EF4-FFF2-40B4-BE49-F238E27FC236}">
                  <a16:creationId xmlns:a16="http://schemas.microsoft.com/office/drawing/2014/main" id="{5C2F6A90-BE5F-43EC-8BFD-49DB6574B8D4}"/>
                </a:ext>
              </a:extLst>
            </p:cNvPr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944;p57">
              <a:extLst>
                <a:ext uri="{FF2B5EF4-FFF2-40B4-BE49-F238E27FC236}">
                  <a16:creationId xmlns:a16="http://schemas.microsoft.com/office/drawing/2014/main" id="{8C48C618-42D3-4823-AE3C-33A30203E528}"/>
                </a:ext>
              </a:extLst>
            </p:cNvPr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945;p57">
              <a:extLst>
                <a:ext uri="{FF2B5EF4-FFF2-40B4-BE49-F238E27FC236}">
                  <a16:creationId xmlns:a16="http://schemas.microsoft.com/office/drawing/2014/main" id="{A0B9D637-E191-440A-959A-2B567AF563DD}"/>
                </a:ext>
              </a:extLst>
            </p:cNvPr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946;p57">
              <a:extLst>
                <a:ext uri="{FF2B5EF4-FFF2-40B4-BE49-F238E27FC236}">
                  <a16:creationId xmlns:a16="http://schemas.microsoft.com/office/drawing/2014/main" id="{F6423EFA-F772-4AF8-97C8-764F33439B91}"/>
                </a:ext>
              </a:extLst>
            </p:cNvPr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947;p57">
              <a:extLst>
                <a:ext uri="{FF2B5EF4-FFF2-40B4-BE49-F238E27FC236}">
                  <a16:creationId xmlns:a16="http://schemas.microsoft.com/office/drawing/2014/main" id="{6742545B-11E0-4B57-9B6B-9679840A488F}"/>
                </a:ext>
              </a:extLst>
            </p:cNvPr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948;p57">
              <a:extLst>
                <a:ext uri="{FF2B5EF4-FFF2-40B4-BE49-F238E27FC236}">
                  <a16:creationId xmlns:a16="http://schemas.microsoft.com/office/drawing/2014/main" id="{E34408EB-8660-4573-81AC-A7A85214C3F6}"/>
                </a:ext>
              </a:extLst>
            </p:cNvPr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949;p57">
              <a:extLst>
                <a:ext uri="{FF2B5EF4-FFF2-40B4-BE49-F238E27FC236}">
                  <a16:creationId xmlns:a16="http://schemas.microsoft.com/office/drawing/2014/main" id="{1D869A14-7F78-43C1-B65E-EE10F90762D7}"/>
                </a:ext>
              </a:extLst>
            </p:cNvPr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950;p57">
              <a:extLst>
                <a:ext uri="{FF2B5EF4-FFF2-40B4-BE49-F238E27FC236}">
                  <a16:creationId xmlns:a16="http://schemas.microsoft.com/office/drawing/2014/main" id="{2A05B9BB-68B7-4202-9E75-FE1EA322D2B7}"/>
                </a:ext>
              </a:extLst>
            </p:cNvPr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951;p57">
              <a:extLst>
                <a:ext uri="{FF2B5EF4-FFF2-40B4-BE49-F238E27FC236}">
                  <a16:creationId xmlns:a16="http://schemas.microsoft.com/office/drawing/2014/main" id="{49683B7B-EF65-4436-9328-C1D799B32FCD}"/>
                </a:ext>
              </a:extLst>
            </p:cNvPr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952;p57">
              <a:extLst>
                <a:ext uri="{FF2B5EF4-FFF2-40B4-BE49-F238E27FC236}">
                  <a16:creationId xmlns:a16="http://schemas.microsoft.com/office/drawing/2014/main" id="{C3039E7A-B1F3-4BF9-BF8D-BDCBB3C9038C}"/>
                </a:ext>
              </a:extLst>
            </p:cNvPr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953;p57">
              <a:extLst>
                <a:ext uri="{FF2B5EF4-FFF2-40B4-BE49-F238E27FC236}">
                  <a16:creationId xmlns:a16="http://schemas.microsoft.com/office/drawing/2014/main" id="{B85940B5-12A6-446E-AFA7-FC0010A6161E}"/>
                </a:ext>
              </a:extLst>
            </p:cNvPr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954;p57">
              <a:extLst>
                <a:ext uri="{FF2B5EF4-FFF2-40B4-BE49-F238E27FC236}">
                  <a16:creationId xmlns:a16="http://schemas.microsoft.com/office/drawing/2014/main" id="{C3E42937-56AB-4017-B755-B095E4AE61A4}"/>
                </a:ext>
              </a:extLst>
            </p:cNvPr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955;p57">
              <a:extLst>
                <a:ext uri="{FF2B5EF4-FFF2-40B4-BE49-F238E27FC236}">
                  <a16:creationId xmlns:a16="http://schemas.microsoft.com/office/drawing/2014/main" id="{C6A27248-BC1B-4EAF-9008-81ED42FB2BD4}"/>
                </a:ext>
              </a:extLst>
            </p:cNvPr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956;p57">
              <a:extLst>
                <a:ext uri="{FF2B5EF4-FFF2-40B4-BE49-F238E27FC236}">
                  <a16:creationId xmlns:a16="http://schemas.microsoft.com/office/drawing/2014/main" id="{01BABA06-74FE-49A9-99B1-EA9851B34621}"/>
                </a:ext>
              </a:extLst>
            </p:cNvPr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957;p57">
              <a:extLst>
                <a:ext uri="{FF2B5EF4-FFF2-40B4-BE49-F238E27FC236}">
                  <a16:creationId xmlns:a16="http://schemas.microsoft.com/office/drawing/2014/main" id="{D004BE70-0F28-4490-AF09-6740D4AE8921}"/>
                </a:ext>
              </a:extLst>
            </p:cNvPr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958;p57">
              <a:extLst>
                <a:ext uri="{FF2B5EF4-FFF2-40B4-BE49-F238E27FC236}">
                  <a16:creationId xmlns:a16="http://schemas.microsoft.com/office/drawing/2014/main" id="{92843454-05F4-4190-8852-9EA909B7026B}"/>
                </a:ext>
              </a:extLst>
            </p:cNvPr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959;p57">
              <a:extLst>
                <a:ext uri="{FF2B5EF4-FFF2-40B4-BE49-F238E27FC236}">
                  <a16:creationId xmlns:a16="http://schemas.microsoft.com/office/drawing/2014/main" id="{691461E5-F1DE-4B08-8E93-633B1E5A9285}"/>
                </a:ext>
              </a:extLst>
            </p:cNvPr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960;p57">
              <a:extLst>
                <a:ext uri="{FF2B5EF4-FFF2-40B4-BE49-F238E27FC236}">
                  <a16:creationId xmlns:a16="http://schemas.microsoft.com/office/drawing/2014/main" id="{22E169B7-72FE-4EE4-BB81-4832BDAD319E}"/>
                </a:ext>
              </a:extLst>
            </p:cNvPr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961;p57">
              <a:extLst>
                <a:ext uri="{FF2B5EF4-FFF2-40B4-BE49-F238E27FC236}">
                  <a16:creationId xmlns:a16="http://schemas.microsoft.com/office/drawing/2014/main" id="{A46E5463-5640-4BFF-846F-670B029447DE}"/>
                </a:ext>
              </a:extLst>
            </p:cNvPr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962;p57">
              <a:extLst>
                <a:ext uri="{FF2B5EF4-FFF2-40B4-BE49-F238E27FC236}">
                  <a16:creationId xmlns:a16="http://schemas.microsoft.com/office/drawing/2014/main" id="{932E4985-DF65-429D-B9AD-6568882090DE}"/>
                </a:ext>
              </a:extLst>
            </p:cNvPr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963;p57">
              <a:extLst>
                <a:ext uri="{FF2B5EF4-FFF2-40B4-BE49-F238E27FC236}">
                  <a16:creationId xmlns:a16="http://schemas.microsoft.com/office/drawing/2014/main" id="{78B4117D-F479-4403-BFCD-2E23E04ADF62}"/>
                </a:ext>
              </a:extLst>
            </p:cNvPr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964;p57">
              <a:extLst>
                <a:ext uri="{FF2B5EF4-FFF2-40B4-BE49-F238E27FC236}">
                  <a16:creationId xmlns:a16="http://schemas.microsoft.com/office/drawing/2014/main" id="{1AA92A86-FF89-43C9-81BA-2B9FAC61C35D}"/>
                </a:ext>
              </a:extLst>
            </p:cNvPr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965;p57">
              <a:extLst>
                <a:ext uri="{FF2B5EF4-FFF2-40B4-BE49-F238E27FC236}">
                  <a16:creationId xmlns:a16="http://schemas.microsoft.com/office/drawing/2014/main" id="{C5EB73FE-C699-468C-984E-73849AA40CC2}"/>
                </a:ext>
              </a:extLst>
            </p:cNvPr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966;p57">
              <a:extLst>
                <a:ext uri="{FF2B5EF4-FFF2-40B4-BE49-F238E27FC236}">
                  <a16:creationId xmlns:a16="http://schemas.microsoft.com/office/drawing/2014/main" id="{8C3DC5E0-20F5-4CC8-B0DC-E1EAA79B9498}"/>
                </a:ext>
              </a:extLst>
            </p:cNvPr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967;p57">
              <a:extLst>
                <a:ext uri="{FF2B5EF4-FFF2-40B4-BE49-F238E27FC236}">
                  <a16:creationId xmlns:a16="http://schemas.microsoft.com/office/drawing/2014/main" id="{EBF8F946-1C10-48B9-B512-0DE5CABCD53E}"/>
                </a:ext>
              </a:extLst>
            </p:cNvPr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968;p57">
              <a:extLst>
                <a:ext uri="{FF2B5EF4-FFF2-40B4-BE49-F238E27FC236}">
                  <a16:creationId xmlns:a16="http://schemas.microsoft.com/office/drawing/2014/main" id="{CA6133CD-1C38-45A0-8913-33D2D3A78FD5}"/>
                </a:ext>
              </a:extLst>
            </p:cNvPr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969;p57">
              <a:extLst>
                <a:ext uri="{FF2B5EF4-FFF2-40B4-BE49-F238E27FC236}">
                  <a16:creationId xmlns:a16="http://schemas.microsoft.com/office/drawing/2014/main" id="{00F25E23-78A8-4FF1-B146-AF502A55346C}"/>
                </a:ext>
              </a:extLst>
            </p:cNvPr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970;p57">
              <a:extLst>
                <a:ext uri="{FF2B5EF4-FFF2-40B4-BE49-F238E27FC236}">
                  <a16:creationId xmlns:a16="http://schemas.microsoft.com/office/drawing/2014/main" id="{539CD7BA-AB72-4F2D-ACB8-73E2831B0CC9}"/>
                </a:ext>
              </a:extLst>
            </p:cNvPr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971;p57">
              <a:extLst>
                <a:ext uri="{FF2B5EF4-FFF2-40B4-BE49-F238E27FC236}">
                  <a16:creationId xmlns:a16="http://schemas.microsoft.com/office/drawing/2014/main" id="{9FD77F07-351A-4322-A4C6-D00F7C129746}"/>
                </a:ext>
              </a:extLst>
            </p:cNvPr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972;p57">
              <a:extLst>
                <a:ext uri="{FF2B5EF4-FFF2-40B4-BE49-F238E27FC236}">
                  <a16:creationId xmlns:a16="http://schemas.microsoft.com/office/drawing/2014/main" id="{DD5E4DF0-8CC7-49A0-8B4D-4D3A05E2A0F9}"/>
                </a:ext>
              </a:extLst>
            </p:cNvPr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973;p57">
              <a:extLst>
                <a:ext uri="{FF2B5EF4-FFF2-40B4-BE49-F238E27FC236}">
                  <a16:creationId xmlns:a16="http://schemas.microsoft.com/office/drawing/2014/main" id="{65C57ED6-9774-42BF-A95F-732239CE7B07}"/>
                </a:ext>
              </a:extLst>
            </p:cNvPr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974;p57">
              <a:extLst>
                <a:ext uri="{FF2B5EF4-FFF2-40B4-BE49-F238E27FC236}">
                  <a16:creationId xmlns:a16="http://schemas.microsoft.com/office/drawing/2014/main" id="{AADDFE7E-3DEB-4422-92D4-97A9D41D3BC9}"/>
                </a:ext>
              </a:extLst>
            </p:cNvPr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975;p57">
              <a:extLst>
                <a:ext uri="{FF2B5EF4-FFF2-40B4-BE49-F238E27FC236}">
                  <a16:creationId xmlns:a16="http://schemas.microsoft.com/office/drawing/2014/main" id="{D1ADF7E1-8C86-4656-AC3F-8E41AA5BB1F9}"/>
                </a:ext>
              </a:extLst>
            </p:cNvPr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976;p57">
              <a:extLst>
                <a:ext uri="{FF2B5EF4-FFF2-40B4-BE49-F238E27FC236}">
                  <a16:creationId xmlns:a16="http://schemas.microsoft.com/office/drawing/2014/main" id="{27B7FBC3-FA99-48F9-9AC2-E15E1A8C04E6}"/>
                </a:ext>
              </a:extLst>
            </p:cNvPr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977;p57">
              <a:extLst>
                <a:ext uri="{FF2B5EF4-FFF2-40B4-BE49-F238E27FC236}">
                  <a16:creationId xmlns:a16="http://schemas.microsoft.com/office/drawing/2014/main" id="{E6341398-FB9E-4182-824D-2E5F11E5D8F4}"/>
                </a:ext>
              </a:extLst>
            </p:cNvPr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978;p57">
              <a:extLst>
                <a:ext uri="{FF2B5EF4-FFF2-40B4-BE49-F238E27FC236}">
                  <a16:creationId xmlns:a16="http://schemas.microsoft.com/office/drawing/2014/main" id="{E1B0150C-BA17-4135-B203-32C87CB042FC}"/>
                </a:ext>
              </a:extLst>
            </p:cNvPr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979;p57">
              <a:extLst>
                <a:ext uri="{FF2B5EF4-FFF2-40B4-BE49-F238E27FC236}">
                  <a16:creationId xmlns:a16="http://schemas.microsoft.com/office/drawing/2014/main" id="{CB9B87DB-A29D-4C38-8AD8-7462F52DF329}"/>
                </a:ext>
              </a:extLst>
            </p:cNvPr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980;p57">
              <a:extLst>
                <a:ext uri="{FF2B5EF4-FFF2-40B4-BE49-F238E27FC236}">
                  <a16:creationId xmlns:a16="http://schemas.microsoft.com/office/drawing/2014/main" id="{7A5FDF4D-526B-4ACD-BB99-C8B292865A89}"/>
                </a:ext>
              </a:extLst>
            </p:cNvPr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981;p57">
              <a:extLst>
                <a:ext uri="{FF2B5EF4-FFF2-40B4-BE49-F238E27FC236}">
                  <a16:creationId xmlns:a16="http://schemas.microsoft.com/office/drawing/2014/main" id="{090F7085-F39C-4C98-BA26-383072A2EDBC}"/>
                </a:ext>
              </a:extLst>
            </p:cNvPr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982;p57">
              <a:extLst>
                <a:ext uri="{FF2B5EF4-FFF2-40B4-BE49-F238E27FC236}">
                  <a16:creationId xmlns:a16="http://schemas.microsoft.com/office/drawing/2014/main" id="{8681C56A-5419-4E10-832C-B2B827EB0B12}"/>
                </a:ext>
              </a:extLst>
            </p:cNvPr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983;p57">
              <a:extLst>
                <a:ext uri="{FF2B5EF4-FFF2-40B4-BE49-F238E27FC236}">
                  <a16:creationId xmlns:a16="http://schemas.microsoft.com/office/drawing/2014/main" id="{A0BD0645-CF23-4386-AD69-DAAD10F6B827}"/>
                </a:ext>
              </a:extLst>
            </p:cNvPr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984;p57">
              <a:extLst>
                <a:ext uri="{FF2B5EF4-FFF2-40B4-BE49-F238E27FC236}">
                  <a16:creationId xmlns:a16="http://schemas.microsoft.com/office/drawing/2014/main" id="{2850B13D-502C-46BB-9C03-FF7C02279CBE}"/>
                </a:ext>
              </a:extLst>
            </p:cNvPr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985;p57">
              <a:extLst>
                <a:ext uri="{FF2B5EF4-FFF2-40B4-BE49-F238E27FC236}">
                  <a16:creationId xmlns:a16="http://schemas.microsoft.com/office/drawing/2014/main" id="{006544CD-CAC0-417D-A43A-7C7B19BE03A9}"/>
                </a:ext>
              </a:extLst>
            </p:cNvPr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986;p57">
              <a:extLst>
                <a:ext uri="{FF2B5EF4-FFF2-40B4-BE49-F238E27FC236}">
                  <a16:creationId xmlns:a16="http://schemas.microsoft.com/office/drawing/2014/main" id="{C861848C-33B6-48AE-9205-49186DF9E9CD}"/>
                </a:ext>
              </a:extLst>
            </p:cNvPr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987;p57">
              <a:extLst>
                <a:ext uri="{FF2B5EF4-FFF2-40B4-BE49-F238E27FC236}">
                  <a16:creationId xmlns:a16="http://schemas.microsoft.com/office/drawing/2014/main" id="{8568A43F-16DC-4752-9E17-9774A14F88DA}"/>
                </a:ext>
              </a:extLst>
            </p:cNvPr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988;p57">
              <a:extLst>
                <a:ext uri="{FF2B5EF4-FFF2-40B4-BE49-F238E27FC236}">
                  <a16:creationId xmlns:a16="http://schemas.microsoft.com/office/drawing/2014/main" id="{4A791B36-109C-4AA9-8257-9A71BE39D8F9}"/>
                </a:ext>
              </a:extLst>
            </p:cNvPr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989;p57">
              <a:extLst>
                <a:ext uri="{FF2B5EF4-FFF2-40B4-BE49-F238E27FC236}">
                  <a16:creationId xmlns:a16="http://schemas.microsoft.com/office/drawing/2014/main" id="{CE3B42A8-3A41-4A24-A939-CA393B128545}"/>
                </a:ext>
              </a:extLst>
            </p:cNvPr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990;p57">
              <a:extLst>
                <a:ext uri="{FF2B5EF4-FFF2-40B4-BE49-F238E27FC236}">
                  <a16:creationId xmlns:a16="http://schemas.microsoft.com/office/drawing/2014/main" id="{51F6D8B6-44A8-422E-B1D6-AA1FE3DEBB43}"/>
                </a:ext>
              </a:extLst>
            </p:cNvPr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991;p57">
              <a:extLst>
                <a:ext uri="{FF2B5EF4-FFF2-40B4-BE49-F238E27FC236}">
                  <a16:creationId xmlns:a16="http://schemas.microsoft.com/office/drawing/2014/main" id="{4C3DC82F-4FE5-4C5D-966D-AB275A498765}"/>
                </a:ext>
              </a:extLst>
            </p:cNvPr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992;p57">
              <a:extLst>
                <a:ext uri="{FF2B5EF4-FFF2-40B4-BE49-F238E27FC236}">
                  <a16:creationId xmlns:a16="http://schemas.microsoft.com/office/drawing/2014/main" id="{12EAC896-562B-40EF-84AA-D986A5B43C98}"/>
                </a:ext>
              </a:extLst>
            </p:cNvPr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993;p57">
              <a:extLst>
                <a:ext uri="{FF2B5EF4-FFF2-40B4-BE49-F238E27FC236}">
                  <a16:creationId xmlns:a16="http://schemas.microsoft.com/office/drawing/2014/main" id="{8B9F5F59-05DF-40A5-9271-AA2D7CCCB5D2}"/>
                </a:ext>
              </a:extLst>
            </p:cNvPr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994;p57">
              <a:extLst>
                <a:ext uri="{FF2B5EF4-FFF2-40B4-BE49-F238E27FC236}">
                  <a16:creationId xmlns:a16="http://schemas.microsoft.com/office/drawing/2014/main" id="{5221CC14-43C3-4683-B8D2-5F87FCC62541}"/>
                </a:ext>
              </a:extLst>
            </p:cNvPr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995;p57">
              <a:extLst>
                <a:ext uri="{FF2B5EF4-FFF2-40B4-BE49-F238E27FC236}">
                  <a16:creationId xmlns:a16="http://schemas.microsoft.com/office/drawing/2014/main" id="{FB041D8E-85CB-4FBE-A620-418D4B6A9830}"/>
                </a:ext>
              </a:extLst>
            </p:cNvPr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996;p57">
              <a:extLst>
                <a:ext uri="{FF2B5EF4-FFF2-40B4-BE49-F238E27FC236}">
                  <a16:creationId xmlns:a16="http://schemas.microsoft.com/office/drawing/2014/main" id="{F34DD717-01A3-4148-9BA7-AEE2B0D10D9E}"/>
                </a:ext>
              </a:extLst>
            </p:cNvPr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997;p57">
              <a:extLst>
                <a:ext uri="{FF2B5EF4-FFF2-40B4-BE49-F238E27FC236}">
                  <a16:creationId xmlns:a16="http://schemas.microsoft.com/office/drawing/2014/main" id="{358EAAAD-39F3-456E-AB6E-04C61FA0FDDA}"/>
                </a:ext>
              </a:extLst>
            </p:cNvPr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998;p57">
              <a:extLst>
                <a:ext uri="{FF2B5EF4-FFF2-40B4-BE49-F238E27FC236}">
                  <a16:creationId xmlns:a16="http://schemas.microsoft.com/office/drawing/2014/main" id="{02D857B4-AA9E-4534-860A-848BD3CDCB8A}"/>
                </a:ext>
              </a:extLst>
            </p:cNvPr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999;p57">
              <a:extLst>
                <a:ext uri="{FF2B5EF4-FFF2-40B4-BE49-F238E27FC236}">
                  <a16:creationId xmlns:a16="http://schemas.microsoft.com/office/drawing/2014/main" id="{186A7327-FAE3-4D01-AA37-B30EC5730043}"/>
                </a:ext>
              </a:extLst>
            </p:cNvPr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3000;p57">
              <a:extLst>
                <a:ext uri="{FF2B5EF4-FFF2-40B4-BE49-F238E27FC236}">
                  <a16:creationId xmlns:a16="http://schemas.microsoft.com/office/drawing/2014/main" id="{593C22D1-CF25-48A5-B60B-16735D7D9151}"/>
                </a:ext>
              </a:extLst>
            </p:cNvPr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3001;p57">
              <a:extLst>
                <a:ext uri="{FF2B5EF4-FFF2-40B4-BE49-F238E27FC236}">
                  <a16:creationId xmlns:a16="http://schemas.microsoft.com/office/drawing/2014/main" id="{EA57A247-38DC-43E9-B017-9114EB8D2D7D}"/>
                </a:ext>
              </a:extLst>
            </p:cNvPr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3002;p57">
              <a:extLst>
                <a:ext uri="{FF2B5EF4-FFF2-40B4-BE49-F238E27FC236}">
                  <a16:creationId xmlns:a16="http://schemas.microsoft.com/office/drawing/2014/main" id="{9C5C4C3F-C1CA-426E-B809-944C4D082446}"/>
                </a:ext>
              </a:extLst>
            </p:cNvPr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3003;p57">
              <a:extLst>
                <a:ext uri="{FF2B5EF4-FFF2-40B4-BE49-F238E27FC236}">
                  <a16:creationId xmlns:a16="http://schemas.microsoft.com/office/drawing/2014/main" id="{2D581A51-7763-4608-ACDE-F41E330D14A6}"/>
                </a:ext>
              </a:extLst>
            </p:cNvPr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3004;p57">
              <a:extLst>
                <a:ext uri="{FF2B5EF4-FFF2-40B4-BE49-F238E27FC236}">
                  <a16:creationId xmlns:a16="http://schemas.microsoft.com/office/drawing/2014/main" id="{3BBFD98D-AEEE-4058-B265-2C99C77F000A}"/>
                </a:ext>
              </a:extLst>
            </p:cNvPr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3005;p57">
              <a:extLst>
                <a:ext uri="{FF2B5EF4-FFF2-40B4-BE49-F238E27FC236}">
                  <a16:creationId xmlns:a16="http://schemas.microsoft.com/office/drawing/2014/main" id="{12ACAC36-5A55-4F2D-B66F-4F443A9F3C2A}"/>
                </a:ext>
              </a:extLst>
            </p:cNvPr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3006;p57">
              <a:extLst>
                <a:ext uri="{FF2B5EF4-FFF2-40B4-BE49-F238E27FC236}">
                  <a16:creationId xmlns:a16="http://schemas.microsoft.com/office/drawing/2014/main" id="{BE4692F8-79EC-40EB-AD1B-0BF0BD8EFF2B}"/>
                </a:ext>
              </a:extLst>
            </p:cNvPr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3007;p57">
              <a:extLst>
                <a:ext uri="{FF2B5EF4-FFF2-40B4-BE49-F238E27FC236}">
                  <a16:creationId xmlns:a16="http://schemas.microsoft.com/office/drawing/2014/main" id="{1BBBED4B-F5BC-4EB4-8CA7-158CD2CD52E3}"/>
                </a:ext>
              </a:extLst>
            </p:cNvPr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3008;p57">
              <a:extLst>
                <a:ext uri="{FF2B5EF4-FFF2-40B4-BE49-F238E27FC236}">
                  <a16:creationId xmlns:a16="http://schemas.microsoft.com/office/drawing/2014/main" id="{FB86233D-441A-4329-AD54-96DEF1E0480F}"/>
                </a:ext>
              </a:extLst>
            </p:cNvPr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3009;p57">
              <a:extLst>
                <a:ext uri="{FF2B5EF4-FFF2-40B4-BE49-F238E27FC236}">
                  <a16:creationId xmlns:a16="http://schemas.microsoft.com/office/drawing/2014/main" id="{2AF7669E-FD91-4C74-B301-141AAB898890}"/>
                </a:ext>
              </a:extLst>
            </p:cNvPr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3010;p57">
              <a:extLst>
                <a:ext uri="{FF2B5EF4-FFF2-40B4-BE49-F238E27FC236}">
                  <a16:creationId xmlns:a16="http://schemas.microsoft.com/office/drawing/2014/main" id="{3D88CA0A-2571-4D49-9042-A27208E096FC}"/>
                </a:ext>
              </a:extLst>
            </p:cNvPr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3011;p57">
              <a:extLst>
                <a:ext uri="{FF2B5EF4-FFF2-40B4-BE49-F238E27FC236}">
                  <a16:creationId xmlns:a16="http://schemas.microsoft.com/office/drawing/2014/main" id="{8DCFFA03-84E1-4D52-8E94-809654BEF63F}"/>
                </a:ext>
              </a:extLst>
            </p:cNvPr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3012;p57">
              <a:extLst>
                <a:ext uri="{FF2B5EF4-FFF2-40B4-BE49-F238E27FC236}">
                  <a16:creationId xmlns:a16="http://schemas.microsoft.com/office/drawing/2014/main" id="{C24EB365-CA7F-4025-A2AC-5CA601A8BE47}"/>
                </a:ext>
              </a:extLst>
            </p:cNvPr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3013;p57">
              <a:extLst>
                <a:ext uri="{FF2B5EF4-FFF2-40B4-BE49-F238E27FC236}">
                  <a16:creationId xmlns:a16="http://schemas.microsoft.com/office/drawing/2014/main" id="{0DFD26D5-B422-4365-AE3C-ACA0D4A7674C}"/>
                </a:ext>
              </a:extLst>
            </p:cNvPr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3014;p57">
              <a:extLst>
                <a:ext uri="{FF2B5EF4-FFF2-40B4-BE49-F238E27FC236}">
                  <a16:creationId xmlns:a16="http://schemas.microsoft.com/office/drawing/2014/main" id="{80DE3F73-EBF5-4021-8FAF-285592EA6A25}"/>
                </a:ext>
              </a:extLst>
            </p:cNvPr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3015;p57">
              <a:extLst>
                <a:ext uri="{FF2B5EF4-FFF2-40B4-BE49-F238E27FC236}">
                  <a16:creationId xmlns:a16="http://schemas.microsoft.com/office/drawing/2014/main" id="{0214310C-C3DD-429C-B924-F6196E6439D5}"/>
                </a:ext>
              </a:extLst>
            </p:cNvPr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3016;p57">
              <a:extLst>
                <a:ext uri="{FF2B5EF4-FFF2-40B4-BE49-F238E27FC236}">
                  <a16:creationId xmlns:a16="http://schemas.microsoft.com/office/drawing/2014/main" id="{896CFE86-9BFE-4CB8-82E1-73E3CD523395}"/>
                </a:ext>
              </a:extLst>
            </p:cNvPr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3017;p57">
              <a:extLst>
                <a:ext uri="{FF2B5EF4-FFF2-40B4-BE49-F238E27FC236}">
                  <a16:creationId xmlns:a16="http://schemas.microsoft.com/office/drawing/2014/main" id="{4E9EB4DE-8ADD-43D1-8F40-1739FAC23B9B}"/>
                </a:ext>
              </a:extLst>
            </p:cNvPr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3018;p57">
              <a:extLst>
                <a:ext uri="{FF2B5EF4-FFF2-40B4-BE49-F238E27FC236}">
                  <a16:creationId xmlns:a16="http://schemas.microsoft.com/office/drawing/2014/main" id="{FF545738-6A15-481B-BFA0-83AF65C76486}"/>
                </a:ext>
              </a:extLst>
            </p:cNvPr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3019;p57">
              <a:extLst>
                <a:ext uri="{FF2B5EF4-FFF2-40B4-BE49-F238E27FC236}">
                  <a16:creationId xmlns:a16="http://schemas.microsoft.com/office/drawing/2014/main" id="{CD2DE6C9-48C3-4CB5-803A-9FEBD69E5A9A}"/>
                </a:ext>
              </a:extLst>
            </p:cNvPr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3020;p57">
              <a:extLst>
                <a:ext uri="{FF2B5EF4-FFF2-40B4-BE49-F238E27FC236}">
                  <a16:creationId xmlns:a16="http://schemas.microsoft.com/office/drawing/2014/main" id="{FB1D0860-6157-4E1A-A655-D9930E43BD3B}"/>
                </a:ext>
              </a:extLst>
            </p:cNvPr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3021;p57">
              <a:extLst>
                <a:ext uri="{FF2B5EF4-FFF2-40B4-BE49-F238E27FC236}">
                  <a16:creationId xmlns:a16="http://schemas.microsoft.com/office/drawing/2014/main" id="{9569E77C-4E21-48F5-9849-AAAE262C171F}"/>
                </a:ext>
              </a:extLst>
            </p:cNvPr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3022;p57">
              <a:extLst>
                <a:ext uri="{FF2B5EF4-FFF2-40B4-BE49-F238E27FC236}">
                  <a16:creationId xmlns:a16="http://schemas.microsoft.com/office/drawing/2014/main" id="{0A756C12-6679-4E3E-99F8-5FD0951BCE02}"/>
                </a:ext>
              </a:extLst>
            </p:cNvPr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3023;p57">
              <a:extLst>
                <a:ext uri="{FF2B5EF4-FFF2-40B4-BE49-F238E27FC236}">
                  <a16:creationId xmlns:a16="http://schemas.microsoft.com/office/drawing/2014/main" id="{63ADE9DC-577F-4539-B59B-4914481D724B}"/>
                </a:ext>
              </a:extLst>
            </p:cNvPr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3024;p57">
              <a:extLst>
                <a:ext uri="{FF2B5EF4-FFF2-40B4-BE49-F238E27FC236}">
                  <a16:creationId xmlns:a16="http://schemas.microsoft.com/office/drawing/2014/main" id="{1BA1CBF7-7371-41BF-AE47-E560791DDB8E}"/>
                </a:ext>
              </a:extLst>
            </p:cNvPr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3025;p57">
              <a:extLst>
                <a:ext uri="{FF2B5EF4-FFF2-40B4-BE49-F238E27FC236}">
                  <a16:creationId xmlns:a16="http://schemas.microsoft.com/office/drawing/2014/main" id="{D2D820C5-5D8D-44A4-98AE-C8104A494834}"/>
                </a:ext>
              </a:extLst>
            </p:cNvPr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3026;p57">
              <a:extLst>
                <a:ext uri="{FF2B5EF4-FFF2-40B4-BE49-F238E27FC236}">
                  <a16:creationId xmlns:a16="http://schemas.microsoft.com/office/drawing/2014/main" id="{E189789B-5E89-4F74-8AAC-F0F670ED1404}"/>
                </a:ext>
              </a:extLst>
            </p:cNvPr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3027;p57">
              <a:extLst>
                <a:ext uri="{FF2B5EF4-FFF2-40B4-BE49-F238E27FC236}">
                  <a16:creationId xmlns:a16="http://schemas.microsoft.com/office/drawing/2014/main" id="{1C869C52-40FF-4600-9D05-6664AEDAC612}"/>
                </a:ext>
              </a:extLst>
            </p:cNvPr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3028;p57">
              <a:extLst>
                <a:ext uri="{FF2B5EF4-FFF2-40B4-BE49-F238E27FC236}">
                  <a16:creationId xmlns:a16="http://schemas.microsoft.com/office/drawing/2014/main" id="{1B96D591-EB82-4B3C-9A3D-CF85F24AFF38}"/>
                </a:ext>
              </a:extLst>
            </p:cNvPr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3029;p57">
              <a:extLst>
                <a:ext uri="{FF2B5EF4-FFF2-40B4-BE49-F238E27FC236}">
                  <a16:creationId xmlns:a16="http://schemas.microsoft.com/office/drawing/2014/main" id="{DF26C2AE-5C47-4F02-8623-7B6BBFE79AFA}"/>
                </a:ext>
              </a:extLst>
            </p:cNvPr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3030;p57">
              <a:extLst>
                <a:ext uri="{FF2B5EF4-FFF2-40B4-BE49-F238E27FC236}">
                  <a16:creationId xmlns:a16="http://schemas.microsoft.com/office/drawing/2014/main" id="{1759CBFC-1949-4165-963E-A7D7D1E9F188}"/>
                </a:ext>
              </a:extLst>
            </p:cNvPr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3031;p57">
              <a:extLst>
                <a:ext uri="{FF2B5EF4-FFF2-40B4-BE49-F238E27FC236}">
                  <a16:creationId xmlns:a16="http://schemas.microsoft.com/office/drawing/2014/main" id="{81553BA1-DEB5-4AE3-9A24-4452B3252410}"/>
                </a:ext>
              </a:extLst>
            </p:cNvPr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3032;p57">
              <a:extLst>
                <a:ext uri="{FF2B5EF4-FFF2-40B4-BE49-F238E27FC236}">
                  <a16:creationId xmlns:a16="http://schemas.microsoft.com/office/drawing/2014/main" id="{B31A4AA6-3C67-4E2B-BD82-73BB8092CF64}"/>
                </a:ext>
              </a:extLst>
            </p:cNvPr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3033;p57">
              <a:extLst>
                <a:ext uri="{FF2B5EF4-FFF2-40B4-BE49-F238E27FC236}">
                  <a16:creationId xmlns:a16="http://schemas.microsoft.com/office/drawing/2014/main" id="{31222AE9-13CB-4428-82FE-B4A58F187106}"/>
                </a:ext>
              </a:extLst>
            </p:cNvPr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3034;p57">
              <a:extLst>
                <a:ext uri="{FF2B5EF4-FFF2-40B4-BE49-F238E27FC236}">
                  <a16:creationId xmlns:a16="http://schemas.microsoft.com/office/drawing/2014/main" id="{49048C5F-CBFB-49DF-B809-F3F1553FC9F2}"/>
                </a:ext>
              </a:extLst>
            </p:cNvPr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3035;p57">
              <a:extLst>
                <a:ext uri="{FF2B5EF4-FFF2-40B4-BE49-F238E27FC236}">
                  <a16:creationId xmlns:a16="http://schemas.microsoft.com/office/drawing/2014/main" id="{154AAA45-1A64-40F4-9B37-C1151D960EFA}"/>
                </a:ext>
              </a:extLst>
            </p:cNvPr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3036;p57">
              <a:extLst>
                <a:ext uri="{FF2B5EF4-FFF2-40B4-BE49-F238E27FC236}">
                  <a16:creationId xmlns:a16="http://schemas.microsoft.com/office/drawing/2014/main" id="{BF44773F-84DC-4837-8C06-9ABC124513CF}"/>
                </a:ext>
              </a:extLst>
            </p:cNvPr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3037;p57">
              <a:extLst>
                <a:ext uri="{FF2B5EF4-FFF2-40B4-BE49-F238E27FC236}">
                  <a16:creationId xmlns:a16="http://schemas.microsoft.com/office/drawing/2014/main" id="{8B276530-7290-456A-B68F-2A66DDC051D9}"/>
                </a:ext>
              </a:extLst>
            </p:cNvPr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3038;p57">
              <a:extLst>
                <a:ext uri="{FF2B5EF4-FFF2-40B4-BE49-F238E27FC236}">
                  <a16:creationId xmlns:a16="http://schemas.microsoft.com/office/drawing/2014/main" id="{12044AB8-0EDF-4669-ABFA-78025655109E}"/>
                </a:ext>
              </a:extLst>
            </p:cNvPr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3039;p57">
              <a:extLst>
                <a:ext uri="{FF2B5EF4-FFF2-40B4-BE49-F238E27FC236}">
                  <a16:creationId xmlns:a16="http://schemas.microsoft.com/office/drawing/2014/main" id="{44465034-0A94-4452-8289-41BE0F4975E2}"/>
                </a:ext>
              </a:extLst>
            </p:cNvPr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3040;p57">
              <a:extLst>
                <a:ext uri="{FF2B5EF4-FFF2-40B4-BE49-F238E27FC236}">
                  <a16:creationId xmlns:a16="http://schemas.microsoft.com/office/drawing/2014/main" id="{E892BC58-8DBA-4DDA-8744-3C787C36D61A}"/>
                </a:ext>
              </a:extLst>
            </p:cNvPr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3041;p57">
              <a:extLst>
                <a:ext uri="{FF2B5EF4-FFF2-40B4-BE49-F238E27FC236}">
                  <a16:creationId xmlns:a16="http://schemas.microsoft.com/office/drawing/2014/main" id="{6C30CD51-9FC6-4C9A-982D-D146564AD8DD}"/>
                </a:ext>
              </a:extLst>
            </p:cNvPr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3042;p57">
              <a:extLst>
                <a:ext uri="{FF2B5EF4-FFF2-40B4-BE49-F238E27FC236}">
                  <a16:creationId xmlns:a16="http://schemas.microsoft.com/office/drawing/2014/main" id="{F313284C-7AE6-408E-9C8F-2A29F47DF252}"/>
                </a:ext>
              </a:extLst>
            </p:cNvPr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3043;p57">
              <a:extLst>
                <a:ext uri="{FF2B5EF4-FFF2-40B4-BE49-F238E27FC236}">
                  <a16:creationId xmlns:a16="http://schemas.microsoft.com/office/drawing/2014/main" id="{57A9C74D-0D9A-4E89-BD11-5CDBDD593573}"/>
                </a:ext>
              </a:extLst>
            </p:cNvPr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3044;p57">
              <a:extLst>
                <a:ext uri="{FF2B5EF4-FFF2-40B4-BE49-F238E27FC236}">
                  <a16:creationId xmlns:a16="http://schemas.microsoft.com/office/drawing/2014/main" id="{93ACE1FC-C4B3-4EAA-AFE5-B8446B3A28C2}"/>
                </a:ext>
              </a:extLst>
            </p:cNvPr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3045;p57">
              <a:extLst>
                <a:ext uri="{FF2B5EF4-FFF2-40B4-BE49-F238E27FC236}">
                  <a16:creationId xmlns:a16="http://schemas.microsoft.com/office/drawing/2014/main" id="{F0763DEA-7E65-441C-B754-CDF7444E9CA5}"/>
                </a:ext>
              </a:extLst>
            </p:cNvPr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3046;p57">
              <a:extLst>
                <a:ext uri="{FF2B5EF4-FFF2-40B4-BE49-F238E27FC236}">
                  <a16:creationId xmlns:a16="http://schemas.microsoft.com/office/drawing/2014/main" id="{BA3E7B02-3B7B-4F55-8164-0C4A0645ED79}"/>
                </a:ext>
              </a:extLst>
            </p:cNvPr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3047;p57">
              <a:extLst>
                <a:ext uri="{FF2B5EF4-FFF2-40B4-BE49-F238E27FC236}">
                  <a16:creationId xmlns:a16="http://schemas.microsoft.com/office/drawing/2014/main" id="{3F49E24F-F71F-4CD2-A1D7-BABE36BA6F3A}"/>
                </a:ext>
              </a:extLst>
            </p:cNvPr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3048;p57">
              <a:extLst>
                <a:ext uri="{FF2B5EF4-FFF2-40B4-BE49-F238E27FC236}">
                  <a16:creationId xmlns:a16="http://schemas.microsoft.com/office/drawing/2014/main" id="{6E34EBE0-88CD-4BD4-9363-EACB556396C5}"/>
                </a:ext>
              </a:extLst>
            </p:cNvPr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3049;p57">
              <a:extLst>
                <a:ext uri="{FF2B5EF4-FFF2-40B4-BE49-F238E27FC236}">
                  <a16:creationId xmlns:a16="http://schemas.microsoft.com/office/drawing/2014/main" id="{6D8D6C06-717E-4241-A085-E3CAB7C90040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3050;p57">
              <a:extLst>
                <a:ext uri="{FF2B5EF4-FFF2-40B4-BE49-F238E27FC236}">
                  <a16:creationId xmlns:a16="http://schemas.microsoft.com/office/drawing/2014/main" id="{F3C44664-91C8-4E71-81A8-31ED9CAB3DA4}"/>
                </a:ext>
              </a:extLst>
            </p:cNvPr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3051;p57">
              <a:extLst>
                <a:ext uri="{FF2B5EF4-FFF2-40B4-BE49-F238E27FC236}">
                  <a16:creationId xmlns:a16="http://schemas.microsoft.com/office/drawing/2014/main" id="{E80B9690-4397-4836-843E-8EA44DDF54C4}"/>
                </a:ext>
              </a:extLst>
            </p:cNvPr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3052;p57">
              <a:extLst>
                <a:ext uri="{FF2B5EF4-FFF2-40B4-BE49-F238E27FC236}">
                  <a16:creationId xmlns:a16="http://schemas.microsoft.com/office/drawing/2014/main" id="{2E5B9EB2-92E6-4E79-9959-17A0A6D37ADE}"/>
                </a:ext>
              </a:extLst>
            </p:cNvPr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3053;p57">
              <a:extLst>
                <a:ext uri="{FF2B5EF4-FFF2-40B4-BE49-F238E27FC236}">
                  <a16:creationId xmlns:a16="http://schemas.microsoft.com/office/drawing/2014/main" id="{9A8EEDF5-E9B9-45E2-AFB1-180A9D34C14F}"/>
                </a:ext>
              </a:extLst>
            </p:cNvPr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3054;p57">
              <a:extLst>
                <a:ext uri="{FF2B5EF4-FFF2-40B4-BE49-F238E27FC236}">
                  <a16:creationId xmlns:a16="http://schemas.microsoft.com/office/drawing/2014/main" id="{6FD842AF-1740-414C-83EA-FF6CA9D0E9F5}"/>
                </a:ext>
              </a:extLst>
            </p:cNvPr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3055;p57">
              <a:extLst>
                <a:ext uri="{FF2B5EF4-FFF2-40B4-BE49-F238E27FC236}">
                  <a16:creationId xmlns:a16="http://schemas.microsoft.com/office/drawing/2014/main" id="{1538F8D6-1EE1-40F5-A539-E8CF1ABE9217}"/>
                </a:ext>
              </a:extLst>
            </p:cNvPr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3056;p57">
              <a:extLst>
                <a:ext uri="{FF2B5EF4-FFF2-40B4-BE49-F238E27FC236}">
                  <a16:creationId xmlns:a16="http://schemas.microsoft.com/office/drawing/2014/main" id="{122C5A99-1E33-4229-9D4A-01F3625285C2}"/>
                </a:ext>
              </a:extLst>
            </p:cNvPr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3057;p57">
              <a:extLst>
                <a:ext uri="{FF2B5EF4-FFF2-40B4-BE49-F238E27FC236}">
                  <a16:creationId xmlns:a16="http://schemas.microsoft.com/office/drawing/2014/main" id="{28059BE4-F079-4F4B-A03A-70BC50DD69DD}"/>
                </a:ext>
              </a:extLst>
            </p:cNvPr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3058;p57">
              <a:extLst>
                <a:ext uri="{FF2B5EF4-FFF2-40B4-BE49-F238E27FC236}">
                  <a16:creationId xmlns:a16="http://schemas.microsoft.com/office/drawing/2014/main" id="{280AF75F-60DB-424C-AEF2-648707B3B1C6}"/>
                </a:ext>
              </a:extLst>
            </p:cNvPr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3059;p57">
              <a:extLst>
                <a:ext uri="{FF2B5EF4-FFF2-40B4-BE49-F238E27FC236}">
                  <a16:creationId xmlns:a16="http://schemas.microsoft.com/office/drawing/2014/main" id="{4B243D0E-AF03-4DE6-8E53-BC4338C6E723}"/>
                </a:ext>
              </a:extLst>
            </p:cNvPr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3060;p57">
              <a:extLst>
                <a:ext uri="{FF2B5EF4-FFF2-40B4-BE49-F238E27FC236}">
                  <a16:creationId xmlns:a16="http://schemas.microsoft.com/office/drawing/2014/main" id="{BAB3FC8C-E676-4EB9-93F2-9F4E73EEFF78}"/>
                </a:ext>
              </a:extLst>
            </p:cNvPr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3061;p57">
              <a:extLst>
                <a:ext uri="{FF2B5EF4-FFF2-40B4-BE49-F238E27FC236}">
                  <a16:creationId xmlns:a16="http://schemas.microsoft.com/office/drawing/2014/main" id="{B1B53A92-EE0D-4C9C-BD79-C22D40CABC2F}"/>
                </a:ext>
              </a:extLst>
            </p:cNvPr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3062;p57">
              <a:extLst>
                <a:ext uri="{FF2B5EF4-FFF2-40B4-BE49-F238E27FC236}">
                  <a16:creationId xmlns:a16="http://schemas.microsoft.com/office/drawing/2014/main" id="{DA7EC273-4D7A-4054-841C-2C6FFF586C9D}"/>
                </a:ext>
              </a:extLst>
            </p:cNvPr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3063;p57">
              <a:extLst>
                <a:ext uri="{FF2B5EF4-FFF2-40B4-BE49-F238E27FC236}">
                  <a16:creationId xmlns:a16="http://schemas.microsoft.com/office/drawing/2014/main" id="{C9D89ABB-06E8-478B-B1A3-5E0F19919F7C}"/>
                </a:ext>
              </a:extLst>
            </p:cNvPr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3064;p57">
              <a:extLst>
                <a:ext uri="{FF2B5EF4-FFF2-40B4-BE49-F238E27FC236}">
                  <a16:creationId xmlns:a16="http://schemas.microsoft.com/office/drawing/2014/main" id="{9169EF6A-AF72-4E00-BDA8-8687A0128BB7}"/>
                </a:ext>
              </a:extLst>
            </p:cNvPr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3065;p57">
              <a:extLst>
                <a:ext uri="{FF2B5EF4-FFF2-40B4-BE49-F238E27FC236}">
                  <a16:creationId xmlns:a16="http://schemas.microsoft.com/office/drawing/2014/main" id="{56500010-0ED7-48F3-861D-35E81DD94EF3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3066;p57">
              <a:extLst>
                <a:ext uri="{FF2B5EF4-FFF2-40B4-BE49-F238E27FC236}">
                  <a16:creationId xmlns:a16="http://schemas.microsoft.com/office/drawing/2014/main" id="{6EED46EB-EB2C-4C1E-9D18-02D0851434D2}"/>
                </a:ext>
              </a:extLst>
            </p:cNvPr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3067;p57">
              <a:extLst>
                <a:ext uri="{FF2B5EF4-FFF2-40B4-BE49-F238E27FC236}">
                  <a16:creationId xmlns:a16="http://schemas.microsoft.com/office/drawing/2014/main" id="{DE9FFF09-716E-4DC1-86E7-51EA06C3F34A}"/>
                </a:ext>
              </a:extLst>
            </p:cNvPr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3068;p57">
              <a:extLst>
                <a:ext uri="{FF2B5EF4-FFF2-40B4-BE49-F238E27FC236}">
                  <a16:creationId xmlns:a16="http://schemas.microsoft.com/office/drawing/2014/main" id="{735303BB-BA31-40E2-8966-E1361A3EBA52}"/>
                </a:ext>
              </a:extLst>
            </p:cNvPr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3069;p57">
              <a:extLst>
                <a:ext uri="{FF2B5EF4-FFF2-40B4-BE49-F238E27FC236}">
                  <a16:creationId xmlns:a16="http://schemas.microsoft.com/office/drawing/2014/main" id="{49DF9705-15F8-4318-BDE9-BA0DF2D40AD8}"/>
                </a:ext>
              </a:extLst>
            </p:cNvPr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3070;p57">
              <a:extLst>
                <a:ext uri="{FF2B5EF4-FFF2-40B4-BE49-F238E27FC236}">
                  <a16:creationId xmlns:a16="http://schemas.microsoft.com/office/drawing/2014/main" id="{F37A3F9C-A51D-4EBF-9152-1EF76989C813}"/>
                </a:ext>
              </a:extLst>
            </p:cNvPr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3071;p57">
              <a:extLst>
                <a:ext uri="{FF2B5EF4-FFF2-40B4-BE49-F238E27FC236}">
                  <a16:creationId xmlns:a16="http://schemas.microsoft.com/office/drawing/2014/main" id="{8081562B-FD28-4C3D-AF90-9C00A3343D26}"/>
                </a:ext>
              </a:extLst>
            </p:cNvPr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3072;p57">
              <a:extLst>
                <a:ext uri="{FF2B5EF4-FFF2-40B4-BE49-F238E27FC236}">
                  <a16:creationId xmlns:a16="http://schemas.microsoft.com/office/drawing/2014/main" id="{A03C750B-B394-4ED6-85A4-266CF7B5FC90}"/>
                </a:ext>
              </a:extLst>
            </p:cNvPr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3073;p57">
              <a:extLst>
                <a:ext uri="{FF2B5EF4-FFF2-40B4-BE49-F238E27FC236}">
                  <a16:creationId xmlns:a16="http://schemas.microsoft.com/office/drawing/2014/main" id="{CC495157-537F-4A55-9D95-58FA3E7F3CA2}"/>
                </a:ext>
              </a:extLst>
            </p:cNvPr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3074;p57">
              <a:extLst>
                <a:ext uri="{FF2B5EF4-FFF2-40B4-BE49-F238E27FC236}">
                  <a16:creationId xmlns:a16="http://schemas.microsoft.com/office/drawing/2014/main" id="{62330BA4-C7A8-43B2-8D1E-39DC43BAD402}"/>
                </a:ext>
              </a:extLst>
            </p:cNvPr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3075;p57">
              <a:extLst>
                <a:ext uri="{FF2B5EF4-FFF2-40B4-BE49-F238E27FC236}">
                  <a16:creationId xmlns:a16="http://schemas.microsoft.com/office/drawing/2014/main" id="{69A9FCAE-4417-4C72-B6E5-6763E62DB28B}"/>
                </a:ext>
              </a:extLst>
            </p:cNvPr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3076;p57">
              <a:extLst>
                <a:ext uri="{FF2B5EF4-FFF2-40B4-BE49-F238E27FC236}">
                  <a16:creationId xmlns:a16="http://schemas.microsoft.com/office/drawing/2014/main" id="{8739A312-596C-41B1-90C4-4E965A719729}"/>
                </a:ext>
              </a:extLst>
            </p:cNvPr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3077;p57">
              <a:extLst>
                <a:ext uri="{FF2B5EF4-FFF2-40B4-BE49-F238E27FC236}">
                  <a16:creationId xmlns:a16="http://schemas.microsoft.com/office/drawing/2014/main" id="{68F77A66-4E22-40D7-9DF8-62E21845BBB9}"/>
                </a:ext>
              </a:extLst>
            </p:cNvPr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3078;p57">
              <a:extLst>
                <a:ext uri="{FF2B5EF4-FFF2-40B4-BE49-F238E27FC236}">
                  <a16:creationId xmlns:a16="http://schemas.microsoft.com/office/drawing/2014/main" id="{A01C5D10-6787-4016-B558-64C1C81A53F4}"/>
                </a:ext>
              </a:extLst>
            </p:cNvPr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3079;p57">
              <a:extLst>
                <a:ext uri="{FF2B5EF4-FFF2-40B4-BE49-F238E27FC236}">
                  <a16:creationId xmlns:a16="http://schemas.microsoft.com/office/drawing/2014/main" id="{FA2943DB-4FDE-4743-BB15-26FAEB107CB5}"/>
                </a:ext>
              </a:extLst>
            </p:cNvPr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3080;p57">
              <a:extLst>
                <a:ext uri="{FF2B5EF4-FFF2-40B4-BE49-F238E27FC236}">
                  <a16:creationId xmlns:a16="http://schemas.microsoft.com/office/drawing/2014/main" id="{64CEF5DE-0034-42CF-83F9-98547F6F4B49}"/>
                </a:ext>
              </a:extLst>
            </p:cNvPr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3081;p57">
              <a:extLst>
                <a:ext uri="{FF2B5EF4-FFF2-40B4-BE49-F238E27FC236}">
                  <a16:creationId xmlns:a16="http://schemas.microsoft.com/office/drawing/2014/main" id="{1A579A60-C63D-494E-A202-72EF03075B18}"/>
                </a:ext>
              </a:extLst>
            </p:cNvPr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3082;p57">
              <a:extLst>
                <a:ext uri="{FF2B5EF4-FFF2-40B4-BE49-F238E27FC236}">
                  <a16:creationId xmlns:a16="http://schemas.microsoft.com/office/drawing/2014/main" id="{B2963BDA-D613-4632-B443-E3B5682546B2}"/>
                </a:ext>
              </a:extLst>
            </p:cNvPr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3083;p57">
              <a:extLst>
                <a:ext uri="{FF2B5EF4-FFF2-40B4-BE49-F238E27FC236}">
                  <a16:creationId xmlns:a16="http://schemas.microsoft.com/office/drawing/2014/main" id="{6AFC8607-C60D-423A-9813-552DE169FD64}"/>
                </a:ext>
              </a:extLst>
            </p:cNvPr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3084;p57">
              <a:extLst>
                <a:ext uri="{FF2B5EF4-FFF2-40B4-BE49-F238E27FC236}">
                  <a16:creationId xmlns:a16="http://schemas.microsoft.com/office/drawing/2014/main" id="{A65FA733-DF59-48F3-ABEE-223E0E4624FF}"/>
                </a:ext>
              </a:extLst>
            </p:cNvPr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3085;p57">
              <a:extLst>
                <a:ext uri="{FF2B5EF4-FFF2-40B4-BE49-F238E27FC236}">
                  <a16:creationId xmlns:a16="http://schemas.microsoft.com/office/drawing/2014/main" id="{F17A9247-BDA4-48C2-9292-4DD94C625DA2}"/>
                </a:ext>
              </a:extLst>
            </p:cNvPr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3086;p57">
              <a:extLst>
                <a:ext uri="{FF2B5EF4-FFF2-40B4-BE49-F238E27FC236}">
                  <a16:creationId xmlns:a16="http://schemas.microsoft.com/office/drawing/2014/main" id="{7933D56A-DD41-4311-9457-D6A5C9AD3AB4}"/>
                </a:ext>
              </a:extLst>
            </p:cNvPr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3087;p57">
              <a:extLst>
                <a:ext uri="{FF2B5EF4-FFF2-40B4-BE49-F238E27FC236}">
                  <a16:creationId xmlns:a16="http://schemas.microsoft.com/office/drawing/2014/main" id="{249D6E6F-042F-4121-BEBC-40DB61C8AA06}"/>
                </a:ext>
              </a:extLst>
            </p:cNvPr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3088;p57">
              <a:extLst>
                <a:ext uri="{FF2B5EF4-FFF2-40B4-BE49-F238E27FC236}">
                  <a16:creationId xmlns:a16="http://schemas.microsoft.com/office/drawing/2014/main" id="{D0230012-8DEC-4CF8-9F59-6A9B0F1FEBDA}"/>
                </a:ext>
              </a:extLst>
            </p:cNvPr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3089;p57">
              <a:extLst>
                <a:ext uri="{FF2B5EF4-FFF2-40B4-BE49-F238E27FC236}">
                  <a16:creationId xmlns:a16="http://schemas.microsoft.com/office/drawing/2014/main" id="{DE7AC67F-3829-4BDE-9AE4-30CA885E3773}"/>
                </a:ext>
              </a:extLst>
            </p:cNvPr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3090;p57">
              <a:extLst>
                <a:ext uri="{FF2B5EF4-FFF2-40B4-BE49-F238E27FC236}">
                  <a16:creationId xmlns:a16="http://schemas.microsoft.com/office/drawing/2014/main" id="{CEAA228D-CC48-47BB-9B9E-95C4DF64DF98}"/>
                </a:ext>
              </a:extLst>
            </p:cNvPr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3091;p57">
              <a:extLst>
                <a:ext uri="{FF2B5EF4-FFF2-40B4-BE49-F238E27FC236}">
                  <a16:creationId xmlns:a16="http://schemas.microsoft.com/office/drawing/2014/main" id="{4BA66CEB-9B75-4551-971C-F529431C131F}"/>
                </a:ext>
              </a:extLst>
            </p:cNvPr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3092;p57">
              <a:extLst>
                <a:ext uri="{FF2B5EF4-FFF2-40B4-BE49-F238E27FC236}">
                  <a16:creationId xmlns:a16="http://schemas.microsoft.com/office/drawing/2014/main" id="{E7828BEE-A577-4C76-AB08-855D65281CB6}"/>
                </a:ext>
              </a:extLst>
            </p:cNvPr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3093;p57">
              <a:extLst>
                <a:ext uri="{FF2B5EF4-FFF2-40B4-BE49-F238E27FC236}">
                  <a16:creationId xmlns:a16="http://schemas.microsoft.com/office/drawing/2014/main" id="{B6CDDA14-2D7C-4414-A696-96C0F28392B7}"/>
                </a:ext>
              </a:extLst>
            </p:cNvPr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3094;p57">
              <a:extLst>
                <a:ext uri="{FF2B5EF4-FFF2-40B4-BE49-F238E27FC236}">
                  <a16:creationId xmlns:a16="http://schemas.microsoft.com/office/drawing/2014/main" id="{154D4986-6DFF-4BC6-97B9-AD03F9CAF6C3}"/>
                </a:ext>
              </a:extLst>
            </p:cNvPr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3095;p57">
              <a:extLst>
                <a:ext uri="{FF2B5EF4-FFF2-40B4-BE49-F238E27FC236}">
                  <a16:creationId xmlns:a16="http://schemas.microsoft.com/office/drawing/2014/main" id="{13627DBC-5E8F-4CA9-A5DE-52C7DB837593}"/>
                </a:ext>
              </a:extLst>
            </p:cNvPr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3096;p57">
              <a:extLst>
                <a:ext uri="{FF2B5EF4-FFF2-40B4-BE49-F238E27FC236}">
                  <a16:creationId xmlns:a16="http://schemas.microsoft.com/office/drawing/2014/main" id="{D0AB0C31-AC1E-438F-84B2-BEFFF3100DF0}"/>
                </a:ext>
              </a:extLst>
            </p:cNvPr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3097;p57">
              <a:extLst>
                <a:ext uri="{FF2B5EF4-FFF2-40B4-BE49-F238E27FC236}">
                  <a16:creationId xmlns:a16="http://schemas.microsoft.com/office/drawing/2014/main" id="{E9D8E9CC-B458-4640-88C8-3B9CA639FE94}"/>
                </a:ext>
              </a:extLst>
            </p:cNvPr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3098;p57">
              <a:extLst>
                <a:ext uri="{FF2B5EF4-FFF2-40B4-BE49-F238E27FC236}">
                  <a16:creationId xmlns:a16="http://schemas.microsoft.com/office/drawing/2014/main" id="{A39E883D-9568-4F4B-BEEF-FAD8780C2C8F}"/>
                </a:ext>
              </a:extLst>
            </p:cNvPr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3099;p57">
              <a:extLst>
                <a:ext uri="{FF2B5EF4-FFF2-40B4-BE49-F238E27FC236}">
                  <a16:creationId xmlns:a16="http://schemas.microsoft.com/office/drawing/2014/main" id="{0AAFBF08-F3C8-4358-AD97-AD543862CA8C}"/>
                </a:ext>
              </a:extLst>
            </p:cNvPr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3100;p57">
              <a:extLst>
                <a:ext uri="{FF2B5EF4-FFF2-40B4-BE49-F238E27FC236}">
                  <a16:creationId xmlns:a16="http://schemas.microsoft.com/office/drawing/2014/main" id="{7F158EE0-6C1F-4C61-B949-2C9489CDFD79}"/>
                </a:ext>
              </a:extLst>
            </p:cNvPr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3101;p57">
              <a:extLst>
                <a:ext uri="{FF2B5EF4-FFF2-40B4-BE49-F238E27FC236}">
                  <a16:creationId xmlns:a16="http://schemas.microsoft.com/office/drawing/2014/main" id="{C0BEB5B2-BCAE-4816-AB09-B7DE43C71FD2}"/>
                </a:ext>
              </a:extLst>
            </p:cNvPr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3102;p57">
              <a:extLst>
                <a:ext uri="{FF2B5EF4-FFF2-40B4-BE49-F238E27FC236}">
                  <a16:creationId xmlns:a16="http://schemas.microsoft.com/office/drawing/2014/main" id="{F5E050E2-E0CA-4F5A-9467-A2D4DDB3433C}"/>
                </a:ext>
              </a:extLst>
            </p:cNvPr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3103;p57">
              <a:extLst>
                <a:ext uri="{FF2B5EF4-FFF2-40B4-BE49-F238E27FC236}">
                  <a16:creationId xmlns:a16="http://schemas.microsoft.com/office/drawing/2014/main" id="{4C790866-6506-4E5D-977B-597B8AE2A54E}"/>
                </a:ext>
              </a:extLst>
            </p:cNvPr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3104;p57">
              <a:extLst>
                <a:ext uri="{FF2B5EF4-FFF2-40B4-BE49-F238E27FC236}">
                  <a16:creationId xmlns:a16="http://schemas.microsoft.com/office/drawing/2014/main" id="{DCBD72EC-A73B-4449-A601-3293214EFDDC}"/>
                </a:ext>
              </a:extLst>
            </p:cNvPr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3105;p57">
              <a:extLst>
                <a:ext uri="{FF2B5EF4-FFF2-40B4-BE49-F238E27FC236}">
                  <a16:creationId xmlns:a16="http://schemas.microsoft.com/office/drawing/2014/main" id="{5EA40775-0065-4BC6-A04A-15EE23B83567}"/>
                </a:ext>
              </a:extLst>
            </p:cNvPr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3106;p57">
              <a:extLst>
                <a:ext uri="{FF2B5EF4-FFF2-40B4-BE49-F238E27FC236}">
                  <a16:creationId xmlns:a16="http://schemas.microsoft.com/office/drawing/2014/main" id="{7D954DD9-3923-4797-8C92-8CA1C7197463}"/>
                </a:ext>
              </a:extLst>
            </p:cNvPr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3107;p57">
              <a:extLst>
                <a:ext uri="{FF2B5EF4-FFF2-40B4-BE49-F238E27FC236}">
                  <a16:creationId xmlns:a16="http://schemas.microsoft.com/office/drawing/2014/main" id="{A97BCF40-78F6-4CB2-9370-EDC69B58C341}"/>
                </a:ext>
              </a:extLst>
            </p:cNvPr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3108;p57">
              <a:extLst>
                <a:ext uri="{FF2B5EF4-FFF2-40B4-BE49-F238E27FC236}">
                  <a16:creationId xmlns:a16="http://schemas.microsoft.com/office/drawing/2014/main" id="{1C873A50-0E40-467F-B437-B2B7C3DC02BB}"/>
                </a:ext>
              </a:extLst>
            </p:cNvPr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3109;p57">
              <a:extLst>
                <a:ext uri="{FF2B5EF4-FFF2-40B4-BE49-F238E27FC236}">
                  <a16:creationId xmlns:a16="http://schemas.microsoft.com/office/drawing/2014/main" id="{919E66AD-606A-4897-A218-1E16C7E0EEC3}"/>
                </a:ext>
              </a:extLst>
            </p:cNvPr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3110;p57">
              <a:extLst>
                <a:ext uri="{FF2B5EF4-FFF2-40B4-BE49-F238E27FC236}">
                  <a16:creationId xmlns:a16="http://schemas.microsoft.com/office/drawing/2014/main" id="{886B9E1C-A74B-4CD9-8DE1-D8820B50B0A3}"/>
                </a:ext>
              </a:extLst>
            </p:cNvPr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3111;p57">
              <a:extLst>
                <a:ext uri="{FF2B5EF4-FFF2-40B4-BE49-F238E27FC236}">
                  <a16:creationId xmlns:a16="http://schemas.microsoft.com/office/drawing/2014/main" id="{59B9ECA7-4502-49F3-9F02-5FE090DAB7F9}"/>
                </a:ext>
              </a:extLst>
            </p:cNvPr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3112;p57">
              <a:extLst>
                <a:ext uri="{FF2B5EF4-FFF2-40B4-BE49-F238E27FC236}">
                  <a16:creationId xmlns:a16="http://schemas.microsoft.com/office/drawing/2014/main" id="{BB741599-1648-4CC0-A699-350A06F7D875}"/>
                </a:ext>
              </a:extLst>
            </p:cNvPr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3113;p57">
              <a:extLst>
                <a:ext uri="{FF2B5EF4-FFF2-40B4-BE49-F238E27FC236}">
                  <a16:creationId xmlns:a16="http://schemas.microsoft.com/office/drawing/2014/main" id="{B11FF7DE-BC84-4F15-A4EE-7C3AEA9D5163}"/>
                </a:ext>
              </a:extLst>
            </p:cNvPr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3114;p57">
              <a:extLst>
                <a:ext uri="{FF2B5EF4-FFF2-40B4-BE49-F238E27FC236}">
                  <a16:creationId xmlns:a16="http://schemas.microsoft.com/office/drawing/2014/main" id="{D10D1C42-4C69-4C3E-BE4E-984E20DB3A3D}"/>
                </a:ext>
              </a:extLst>
            </p:cNvPr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3115;p57">
              <a:extLst>
                <a:ext uri="{FF2B5EF4-FFF2-40B4-BE49-F238E27FC236}">
                  <a16:creationId xmlns:a16="http://schemas.microsoft.com/office/drawing/2014/main" id="{3BFEDBFB-AA98-41E6-B622-11F5B37E0687}"/>
                </a:ext>
              </a:extLst>
            </p:cNvPr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3116;p57">
              <a:extLst>
                <a:ext uri="{FF2B5EF4-FFF2-40B4-BE49-F238E27FC236}">
                  <a16:creationId xmlns:a16="http://schemas.microsoft.com/office/drawing/2014/main" id="{3504E88D-73D3-4120-8D43-5510341BB692}"/>
                </a:ext>
              </a:extLst>
            </p:cNvPr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3117;p57">
              <a:extLst>
                <a:ext uri="{FF2B5EF4-FFF2-40B4-BE49-F238E27FC236}">
                  <a16:creationId xmlns:a16="http://schemas.microsoft.com/office/drawing/2014/main" id="{F014D1D1-CAA2-429A-9C18-789D36B11AA8}"/>
                </a:ext>
              </a:extLst>
            </p:cNvPr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3118;p57">
              <a:extLst>
                <a:ext uri="{FF2B5EF4-FFF2-40B4-BE49-F238E27FC236}">
                  <a16:creationId xmlns:a16="http://schemas.microsoft.com/office/drawing/2014/main" id="{B4C8CFF1-D282-4ABD-B710-C21CCE276EF2}"/>
                </a:ext>
              </a:extLst>
            </p:cNvPr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3119;p57">
              <a:extLst>
                <a:ext uri="{FF2B5EF4-FFF2-40B4-BE49-F238E27FC236}">
                  <a16:creationId xmlns:a16="http://schemas.microsoft.com/office/drawing/2014/main" id="{6D199069-A1DB-458B-AC90-87A16AA955D9}"/>
                </a:ext>
              </a:extLst>
            </p:cNvPr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3120;p57">
              <a:extLst>
                <a:ext uri="{FF2B5EF4-FFF2-40B4-BE49-F238E27FC236}">
                  <a16:creationId xmlns:a16="http://schemas.microsoft.com/office/drawing/2014/main" id="{4C7612C2-8192-4002-9CDD-B8EF59A4057D}"/>
                </a:ext>
              </a:extLst>
            </p:cNvPr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3121;p57">
              <a:extLst>
                <a:ext uri="{FF2B5EF4-FFF2-40B4-BE49-F238E27FC236}">
                  <a16:creationId xmlns:a16="http://schemas.microsoft.com/office/drawing/2014/main" id="{833E392E-98E9-4816-83F6-3CD052C1A2D6}"/>
                </a:ext>
              </a:extLst>
            </p:cNvPr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3122;p57">
              <a:extLst>
                <a:ext uri="{FF2B5EF4-FFF2-40B4-BE49-F238E27FC236}">
                  <a16:creationId xmlns:a16="http://schemas.microsoft.com/office/drawing/2014/main" id="{59CFBD98-713D-4311-B90A-FA07617B85FD}"/>
                </a:ext>
              </a:extLst>
            </p:cNvPr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3123;p57">
              <a:extLst>
                <a:ext uri="{FF2B5EF4-FFF2-40B4-BE49-F238E27FC236}">
                  <a16:creationId xmlns:a16="http://schemas.microsoft.com/office/drawing/2014/main" id="{4B7F5101-0F24-4116-8AB6-266B9866DA5B}"/>
                </a:ext>
              </a:extLst>
            </p:cNvPr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3124;p57">
              <a:extLst>
                <a:ext uri="{FF2B5EF4-FFF2-40B4-BE49-F238E27FC236}">
                  <a16:creationId xmlns:a16="http://schemas.microsoft.com/office/drawing/2014/main" id="{1BE3652F-8C48-4776-9707-CF06985C47B0}"/>
                </a:ext>
              </a:extLst>
            </p:cNvPr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3125;p57">
              <a:extLst>
                <a:ext uri="{FF2B5EF4-FFF2-40B4-BE49-F238E27FC236}">
                  <a16:creationId xmlns:a16="http://schemas.microsoft.com/office/drawing/2014/main" id="{40D29954-24B4-4AF7-A1CD-0BD37CEE3FCA}"/>
                </a:ext>
              </a:extLst>
            </p:cNvPr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3126;p57">
              <a:extLst>
                <a:ext uri="{FF2B5EF4-FFF2-40B4-BE49-F238E27FC236}">
                  <a16:creationId xmlns:a16="http://schemas.microsoft.com/office/drawing/2014/main" id="{71B2BDB3-ED93-47C0-A0DF-C9472C2E95B6}"/>
                </a:ext>
              </a:extLst>
            </p:cNvPr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3127;p57">
              <a:extLst>
                <a:ext uri="{FF2B5EF4-FFF2-40B4-BE49-F238E27FC236}">
                  <a16:creationId xmlns:a16="http://schemas.microsoft.com/office/drawing/2014/main" id="{41B58BB7-757C-4235-ABAC-C2A783FF4146}"/>
                </a:ext>
              </a:extLst>
            </p:cNvPr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3128;p57">
              <a:extLst>
                <a:ext uri="{FF2B5EF4-FFF2-40B4-BE49-F238E27FC236}">
                  <a16:creationId xmlns:a16="http://schemas.microsoft.com/office/drawing/2014/main" id="{A19D01B2-9204-4F6F-A4C2-5965B20E05FC}"/>
                </a:ext>
              </a:extLst>
            </p:cNvPr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3129;p57">
              <a:extLst>
                <a:ext uri="{FF2B5EF4-FFF2-40B4-BE49-F238E27FC236}">
                  <a16:creationId xmlns:a16="http://schemas.microsoft.com/office/drawing/2014/main" id="{219B885F-94A5-4587-A32D-6C3E34822DFF}"/>
                </a:ext>
              </a:extLst>
            </p:cNvPr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3130;p57">
              <a:extLst>
                <a:ext uri="{FF2B5EF4-FFF2-40B4-BE49-F238E27FC236}">
                  <a16:creationId xmlns:a16="http://schemas.microsoft.com/office/drawing/2014/main" id="{72BC9154-AE59-4374-9716-5451CA2F925A}"/>
                </a:ext>
              </a:extLst>
            </p:cNvPr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3131;p57">
              <a:extLst>
                <a:ext uri="{FF2B5EF4-FFF2-40B4-BE49-F238E27FC236}">
                  <a16:creationId xmlns:a16="http://schemas.microsoft.com/office/drawing/2014/main" id="{E0F06049-68C6-42B8-A0A0-CEAAEE102CB6}"/>
                </a:ext>
              </a:extLst>
            </p:cNvPr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3132;p57">
              <a:extLst>
                <a:ext uri="{FF2B5EF4-FFF2-40B4-BE49-F238E27FC236}">
                  <a16:creationId xmlns:a16="http://schemas.microsoft.com/office/drawing/2014/main" id="{A3B1DC9B-4E7B-48C4-94A4-83A42868B358}"/>
                </a:ext>
              </a:extLst>
            </p:cNvPr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3133;p57">
              <a:extLst>
                <a:ext uri="{FF2B5EF4-FFF2-40B4-BE49-F238E27FC236}">
                  <a16:creationId xmlns:a16="http://schemas.microsoft.com/office/drawing/2014/main" id="{C033BE45-1DF4-4470-992B-CF15E1121CA7}"/>
                </a:ext>
              </a:extLst>
            </p:cNvPr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3134;p57">
              <a:extLst>
                <a:ext uri="{FF2B5EF4-FFF2-40B4-BE49-F238E27FC236}">
                  <a16:creationId xmlns:a16="http://schemas.microsoft.com/office/drawing/2014/main" id="{A09B1670-3EA0-4F5E-A3D7-4504F9DC7A22}"/>
                </a:ext>
              </a:extLst>
            </p:cNvPr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3135;p57">
              <a:extLst>
                <a:ext uri="{FF2B5EF4-FFF2-40B4-BE49-F238E27FC236}">
                  <a16:creationId xmlns:a16="http://schemas.microsoft.com/office/drawing/2014/main" id="{D6ABE088-8AE5-4CE8-866C-864BF468F01E}"/>
                </a:ext>
              </a:extLst>
            </p:cNvPr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3136;p57">
              <a:extLst>
                <a:ext uri="{FF2B5EF4-FFF2-40B4-BE49-F238E27FC236}">
                  <a16:creationId xmlns:a16="http://schemas.microsoft.com/office/drawing/2014/main" id="{9797590D-0EC4-4CF3-AB27-D386438DC416}"/>
                </a:ext>
              </a:extLst>
            </p:cNvPr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3137;p57">
              <a:extLst>
                <a:ext uri="{FF2B5EF4-FFF2-40B4-BE49-F238E27FC236}">
                  <a16:creationId xmlns:a16="http://schemas.microsoft.com/office/drawing/2014/main" id="{3ADECF6D-1CB6-4D0F-8E97-3C42EE898315}"/>
                </a:ext>
              </a:extLst>
            </p:cNvPr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3138;p57">
              <a:extLst>
                <a:ext uri="{FF2B5EF4-FFF2-40B4-BE49-F238E27FC236}">
                  <a16:creationId xmlns:a16="http://schemas.microsoft.com/office/drawing/2014/main" id="{6A436A19-D799-41F9-B264-78976FF908AF}"/>
                </a:ext>
              </a:extLst>
            </p:cNvPr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3139;p57">
              <a:extLst>
                <a:ext uri="{FF2B5EF4-FFF2-40B4-BE49-F238E27FC236}">
                  <a16:creationId xmlns:a16="http://schemas.microsoft.com/office/drawing/2014/main" id="{E7FB044F-8FAC-4C92-8DAA-6C8C88C14B22}"/>
                </a:ext>
              </a:extLst>
            </p:cNvPr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3140;p57">
              <a:extLst>
                <a:ext uri="{FF2B5EF4-FFF2-40B4-BE49-F238E27FC236}">
                  <a16:creationId xmlns:a16="http://schemas.microsoft.com/office/drawing/2014/main" id="{A8C9C9D8-0C12-4C5E-9278-F28FF4CFB79A}"/>
                </a:ext>
              </a:extLst>
            </p:cNvPr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3141;p57">
              <a:extLst>
                <a:ext uri="{FF2B5EF4-FFF2-40B4-BE49-F238E27FC236}">
                  <a16:creationId xmlns:a16="http://schemas.microsoft.com/office/drawing/2014/main" id="{682A8CD0-758D-49C5-A63D-4F9D89791F06}"/>
                </a:ext>
              </a:extLst>
            </p:cNvPr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3142;p57">
              <a:extLst>
                <a:ext uri="{FF2B5EF4-FFF2-40B4-BE49-F238E27FC236}">
                  <a16:creationId xmlns:a16="http://schemas.microsoft.com/office/drawing/2014/main" id="{A92E6D73-2AD1-41A6-A23D-10E7018C20EC}"/>
                </a:ext>
              </a:extLst>
            </p:cNvPr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3143;p57">
              <a:extLst>
                <a:ext uri="{FF2B5EF4-FFF2-40B4-BE49-F238E27FC236}">
                  <a16:creationId xmlns:a16="http://schemas.microsoft.com/office/drawing/2014/main" id="{40E1371B-2DD4-4479-8699-AEF8982573FC}"/>
                </a:ext>
              </a:extLst>
            </p:cNvPr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3144;p57">
              <a:extLst>
                <a:ext uri="{FF2B5EF4-FFF2-40B4-BE49-F238E27FC236}">
                  <a16:creationId xmlns:a16="http://schemas.microsoft.com/office/drawing/2014/main" id="{B99A83FB-A900-4999-8C70-90490FA7965E}"/>
                </a:ext>
              </a:extLst>
            </p:cNvPr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3145;p57">
              <a:extLst>
                <a:ext uri="{FF2B5EF4-FFF2-40B4-BE49-F238E27FC236}">
                  <a16:creationId xmlns:a16="http://schemas.microsoft.com/office/drawing/2014/main" id="{4E8211EA-0792-42C3-9007-2979D9A108A8}"/>
                </a:ext>
              </a:extLst>
            </p:cNvPr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3146;p57">
              <a:extLst>
                <a:ext uri="{FF2B5EF4-FFF2-40B4-BE49-F238E27FC236}">
                  <a16:creationId xmlns:a16="http://schemas.microsoft.com/office/drawing/2014/main" id="{8C1051EB-8E8C-466A-AB04-6F1C966D5820}"/>
                </a:ext>
              </a:extLst>
            </p:cNvPr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3147;p57">
              <a:extLst>
                <a:ext uri="{FF2B5EF4-FFF2-40B4-BE49-F238E27FC236}">
                  <a16:creationId xmlns:a16="http://schemas.microsoft.com/office/drawing/2014/main" id="{643F50FD-2633-40EA-8E70-8AC29DF87128}"/>
                </a:ext>
              </a:extLst>
            </p:cNvPr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3148;p57">
              <a:extLst>
                <a:ext uri="{FF2B5EF4-FFF2-40B4-BE49-F238E27FC236}">
                  <a16:creationId xmlns:a16="http://schemas.microsoft.com/office/drawing/2014/main" id="{1AF4AF01-067C-438D-9341-A217D37C58BF}"/>
                </a:ext>
              </a:extLst>
            </p:cNvPr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3149;p57">
              <a:extLst>
                <a:ext uri="{FF2B5EF4-FFF2-40B4-BE49-F238E27FC236}">
                  <a16:creationId xmlns:a16="http://schemas.microsoft.com/office/drawing/2014/main" id="{24D7A6BA-B360-4488-B955-65FE81307969}"/>
                </a:ext>
              </a:extLst>
            </p:cNvPr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3150;p57">
              <a:extLst>
                <a:ext uri="{FF2B5EF4-FFF2-40B4-BE49-F238E27FC236}">
                  <a16:creationId xmlns:a16="http://schemas.microsoft.com/office/drawing/2014/main" id="{A4820524-AFEC-4A20-8FCB-3E4DE1C67C82}"/>
                </a:ext>
              </a:extLst>
            </p:cNvPr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3151;p57">
              <a:extLst>
                <a:ext uri="{FF2B5EF4-FFF2-40B4-BE49-F238E27FC236}">
                  <a16:creationId xmlns:a16="http://schemas.microsoft.com/office/drawing/2014/main" id="{D435EC39-3042-47AE-A9BD-5A5FF6BA5778}"/>
                </a:ext>
              </a:extLst>
            </p:cNvPr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3152;p57">
              <a:extLst>
                <a:ext uri="{FF2B5EF4-FFF2-40B4-BE49-F238E27FC236}">
                  <a16:creationId xmlns:a16="http://schemas.microsoft.com/office/drawing/2014/main" id="{DA4C1108-90F0-4CA3-AC49-F87B98423CC6}"/>
                </a:ext>
              </a:extLst>
            </p:cNvPr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3153;p57">
              <a:extLst>
                <a:ext uri="{FF2B5EF4-FFF2-40B4-BE49-F238E27FC236}">
                  <a16:creationId xmlns:a16="http://schemas.microsoft.com/office/drawing/2014/main" id="{34F4E353-2E58-423D-AE68-790D95930DD8}"/>
                </a:ext>
              </a:extLst>
            </p:cNvPr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3154;p57">
              <a:extLst>
                <a:ext uri="{FF2B5EF4-FFF2-40B4-BE49-F238E27FC236}">
                  <a16:creationId xmlns:a16="http://schemas.microsoft.com/office/drawing/2014/main" id="{EB9D68F3-28CD-481A-AD84-2C7CBE5F29C9}"/>
                </a:ext>
              </a:extLst>
            </p:cNvPr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3155;p57">
              <a:extLst>
                <a:ext uri="{FF2B5EF4-FFF2-40B4-BE49-F238E27FC236}">
                  <a16:creationId xmlns:a16="http://schemas.microsoft.com/office/drawing/2014/main" id="{9AED5F83-FCC4-46EC-AA4D-A66FE504CA4A}"/>
                </a:ext>
              </a:extLst>
            </p:cNvPr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3156;p57">
              <a:extLst>
                <a:ext uri="{FF2B5EF4-FFF2-40B4-BE49-F238E27FC236}">
                  <a16:creationId xmlns:a16="http://schemas.microsoft.com/office/drawing/2014/main" id="{006A7337-256D-4771-829A-75C1FE561F4B}"/>
                </a:ext>
              </a:extLst>
            </p:cNvPr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3157;p57">
              <a:extLst>
                <a:ext uri="{FF2B5EF4-FFF2-40B4-BE49-F238E27FC236}">
                  <a16:creationId xmlns:a16="http://schemas.microsoft.com/office/drawing/2014/main" id="{7866586C-614C-4438-98B4-22867A6E0436}"/>
                </a:ext>
              </a:extLst>
            </p:cNvPr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3158;p57">
              <a:extLst>
                <a:ext uri="{FF2B5EF4-FFF2-40B4-BE49-F238E27FC236}">
                  <a16:creationId xmlns:a16="http://schemas.microsoft.com/office/drawing/2014/main" id="{0D2BC795-B7C3-4EBC-B80C-46C911C6C57D}"/>
                </a:ext>
              </a:extLst>
            </p:cNvPr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3159;p57">
              <a:extLst>
                <a:ext uri="{FF2B5EF4-FFF2-40B4-BE49-F238E27FC236}">
                  <a16:creationId xmlns:a16="http://schemas.microsoft.com/office/drawing/2014/main" id="{E046D7A5-528E-43E9-AAE6-0F9B3B4BE62D}"/>
                </a:ext>
              </a:extLst>
            </p:cNvPr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3160;p57">
              <a:extLst>
                <a:ext uri="{FF2B5EF4-FFF2-40B4-BE49-F238E27FC236}">
                  <a16:creationId xmlns:a16="http://schemas.microsoft.com/office/drawing/2014/main" id="{BFA101B3-3C63-4E1F-99C6-7A216A2D521A}"/>
                </a:ext>
              </a:extLst>
            </p:cNvPr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3161;p57">
              <a:extLst>
                <a:ext uri="{FF2B5EF4-FFF2-40B4-BE49-F238E27FC236}">
                  <a16:creationId xmlns:a16="http://schemas.microsoft.com/office/drawing/2014/main" id="{CA1B3E76-A551-4946-9C94-86EECD954302}"/>
                </a:ext>
              </a:extLst>
            </p:cNvPr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3162;p57">
              <a:extLst>
                <a:ext uri="{FF2B5EF4-FFF2-40B4-BE49-F238E27FC236}">
                  <a16:creationId xmlns:a16="http://schemas.microsoft.com/office/drawing/2014/main" id="{D556A8BE-B224-4DC0-BC6A-CFABB966706C}"/>
                </a:ext>
              </a:extLst>
            </p:cNvPr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3163;p57">
              <a:extLst>
                <a:ext uri="{FF2B5EF4-FFF2-40B4-BE49-F238E27FC236}">
                  <a16:creationId xmlns:a16="http://schemas.microsoft.com/office/drawing/2014/main" id="{0E20E856-16D8-421D-8723-96CEB81C0E84}"/>
                </a:ext>
              </a:extLst>
            </p:cNvPr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3164;p57">
              <a:extLst>
                <a:ext uri="{FF2B5EF4-FFF2-40B4-BE49-F238E27FC236}">
                  <a16:creationId xmlns:a16="http://schemas.microsoft.com/office/drawing/2014/main" id="{35B88651-AA94-4FCC-90E9-6BCB8F702A4C}"/>
                </a:ext>
              </a:extLst>
            </p:cNvPr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3165;p57">
              <a:extLst>
                <a:ext uri="{FF2B5EF4-FFF2-40B4-BE49-F238E27FC236}">
                  <a16:creationId xmlns:a16="http://schemas.microsoft.com/office/drawing/2014/main" id="{8832C27F-008A-46CB-885E-308E868FAA6C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3166;p57">
              <a:extLst>
                <a:ext uri="{FF2B5EF4-FFF2-40B4-BE49-F238E27FC236}">
                  <a16:creationId xmlns:a16="http://schemas.microsoft.com/office/drawing/2014/main" id="{67D4BF49-07FD-4BAD-876F-A6F2D33A6B7C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3167;p57">
              <a:extLst>
                <a:ext uri="{FF2B5EF4-FFF2-40B4-BE49-F238E27FC236}">
                  <a16:creationId xmlns:a16="http://schemas.microsoft.com/office/drawing/2014/main" id="{330DB496-1434-4D00-90C9-D2639D5C6007}"/>
                </a:ext>
              </a:extLst>
            </p:cNvPr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3168;p57">
              <a:extLst>
                <a:ext uri="{FF2B5EF4-FFF2-40B4-BE49-F238E27FC236}">
                  <a16:creationId xmlns:a16="http://schemas.microsoft.com/office/drawing/2014/main" id="{A145AD92-4374-40A6-8171-166A9C4661F7}"/>
                </a:ext>
              </a:extLst>
            </p:cNvPr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3169;p57">
              <a:extLst>
                <a:ext uri="{FF2B5EF4-FFF2-40B4-BE49-F238E27FC236}">
                  <a16:creationId xmlns:a16="http://schemas.microsoft.com/office/drawing/2014/main" id="{030B8E7F-25F7-4F38-84B2-E4439760BAA0}"/>
                </a:ext>
              </a:extLst>
            </p:cNvPr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3170;p57">
              <a:extLst>
                <a:ext uri="{FF2B5EF4-FFF2-40B4-BE49-F238E27FC236}">
                  <a16:creationId xmlns:a16="http://schemas.microsoft.com/office/drawing/2014/main" id="{54E00FAC-FDE8-41B6-A98D-25F6ABC693C3}"/>
                </a:ext>
              </a:extLst>
            </p:cNvPr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3171;p57">
              <a:extLst>
                <a:ext uri="{FF2B5EF4-FFF2-40B4-BE49-F238E27FC236}">
                  <a16:creationId xmlns:a16="http://schemas.microsoft.com/office/drawing/2014/main" id="{476F78C8-D3E9-4497-89C6-72308E503185}"/>
                </a:ext>
              </a:extLst>
            </p:cNvPr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3172;p57">
              <a:extLst>
                <a:ext uri="{FF2B5EF4-FFF2-40B4-BE49-F238E27FC236}">
                  <a16:creationId xmlns:a16="http://schemas.microsoft.com/office/drawing/2014/main" id="{BCCD01EB-625D-4C3A-BD5D-4747B239815F}"/>
                </a:ext>
              </a:extLst>
            </p:cNvPr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3173;p57">
              <a:extLst>
                <a:ext uri="{FF2B5EF4-FFF2-40B4-BE49-F238E27FC236}">
                  <a16:creationId xmlns:a16="http://schemas.microsoft.com/office/drawing/2014/main" id="{56DD2C46-CCCA-49E2-AB11-8D255B2F5CC5}"/>
                </a:ext>
              </a:extLst>
            </p:cNvPr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3174;p57">
              <a:extLst>
                <a:ext uri="{FF2B5EF4-FFF2-40B4-BE49-F238E27FC236}">
                  <a16:creationId xmlns:a16="http://schemas.microsoft.com/office/drawing/2014/main" id="{04F78AA1-44AB-46B2-A0A8-CB5DB7978CE5}"/>
                </a:ext>
              </a:extLst>
            </p:cNvPr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3175;p57">
              <a:extLst>
                <a:ext uri="{FF2B5EF4-FFF2-40B4-BE49-F238E27FC236}">
                  <a16:creationId xmlns:a16="http://schemas.microsoft.com/office/drawing/2014/main" id="{393677C8-A26F-4EFE-A82D-6FEDB95631B8}"/>
                </a:ext>
              </a:extLst>
            </p:cNvPr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3176;p57">
              <a:extLst>
                <a:ext uri="{FF2B5EF4-FFF2-40B4-BE49-F238E27FC236}">
                  <a16:creationId xmlns:a16="http://schemas.microsoft.com/office/drawing/2014/main" id="{FB1C42FF-2802-4A9F-B84A-A7B609F5F418}"/>
                </a:ext>
              </a:extLst>
            </p:cNvPr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3177;p57">
              <a:extLst>
                <a:ext uri="{FF2B5EF4-FFF2-40B4-BE49-F238E27FC236}">
                  <a16:creationId xmlns:a16="http://schemas.microsoft.com/office/drawing/2014/main" id="{50EBA8F5-75A0-4027-B09B-FACA8D6220F6}"/>
                </a:ext>
              </a:extLst>
            </p:cNvPr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3178;p57">
              <a:extLst>
                <a:ext uri="{FF2B5EF4-FFF2-40B4-BE49-F238E27FC236}">
                  <a16:creationId xmlns:a16="http://schemas.microsoft.com/office/drawing/2014/main" id="{6AC7D540-784F-41A7-A684-72F82B532271}"/>
                </a:ext>
              </a:extLst>
            </p:cNvPr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3179;p57">
              <a:extLst>
                <a:ext uri="{FF2B5EF4-FFF2-40B4-BE49-F238E27FC236}">
                  <a16:creationId xmlns:a16="http://schemas.microsoft.com/office/drawing/2014/main" id="{93499705-F3ED-4331-B1B6-54C3C83A3268}"/>
                </a:ext>
              </a:extLst>
            </p:cNvPr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3180;p57">
              <a:extLst>
                <a:ext uri="{FF2B5EF4-FFF2-40B4-BE49-F238E27FC236}">
                  <a16:creationId xmlns:a16="http://schemas.microsoft.com/office/drawing/2014/main" id="{8364EB79-C99A-4F3D-A200-EF3C714B2050}"/>
                </a:ext>
              </a:extLst>
            </p:cNvPr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3181;p57">
              <a:extLst>
                <a:ext uri="{FF2B5EF4-FFF2-40B4-BE49-F238E27FC236}">
                  <a16:creationId xmlns:a16="http://schemas.microsoft.com/office/drawing/2014/main" id="{3598B6B4-A22D-46FE-971A-09C69EA6CAE5}"/>
                </a:ext>
              </a:extLst>
            </p:cNvPr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3182;p57">
              <a:extLst>
                <a:ext uri="{FF2B5EF4-FFF2-40B4-BE49-F238E27FC236}">
                  <a16:creationId xmlns:a16="http://schemas.microsoft.com/office/drawing/2014/main" id="{63BFE663-33B9-4A1B-882C-09BE48051A6E}"/>
                </a:ext>
              </a:extLst>
            </p:cNvPr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3183;p57">
              <a:extLst>
                <a:ext uri="{FF2B5EF4-FFF2-40B4-BE49-F238E27FC236}">
                  <a16:creationId xmlns:a16="http://schemas.microsoft.com/office/drawing/2014/main" id="{1382698C-0A3C-4801-9C99-E6556C82AF1D}"/>
                </a:ext>
              </a:extLst>
            </p:cNvPr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3184;p57">
              <a:extLst>
                <a:ext uri="{FF2B5EF4-FFF2-40B4-BE49-F238E27FC236}">
                  <a16:creationId xmlns:a16="http://schemas.microsoft.com/office/drawing/2014/main" id="{E491603D-A64F-4B55-BF22-B9BA104B986E}"/>
                </a:ext>
              </a:extLst>
            </p:cNvPr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3185;p57">
              <a:extLst>
                <a:ext uri="{FF2B5EF4-FFF2-40B4-BE49-F238E27FC236}">
                  <a16:creationId xmlns:a16="http://schemas.microsoft.com/office/drawing/2014/main" id="{DE2C8576-B8F6-4DA1-AE01-DC223E90B1F0}"/>
                </a:ext>
              </a:extLst>
            </p:cNvPr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3186;p57">
              <a:extLst>
                <a:ext uri="{FF2B5EF4-FFF2-40B4-BE49-F238E27FC236}">
                  <a16:creationId xmlns:a16="http://schemas.microsoft.com/office/drawing/2014/main" id="{F6CCCBB1-3AB6-4231-A9F3-57C38A791F46}"/>
                </a:ext>
              </a:extLst>
            </p:cNvPr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3187;p57">
              <a:extLst>
                <a:ext uri="{FF2B5EF4-FFF2-40B4-BE49-F238E27FC236}">
                  <a16:creationId xmlns:a16="http://schemas.microsoft.com/office/drawing/2014/main" id="{8F3CEC36-324D-4A1C-9E09-B8DD416664F5}"/>
                </a:ext>
              </a:extLst>
            </p:cNvPr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3188;p57">
              <a:extLst>
                <a:ext uri="{FF2B5EF4-FFF2-40B4-BE49-F238E27FC236}">
                  <a16:creationId xmlns:a16="http://schemas.microsoft.com/office/drawing/2014/main" id="{6104FE66-5BD4-441B-BD6D-F2A6AEF336D3}"/>
                </a:ext>
              </a:extLst>
            </p:cNvPr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3189;p57">
              <a:extLst>
                <a:ext uri="{FF2B5EF4-FFF2-40B4-BE49-F238E27FC236}">
                  <a16:creationId xmlns:a16="http://schemas.microsoft.com/office/drawing/2014/main" id="{C2F27833-8439-4337-914F-5AAF02398D92}"/>
                </a:ext>
              </a:extLst>
            </p:cNvPr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3190;p57">
              <a:extLst>
                <a:ext uri="{FF2B5EF4-FFF2-40B4-BE49-F238E27FC236}">
                  <a16:creationId xmlns:a16="http://schemas.microsoft.com/office/drawing/2014/main" id="{6B23EDC6-88DB-4171-86E8-B47FF9771572}"/>
                </a:ext>
              </a:extLst>
            </p:cNvPr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3191;p57">
              <a:extLst>
                <a:ext uri="{FF2B5EF4-FFF2-40B4-BE49-F238E27FC236}">
                  <a16:creationId xmlns:a16="http://schemas.microsoft.com/office/drawing/2014/main" id="{E739A376-F36D-46C5-BACB-3E3119DB5116}"/>
                </a:ext>
              </a:extLst>
            </p:cNvPr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3192;p57">
              <a:extLst>
                <a:ext uri="{FF2B5EF4-FFF2-40B4-BE49-F238E27FC236}">
                  <a16:creationId xmlns:a16="http://schemas.microsoft.com/office/drawing/2014/main" id="{B92C780E-7F67-4D64-949A-C7052FF8CCB3}"/>
                </a:ext>
              </a:extLst>
            </p:cNvPr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3193;p57">
              <a:extLst>
                <a:ext uri="{FF2B5EF4-FFF2-40B4-BE49-F238E27FC236}">
                  <a16:creationId xmlns:a16="http://schemas.microsoft.com/office/drawing/2014/main" id="{83EE8200-7767-4696-818A-33EBE9F2ABDF}"/>
                </a:ext>
              </a:extLst>
            </p:cNvPr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3194;p57">
              <a:extLst>
                <a:ext uri="{FF2B5EF4-FFF2-40B4-BE49-F238E27FC236}">
                  <a16:creationId xmlns:a16="http://schemas.microsoft.com/office/drawing/2014/main" id="{0A2FDB88-BFE2-45E0-B50A-4F4267785282}"/>
                </a:ext>
              </a:extLst>
            </p:cNvPr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3195;p57">
              <a:extLst>
                <a:ext uri="{FF2B5EF4-FFF2-40B4-BE49-F238E27FC236}">
                  <a16:creationId xmlns:a16="http://schemas.microsoft.com/office/drawing/2014/main" id="{C1A59B01-8E19-4F4B-84FC-66ECD8CBCF42}"/>
                </a:ext>
              </a:extLst>
            </p:cNvPr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3196;p57">
              <a:extLst>
                <a:ext uri="{FF2B5EF4-FFF2-40B4-BE49-F238E27FC236}">
                  <a16:creationId xmlns:a16="http://schemas.microsoft.com/office/drawing/2014/main" id="{8622EC88-8DAF-48BF-A594-5CB167BE684B}"/>
                </a:ext>
              </a:extLst>
            </p:cNvPr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3197;p57">
              <a:extLst>
                <a:ext uri="{FF2B5EF4-FFF2-40B4-BE49-F238E27FC236}">
                  <a16:creationId xmlns:a16="http://schemas.microsoft.com/office/drawing/2014/main" id="{0C0CFE5C-40B2-4FEF-BA73-3DD2D68AE049}"/>
                </a:ext>
              </a:extLst>
            </p:cNvPr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3198;p57">
              <a:extLst>
                <a:ext uri="{FF2B5EF4-FFF2-40B4-BE49-F238E27FC236}">
                  <a16:creationId xmlns:a16="http://schemas.microsoft.com/office/drawing/2014/main" id="{0D73EF6A-6A5F-4470-942A-E93884DF187E}"/>
                </a:ext>
              </a:extLst>
            </p:cNvPr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3199;p57">
              <a:extLst>
                <a:ext uri="{FF2B5EF4-FFF2-40B4-BE49-F238E27FC236}">
                  <a16:creationId xmlns:a16="http://schemas.microsoft.com/office/drawing/2014/main" id="{2693843A-297C-4CC0-BB3D-9AFD9F77E598}"/>
                </a:ext>
              </a:extLst>
            </p:cNvPr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3200;p57">
              <a:extLst>
                <a:ext uri="{FF2B5EF4-FFF2-40B4-BE49-F238E27FC236}">
                  <a16:creationId xmlns:a16="http://schemas.microsoft.com/office/drawing/2014/main" id="{3D20A873-D230-4215-A533-6CDD18F74B7A}"/>
                </a:ext>
              </a:extLst>
            </p:cNvPr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3201;p57">
              <a:extLst>
                <a:ext uri="{FF2B5EF4-FFF2-40B4-BE49-F238E27FC236}">
                  <a16:creationId xmlns:a16="http://schemas.microsoft.com/office/drawing/2014/main" id="{3D0D9481-BDC7-46C6-A52B-BB6CE9FF504D}"/>
                </a:ext>
              </a:extLst>
            </p:cNvPr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3202;p57">
              <a:extLst>
                <a:ext uri="{FF2B5EF4-FFF2-40B4-BE49-F238E27FC236}">
                  <a16:creationId xmlns:a16="http://schemas.microsoft.com/office/drawing/2014/main" id="{AD420698-6C65-49A5-A44E-7097FE802E22}"/>
                </a:ext>
              </a:extLst>
            </p:cNvPr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3203;p57">
              <a:extLst>
                <a:ext uri="{FF2B5EF4-FFF2-40B4-BE49-F238E27FC236}">
                  <a16:creationId xmlns:a16="http://schemas.microsoft.com/office/drawing/2014/main" id="{98A8AEB0-0697-465C-9A1C-D4AC1E317968}"/>
                </a:ext>
              </a:extLst>
            </p:cNvPr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3204;p57">
              <a:extLst>
                <a:ext uri="{FF2B5EF4-FFF2-40B4-BE49-F238E27FC236}">
                  <a16:creationId xmlns:a16="http://schemas.microsoft.com/office/drawing/2014/main" id="{8AF9C088-B757-437D-8100-99C562A83C94}"/>
                </a:ext>
              </a:extLst>
            </p:cNvPr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3205;p57">
              <a:extLst>
                <a:ext uri="{FF2B5EF4-FFF2-40B4-BE49-F238E27FC236}">
                  <a16:creationId xmlns:a16="http://schemas.microsoft.com/office/drawing/2014/main" id="{87461BB6-9010-46C4-8EB8-03417E037A28}"/>
                </a:ext>
              </a:extLst>
            </p:cNvPr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3206;p57">
              <a:extLst>
                <a:ext uri="{FF2B5EF4-FFF2-40B4-BE49-F238E27FC236}">
                  <a16:creationId xmlns:a16="http://schemas.microsoft.com/office/drawing/2014/main" id="{CD9E9CDC-81D8-4ECF-B816-A18DF28046ED}"/>
                </a:ext>
              </a:extLst>
            </p:cNvPr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3207;p57">
              <a:extLst>
                <a:ext uri="{FF2B5EF4-FFF2-40B4-BE49-F238E27FC236}">
                  <a16:creationId xmlns:a16="http://schemas.microsoft.com/office/drawing/2014/main" id="{2EF1516C-0028-4FDA-9E1B-AFEE58BEB3B2}"/>
                </a:ext>
              </a:extLst>
            </p:cNvPr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3208;p57">
              <a:extLst>
                <a:ext uri="{FF2B5EF4-FFF2-40B4-BE49-F238E27FC236}">
                  <a16:creationId xmlns:a16="http://schemas.microsoft.com/office/drawing/2014/main" id="{8B9A8194-DA35-4E6C-BAE0-5C337775F777}"/>
                </a:ext>
              </a:extLst>
            </p:cNvPr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3209;p57">
              <a:extLst>
                <a:ext uri="{FF2B5EF4-FFF2-40B4-BE49-F238E27FC236}">
                  <a16:creationId xmlns:a16="http://schemas.microsoft.com/office/drawing/2014/main" id="{6D5CFD68-F3AF-4EE9-AB81-7349CED37168}"/>
                </a:ext>
              </a:extLst>
            </p:cNvPr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3210;p57">
              <a:extLst>
                <a:ext uri="{FF2B5EF4-FFF2-40B4-BE49-F238E27FC236}">
                  <a16:creationId xmlns:a16="http://schemas.microsoft.com/office/drawing/2014/main" id="{9195712F-CBA9-49D5-81B6-791C08094867}"/>
                </a:ext>
              </a:extLst>
            </p:cNvPr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3211;p57">
              <a:extLst>
                <a:ext uri="{FF2B5EF4-FFF2-40B4-BE49-F238E27FC236}">
                  <a16:creationId xmlns:a16="http://schemas.microsoft.com/office/drawing/2014/main" id="{746293C8-CF6B-49CB-9F05-56EF12F427D8}"/>
                </a:ext>
              </a:extLst>
            </p:cNvPr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3212;p57">
              <a:extLst>
                <a:ext uri="{FF2B5EF4-FFF2-40B4-BE49-F238E27FC236}">
                  <a16:creationId xmlns:a16="http://schemas.microsoft.com/office/drawing/2014/main" id="{0E9919D1-C918-49E3-A5EF-90A4C911A515}"/>
                </a:ext>
              </a:extLst>
            </p:cNvPr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3213;p57">
              <a:extLst>
                <a:ext uri="{FF2B5EF4-FFF2-40B4-BE49-F238E27FC236}">
                  <a16:creationId xmlns:a16="http://schemas.microsoft.com/office/drawing/2014/main" id="{09B2D637-E659-4A01-9C54-1F0E507404E2}"/>
                </a:ext>
              </a:extLst>
            </p:cNvPr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3214;p57">
              <a:extLst>
                <a:ext uri="{FF2B5EF4-FFF2-40B4-BE49-F238E27FC236}">
                  <a16:creationId xmlns:a16="http://schemas.microsoft.com/office/drawing/2014/main" id="{4F5C224F-BCB2-40E4-889F-2F3E9F61A457}"/>
                </a:ext>
              </a:extLst>
            </p:cNvPr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3215;p57">
              <a:extLst>
                <a:ext uri="{FF2B5EF4-FFF2-40B4-BE49-F238E27FC236}">
                  <a16:creationId xmlns:a16="http://schemas.microsoft.com/office/drawing/2014/main" id="{47F536BF-39F6-4B2F-BCCC-91154B81A332}"/>
                </a:ext>
              </a:extLst>
            </p:cNvPr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3216;p57">
              <a:extLst>
                <a:ext uri="{FF2B5EF4-FFF2-40B4-BE49-F238E27FC236}">
                  <a16:creationId xmlns:a16="http://schemas.microsoft.com/office/drawing/2014/main" id="{25DDE4BD-6783-47D7-A630-22D72FA304B4}"/>
                </a:ext>
              </a:extLst>
            </p:cNvPr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3217;p57">
              <a:extLst>
                <a:ext uri="{FF2B5EF4-FFF2-40B4-BE49-F238E27FC236}">
                  <a16:creationId xmlns:a16="http://schemas.microsoft.com/office/drawing/2014/main" id="{11831A17-33D4-43E6-BD41-DE4AD9D7AB6C}"/>
                </a:ext>
              </a:extLst>
            </p:cNvPr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3218;p57">
              <a:extLst>
                <a:ext uri="{FF2B5EF4-FFF2-40B4-BE49-F238E27FC236}">
                  <a16:creationId xmlns:a16="http://schemas.microsoft.com/office/drawing/2014/main" id="{6F1C9260-65A5-41F3-A4DA-DFC12A6DADD2}"/>
                </a:ext>
              </a:extLst>
            </p:cNvPr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3219;p57">
              <a:extLst>
                <a:ext uri="{FF2B5EF4-FFF2-40B4-BE49-F238E27FC236}">
                  <a16:creationId xmlns:a16="http://schemas.microsoft.com/office/drawing/2014/main" id="{03F3FD36-C4F1-4BF7-83C6-73AE33180420}"/>
                </a:ext>
              </a:extLst>
            </p:cNvPr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3220;p57">
              <a:extLst>
                <a:ext uri="{FF2B5EF4-FFF2-40B4-BE49-F238E27FC236}">
                  <a16:creationId xmlns:a16="http://schemas.microsoft.com/office/drawing/2014/main" id="{2A355F5C-C0C5-4AE0-8D37-8EB86CC396EB}"/>
                </a:ext>
              </a:extLst>
            </p:cNvPr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3221;p57">
              <a:extLst>
                <a:ext uri="{FF2B5EF4-FFF2-40B4-BE49-F238E27FC236}">
                  <a16:creationId xmlns:a16="http://schemas.microsoft.com/office/drawing/2014/main" id="{ACC691C1-5C43-47E7-AD5E-D76B7E9722F9}"/>
                </a:ext>
              </a:extLst>
            </p:cNvPr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3222;p57">
              <a:extLst>
                <a:ext uri="{FF2B5EF4-FFF2-40B4-BE49-F238E27FC236}">
                  <a16:creationId xmlns:a16="http://schemas.microsoft.com/office/drawing/2014/main" id="{DB3F0257-53B1-4BAA-A378-C79780477419}"/>
                </a:ext>
              </a:extLst>
            </p:cNvPr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3223;p57">
              <a:extLst>
                <a:ext uri="{FF2B5EF4-FFF2-40B4-BE49-F238E27FC236}">
                  <a16:creationId xmlns:a16="http://schemas.microsoft.com/office/drawing/2014/main" id="{8593A29F-161A-41E5-82BA-FE30FB0CF273}"/>
                </a:ext>
              </a:extLst>
            </p:cNvPr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3224;p57">
              <a:extLst>
                <a:ext uri="{FF2B5EF4-FFF2-40B4-BE49-F238E27FC236}">
                  <a16:creationId xmlns:a16="http://schemas.microsoft.com/office/drawing/2014/main" id="{CB26E89C-F79B-4ACC-8159-BC8C0A7E95AC}"/>
                </a:ext>
              </a:extLst>
            </p:cNvPr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3225;p57">
              <a:extLst>
                <a:ext uri="{FF2B5EF4-FFF2-40B4-BE49-F238E27FC236}">
                  <a16:creationId xmlns:a16="http://schemas.microsoft.com/office/drawing/2014/main" id="{2FEE631C-85F7-4DC4-94B6-14B12C079471}"/>
                </a:ext>
              </a:extLst>
            </p:cNvPr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3226;p57">
              <a:extLst>
                <a:ext uri="{FF2B5EF4-FFF2-40B4-BE49-F238E27FC236}">
                  <a16:creationId xmlns:a16="http://schemas.microsoft.com/office/drawing/2014/main" id="{70704041-8B93-453C-9716-8F2E3DD6B73C}"/>
                </a:ext>
              </a:extLst>
            </p:cNvPr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3227;p57">
              <a:extLst>
                <a:ext uri="{FF2B5EF4-FFF2-40B4-BE49-F238E27FC236}">
                  <a16:creationId xmlns:a16="http://schemas.microsoft.com/office/drawing/2014/main" id="{6274D2E9-86FC-481A-A98A-997E536D668B}"/>
                </a:ext>
              </a:extLst>
            </p:cNvPr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3228;p57">
              <a:extLst>
                <a:ext uri="{FF2B5EF4-FFF2-40B4-BE49-F238E27FC236}">
                  <a16:creationId xmlns:a16="http://schemas.microsoft.com/office/drawing/2014/main" id="{0722AEF6-5BCA-40B9-A716-0CC02D2362BF}"/>
                </a:ext>
              </a:extLst>
            </p:cNvPr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3229;p57">
              <a:extLst>
                <a:ext uri="{FF2B5EF4-FFF2-40B4-BE49-F238E27FC236}">
                  <a16:creationId xmlns:a16="http://schemas.microsoft.com/office/drawing/2014/main" id="{CC45F79F-17C4-449D-8D82-FEC883A4ACB5}"/>
                </a:ext>
              </a:extLst>
            </p:cNvPr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3230;p57">
              <a:extLst>
                <a:ext uri="{FF2B5EF4-FFF2-40B4-BE49-F238E27FC236}">
                  <a16:creationId xmlns:a16="http://schemas.microsoft.com/office/drawing/2014/main" id="{C400D0B5-E3BD-4AF1-9334-FFC0C81C1495}"/>
                </a:ext>
              </a:extLst>
            </p:cNvPr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3231;p57">
              <a:extLst>
                <a:ext uri="{FF2B5EF4-FFF2-40B4-BE49-F238E27FC236}">
                  <a16:creationId xmlns:a16="http://schemas.microsoft.com/office/drawing/2014/main" id="{C07001CE-CBFD-4913-BDEC-3AB055D07CC1}"/>
                </a:ext>
              </a:extLst>
            </p:cNvPr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3232;p57">
              <a:extLst>
                <a:ext uri="{FF2B5EF4-FFF2-40B4-BE49-F238E27FC236}">
                  <a16:creationId xmlns:a16="http://schemas.microsoft.com/office/drawing/2014/main" id="{62D04FF9-3235-49A7-A889-76E8FF11DE5B}"/>
                </a:ext>
              </a:extLst>
            </p:cNvPr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3233;p57">
              <a:extLst>
                <a:ext uri="{FF2B5EF4-FFF2-40B4-BE49-F238E27FC236}">
                  <a16:creationId xmlns:a16="http://schemas.microsoft.com/office/drawing/2014/main" id="{937F0475-FA69-420D-A9BF-E6117F5154F4}"/>
                </a:ext>
              </a:extLst>
            </p:cNvPr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3234;p57">
              <a:extLst>
                <a:ext uri="{FF2B5EF4-FFF2-40B4-BE49-F238E27FC236}">
                  <a16:creationId xmlns:a16="http://schemas.microsoft.com/office/drawing/2014/main" id="{4D0790A1-647E-4E00-ADC5-8ED41DADAD27}"/>
                </a:ext>
              </a:extLst>
            </p:cNvPr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3235;p57">
              <a:extLst>
                <a:ext uri="{FF2B5EF4-FFF2-40B4-BE49-F238E27FC236}">
                  <a16:creationId xmlns:a16="http://schemas.microsoft.com/office/drawing/2014/main" id="{3299D31F-2326-405B-9352-9C9C7E962E78}"/>
                </a:ext>
              </a:extLst>
            </p:cNvPr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3236;p57">
              <a:extLst>
                <a:ext uri="{FF2B5EF4-FFF2-40B4-BE49-F238E27FC236}">
                  <a16:creationId xmlns:a16="http://schemas.microsoft.com/office/drawing/2014/main" id="{0603E974-2E3B-4818-A4F1-247E8149BD69}"/>
                </a:ext>
              </a:extLst>
            </p:cNvPr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3237;p57">
              <a:extLst>
                <a:ext uri="{FF2B5EF4-FFF2-40B4-BE49-F238E27FC236}">
                  <a16:creationId xmlns:a16="http://schemas.microsoft.com/office/drawing/2014/main" id="{8E25515B-5FE0-46D1-AD29-5F660E6206BE}"/>
                </a:ext>
              </a:extLst>
            </p:cNvPr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3238;p57">
              <a:extLst>
                <a:ext uri="{FF2B5EF4-FFF2-40B4-BE49-F238E27FC236}">
                  <a16:creationId xmlns:a16="http://schemas.microsoft.com/office/drawing/2014/main" id="{65E3E051-9234-4608-8598-D377779B831E}"/>
                </a:ext>
              </a:extLst>
            </p:cNvPr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3239;p57">
              <a:extLst>
                <a:ext uri="{FF2B5EF4-FFF2-40B4-BE49-F238E27FC236}">
                  <a16:creationId xmlns:a16="http://schemas.microsoft.com/office/drawing/2014/main" id="{3B6F665C-D370-499C-AA68-29B1E79275E5}"/>
                </a:ext>
              </a:extLst>
            </p:cNvPr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3240;p57">
              <a:extLst>
                <a:ext uri="{FF2B5EF4-FFF2-40B4-BE49-F238E27FC236}">
                  <a16:creationId xmlns:a16="http://schemas.microsoft.com/office/drawing/2014/main" id="{BE041B1F-2C39-41ED-873B-1F36F0D776F2}"/>
                </a:ext>
              </a:extLst>
            </p:cNvPr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3241;p57">
              <a:extLst>
                <a:ext uri="{FF2B5EF4-FFF2-40B4-BE49-F238E27FC236}">
                  <a16:creationId xmlns:a16="http://schemas.microsoft.com/office/drawing/2014/main" id="{9A3FA90D-6084-4047-A03E-C22CB73146F2}"/>
                </a:ext>
              </a:extLst>
            </p:cNvPr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3242;p57">
              <a:extLst>
                <a:ext uri="{FF2B5EF4-FFF2-40B4-BE49-F238E27FC236}">
                  <a16:creationId xmlns:a16="http://schemas.microsoft.com/office/drawing/2014/main" id="{CEB4B01A-50B4-4C22-8F6D-C0D64E2F74D1}"/>
                </a:ext>
              </a:extLst>
            </p:cNvPr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3243;p57">
              <a:extLst>
                <a:ext uri="{FF2B5EF4-FFF2-40B4-BE49-F238E27FC236}">
                  <a16:creationId xmlns:a16="http://schemas.microsoft.com/office/drawing/2014/main" id="{0A452358-A756-4496-A1EB-10510FD5906F}"/>
                </a:ext>
              </a:extLst>
            </p:cNvPr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3244;p57">
              <a:extLst>
                <a:ext uri="{FF2B5EF4-FFF2-40B4-BE49-F238E27FC236}">
                  <a16:creationId xmlns:a16="http://schemas.microsoft.com/office/drawing/2014/main" id="{3AD5523F-10DA-467A-8425-79F47573B205}"/>
                </a:ext>
              </a:extLst>
            </p:cNvPr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3245;p57">
              <a:extLst>
                <a:ext uri="{FF2B5EF4-FFF2-40B4-BE49-F238E27FC236}">
                  <a16:creationId xmlns:a16="http://schemas.microsoft.com/office/drawing/2014/main" id="{335E85A1-7B7D-4D63-8B2E-4A8A59A5B54D}"/>
                </a:ext>
              </a:extLst>
            </p:cNvPr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3246;p57">
              <a:extLst>
                <a:ext uri="{FF2B5EF4-FFF2-40B4-BE49-F238E27FC236}">
                  <a16:creationId xmlns:a16="http://schemas.microsoft.com/office/drawing/2014/main" id="{8F43B6BC-82A5-4FDC-A3EE-A8114FC6C8DB}"/>
                </a:ext>
              </a:extLst>
            </p:cNvPr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3247;p57">
              <a:extLst>
                <a:ext uri="{FF2B5EF4-FFF2-40B4-BE49-F238E27FC236}">
                  <a16:creationId xmlns:a16="http://schemas.microsoft.com/office/drawing/2014/main" id="{5DC71395-238D-4D96-960E-2EC48ED8E4D4}"/>
                </a:ext>
              </a:extLst>
            </p:cNvPr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3248;p57">
              <a:extLst>
                <a:ext uri="{FF2B5EF4-FFF2-40B4-BE49-F238E27FC236}">
                  <a16:creationId xmlns:a16="http://schemas.microsoft.com/office/drawing/2014/main" id="{646433D2-B7A8-43A0-A8BF-5D9257719CF3}"/>
                </a:ext>
              </a:extLst>
            </p:cNvPr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3249;p57">
              <a:extLst>
                <a:ext uri="{FF2B5EF4-FFF2-40B4-BE49-F238E27FC236}">
                  <a16:creationId xmlns:a16="http://schemas.microsoft.com/office/drawing/2014/main" id="{297D2580-924D-431C-BC13-ECBE1EFF49D9}"/>
                </a:ext>
              </a:extLst>
            </p:cNvPr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3250;p57">
              <a:extLst>
                <a:ext uri="{FF2B5EF4-FFF2-40B4-BE49-F238E27FC236}">
                  <a16:creationId xmlns:a16="http://schemas.microsoft.com/office/drawing/2014/main" id="{101B7962-07E8-4510-B0BF-7D7CBB939F86}"/>
                </a:ext>
              </a:extLst>
            </p:cNvPr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3251;p57">
              <a:extLst>
                <a:ext uri="{FF2B5EF4-FFF2-40B4-BE49-F238E27FC236}">
                  <a16:creationId xmlns:a16="http://schemas.microsoft.com/office/drawing/2014/main" id="{F8FF6C7B-90F9-4B5F-8E81-02E0ED42B64D}"/>
                </a:ext>
              </a:extLst>
            </p:cNvPr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3252;p57">
              <a:extLst>
                <a:ext uri="{FF2B5EF4-FFF2-40B4-BE49-F238E27FC236}">
                  <a16:creationId xmlns:a16="http://schemas.microsoft.com/office/drawing/2014/main" id="{703B87B4-5FB9-4DC7-95AB-4893B4BA9DFA}"/>
                </a:ext>
              </a:extLst>
            </p:cNvPr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3253;p57">
              <a:extLst>
                <a:ext uri="{FF2B5EF4-FFF2-40B4-BE49-F238E27FC236}">
                  <a16:creationId xmlns:a16="http://schemas.microsoft.com/office/drawing/2014/main" id="{18C8963C-6C1D-4D5F-A9E4-DA672B1EB4A1}"/>
                </a:ext>
              </a:extLst>
            </p:cNvPr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3254;p57">
              <a:extLst>
                <a:ext uri="{FF2B5EF4-FFF2-40B4-BE49-F238E27FC236}">
                  <a16:creationId xmlns:a16="http://schemas.microsoft.com/office/drawing/2014/main" id="{8D519F70-0FF8-442E-8D30-416606B528BE}"/>
                </a:ext>
              </a:extLst>
            </p:cNvPr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3255;p57">
              <a:extLst>
                <a:ext uri="{FF2B5EF4-FFF2-40B4-BE49-F238E27FC236}">
                  <a16:creationId xmlns:a16="http://schemas.microsoft.com/office/drawing/2014/main" id="{275C5E5A-2EB3-44FC-A10F-05615366AF53}"/>
                </a:ext>
              </a:extLst>
            </p:cNvPr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3256;p57">
              <a:extLst>
                <a:ext uri="{FF2B5EF4-FFF2-40B4-BE49-F238E27FC236}">
                  <a16:creationId xmlns:a16="http://schemas.microsoft.com/office/drawing/2014/main" id="{A0541617-7FE1-4EB8-923B-A83183D85AE5}"/>
                </a:ext>
              </a:extLst>
            </p:cNvPr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3257;p57">
              <a:extLst>
                <a:ext uri="{FF2B5EF4-FFF2-40B4-BE49-F238E27FC236}">
                  <a16:creationId xmlns:a16="http://schemas.microsoft.com/office/drawing/2014/main" id="{2F41FBDA-2599-4B55-81E1-0ACAE63E69E6}"/>
                </a:ext>
              </a:extLst>
            </p:cNvPr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3258;p57">
              <a:extLst>
                <a:ext uri="{FF2B5EF4-FFF2-40B4-BE49-F238E27FC236}">
                  <a16:creationId xmlns:a16="http://schemas.microsoft.com/office/drawing/2014/main" id="{9EEE13B8-913C-47E6-BEE3-F1458D9845C9}"/>
                </a:ext>
              </a:extLst>
            </p:cNvPr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3259;p57">
              <a:extLst>
                <a:ext uri="{FF2B5EF4-FFF2-40B4-BE49-F238E27FC236}">
                  <a16:creationId xmlns:a16="http://schemas.microsoft.com/office/drawing/2014/main" id="{FA3750F5-9A00-4CC7-805D-FB9B56D9514B}"/>
                </a:ext>
              </a:extLst>
            </p:cNvPr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3260;p57">
              <a:extLst>
                <a:ext uri="{FF2B5EF4-FFF2-40B4-BE49-F238E27FC236}">
                  <a16:creationId xmlns:a16="http://schemas.microsoft.com/office/drawing/2014/main" id="{57B1E3B9-EA51-4C8A-999B-55916A9CF166}"/>
                </a:ext>
              </a:extLst>
            </p:cNvPr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3261;p57">
              <a:extLst>
                <a:ext uri="{FF2B5EF4-FFF2-40B4-BE49-F238E27FC236}">
                  <a16:creationId xmlns:a16="http://schemas.microsoft.com/office/drawing/2014/main" id="{B07610C4-6024-42C2-AC65-01BA0F43F94D}"/>
                </a:ext>
              </a:extLst>
            </p:cNvPr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3262;p57">
              <a:extLst>
                <a:ext uri="{FF2B5EF4-FFF2-40B4-BE49-F238E27FC236}">
                  <a16:creationId xmlns:a16="http://schemas.microsoft.com/office/drawing/2014/main" id="{C0B4BD78-72AE-4ED0-902C-D514C30873A4}"/>
                </a:ext>
              </a:extLst>
            </p:cNvPr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3263;p57">
              <a:extLst>
                <a:ext uri="{FF2B5EF4-FFF2-40B4-BE49-F238E27FC236}">
                  <a16:creationId xmlns:a16="http://schemas.microsoft.com/office/drawing/2014/main" id="{4824B001-B714-4675-8E2A-E875D6526781}"/>
                </a:ext>
              </a:extLst>
            </p:cNvPr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3264;p57">
              <a:extLst>
                <a:ext uri="{FF2B5EF4-FFF2-40B4-BE49-F238E27FC236}">
                  <a16:creationId xmlns:a16="http://schemas.microsoft.com/office/drawing/2014/main" id="{D617EE43-35C4-46D8-A7A0-A84603AB37CA}"/>
                </a:ext>
              </a:extLst>
            </p:cNvPr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3265;p57">
              <a:extLst>
                <a:ext uri="{FF2B5EF4-FFF2-40B4-BE49-F238E27FC236}">
                  <a16:creationId xmlns:a16="http://schemas.microsoft.com/office/drawing/2014/main" id="{FC98BBB2-C282-4742-8E93-4348D497EA57}"/>
                </a:ext>
              </a:extLst>
            </p:cNvPr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3266;p57">
              <a:extLst>
                <a:ext uri="{FF2B5EF4-FFF2-40B4-BE49-F238E27FC236}">
                  <a16:creationId xmlns:a16="http://schemas.microsoft.com/office/drawing/2014/main" id="{AF350876-C0FE-4DF9-B1EE-C8E20F3A0F43}"/>
                </a:ext>
              </a:extLst>
            </p:cNvPr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3267;p57">
              <a:extLst>
                <a:ext uri="{FF2B5EF4-FFF2-40B4-BE49-F238E27FC236}">
                  <a16:creationId xmlns:a16="http://schemas.microsoft.com/office/drawing/2014/main" id="{F3353CD9-19D3-4326-B930-8CF82236FB6C}"/>
                </a:ext>
              </a:extLst>
            </p:cNvPr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3268;p57">
              <a:extLst>
                <a:ext uri="{FF2B5EF4-FFF2-40B4-BE49-F238E27FC236}">
                  <a16:creationId xmlns:a16="http://schemas.microsoft.com/office/drawing/2014/main" id="{E61A13AA-AD05-4FAD-9646-619D523CB669}"/>
                </a:ext>
              </a:extLst>
            </p:cNvPr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3269;p57">
              <a:extLst>
                <a:ext uri="{FF2B5EF4-FFF2-40B4-BE49-F238E27FC236}">
                  <a16:creationId xmlns:a16="http://schemas.microsoft.com/office/drawing/2014/main" id="{948AA979-4570-4BE6-901F-DE4CC6C86E4B}"/>
                </a:ext>
              </a:extLst>
            </p:cNvPr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3270;p57">
              <a:extLst>
                <a:ext uri="{FF2B5EF4-FFF2-40B4-BE49-F238E27FC236}">
                  <a16:creationId xmlns:a16="http://schemas.microsoft.com/office/drawing/2014/main" id="{FEC89AD6-3254-49DB-AA71-8467D4441FAA}"/>
                </a:ext>
              </a:extLst>
            </p:cNvPr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3271;p57">
              <a:extLst>
                <a:ext uri="{FF2B5EF4-FFF2-40B4-BE49-F238E27FC236}">
                  <a16:creationId xmlns:a16="http://schemas.microsoft.com/office/drawing/2014/main" id="{7D68F547-A731-4E50-9A0B-78547F21FB9B}"/>
                </a:ext>
              </a:extLst>
            </p:cNvPr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3272;p57">
              <a:extLst>
                <a:ext uri="{FF2B5EF4-FFF2-40B4-BE49-F238E27FC236}">
                  <a16:creationId xmlns:a16="http://schemas.microsoft.com/office/drawing/2014/main" id="{20DECBF9-75CD-4D18-B2B4-F0F18AE670FD}"/>
                </a:ext>
              </a:extLst>
            </p:cNvPr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3273;p57">
              <a:extLst>
                <a:ext uri="{FF2B5EF4-FFF2-40B4-BE49-F238E27FC236}">
                  <a16:creationId xmlns:a16="http://schemas.microsoft.com/office/drawing/2014/main" id="{430D251A-F86A-4CBA-A9A6-F3EAA10BFB08}"/>
                </a:ext>
              </a:extLst>
            </p:cNvPr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3274;p57">
              <a:extLst>
                <a:ext uri="{FF2B5EF4-FFF2-40B4-BE49-F238E27FC236}">
                  <a16:creationId xmlns:a16="http://schemas.microsoft.com/office/drawing/2014/main" id="{9467A600-BE02-484A-A0C5-D744CACEEBEA}"/>
                </a:ext>
              </a:extLst>
            </p:cNvPr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3275;p57">
              <a:extLst>
                <a:ext uri="{FF2B5EF4-FFF2-40B4-BE49-F238E27FC236}">
                  <a16:creationId xmlns:a16="http://schemas.microsoft.com/office/drawing/2014/main" id="{1D2D0FD7-DA5F-47C2-8CB0-1BFFF6FD34AE}"/>
                </a:ext>
              </a:extLst>
            </p:cNvPr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3276;p57">
              <a:extLst>
                <a:ext uri="{FF2B5EF4-FFF2-40B4-BE49-F238E27FC236}">
                  <a16:creationId xmlns:a16="http://schemas.microsoft.com/office/drawing/2014/main" id="{784E416A-E737-424A-8312-452CE5A46D5C}"/>
                </a:ext>
              </a:extLst>
            </p:cNvPr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3277;p57">
              <a:extLst>
                <a:ext uri="{FF2B5EF4-FFF2-40B4-BE49-F238E27FC236}">
                  <a16:creationId xmlns:a16="http://schemas.microsoft.com/office/drawing/2014/main" id="{828F774B-3DCF-4374-B918-E10D4A18E64B}"/>
                </a:ext>
              </a:extLst>
            </p:cNvPr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3278;p57">
              <a:extLst>
                <a:ext uri="{FF2B5EF4-FFF2-40B4-BE49-F238E27FC236}">
                  <a16:creationId xmlns:a16="http://schemas.microsoft.com/office/drawing/2014/main" id="{E956EE07-3846-43CF-BF6A-1B8A15C592D6}"/>
                </a:ext>
              </a:extLst>
            </p:cNvPr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3279;p57">
              <a:extLst>
                <a:ext uri="{FF2B5EF4-FFF2-40B4-BE49-F238E27FC236}">
                  <a16:creationId xmlns:a16="http://schemas.microsoft.com/office/drawing/2014/main" id="{2070279E-9B2A-41BB-8E53-EB7A41D37183}"/>
                </a:ext>
              </a:extLst>
            </p:cNvPr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3280;p57">
              <a:extLst>
                <a:ext uri="{FF2B5EF4-FFF2-40B4-BE49-F238E27FC236}">
                  <a16:creationId xmlns:a16="http://schemas.microsoft.com/office/drawing/2014/main" id="{2318B92D-7809-4F57-A943-97631167E0CB}"/>
                </a:ext>
              </a:extLst>
            </p:cNvPr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3281;p57">
              <a:extLst>
                <a:ext uri="{FF2B5EF4-FFF2-40B4-BE49-F238E27FC236}">
                  <a16:creationId xmlns:a16="http://schemas.microsoft.com/office/drawing/2014/main" id="{A9CD661B-CB74-496C-8F06-369490E754AB}"/>
                </a:ext>
              </a:extLst>
            </p:cNvPr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3282;p57">
              <a:extLst>
                <a:ext uri="{FF2B5EF4-FFF2-40B4-BE49-F238E27FC236}">
                  <a16:creationId xmlns:a16="http://schemas.microsoft.com/office/drawing/2014/main" id="{93C52D04-500B-4E14-BFB4-905B2E772BBC}"/>
                </a:ext>
              </a:extLst>
            </p:cNvPr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3283;p57">
              <a:extLst>
                <a:ext uri="{FF2B5EF4-FFF2-40B4-BE49-F238E27FC236}">
                  <a16:creationId xmlns:a16="http://schemas.microsoft.com/office/drawing/2014/main" id="{BA1DD38B-4B8B-4CBE-94EF-43E94F170906}"/>
                </a:ext>
              </a:extLst>
            </p:cNvPr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3284;p57">
              <a:extLst>
                <a:ext uri="{FF2B5EF4-FFF2-40B4-BE49-F238E27FC236}">
                  <a16:creationId xmlns:a16="http://schemas.microsoft.com/office/drawing/2014/main" id="{56D6CA25-365F-4AC7-BDB7-1F9DCB979874}"/>
                </a:ext>
              </a:extLst>
            </p:cNvPr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3285;p57">
              <a:extLst>
                <a:ext uri="{FF2B5EF4-FFF2-40B4-BE49-F238E27FC236}">
                  <a16:creationId xmlns:a16="http://schemas.microsoft.com/office/drawing/2014/main" id="{BDBD0DE5-7EFD-4228-B207-BB260C0B84D1}"/>
                </a:ext>
              </a:extLst>
            </p:cNvPr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3286;p57">
              <a:extLst>
                <a:ext uri="{FF2B5EF4-FFF2-40B4-BE49-F238E27FC236}">
                  <a16:creationId xmlns:a16="http://schemas.microsoft.com/office/drawing/2014/main" id="{8C3E5651-663D-439E-A1AF-F8A1CDD1739F}"/>
                </a:ext>
              </a:extLst>
            </p:cNvPr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3287;p57">
              <a:extLst>
                <a:ext uri="{FF2B5EF4-FFF2-40B4-BE49-F238E27FC236}">
                  <a16:creationId xmlns:a16="http://schemas.microsoft.com/office/drawing/2014/main" id="{AFF54837-9ACC-4533-AE3C-BF0703EACB20}"/>
                </a:ext>
              </a:extLst>
            </p:cNvPr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3288;p57">
              <a:extLst>
                <a:ext uri="{FF2B5EF4-FFF2-40B4-BE49-F238E27FC236}">
                  <a16:creationId xmlns:a16="http://schemas.microsoft.com/office/drawing/2014/main" id="{665DEE3F-655B-44C1-A1E3-533ADCCEAA7A}"/>
                </a:ext>
              </a:extLst>
            </p:cNvPr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3289;p57">
              <a:extLst>
                <a:ext uri="{FF2B5EF4-FFF2-40B4-BE49-F238E27FC236}">
                  <a16:creationId xmlns:a16="http://schemas.microsoft.com/office/drawing/2014/main" id="{D48BBEC6-C57C-4067-9E68-A067F0084C14}"/>
                </a:ext>
              </a:extLst>
            </p:cNvPr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3290;p57">
              <a:extLst>
                <a:ext uri="{FF2B5EF4-FFF2-40B4-BE49-F238E27FC236}">
                  <a16:creationId xmlns:a16="http://schemas.microsoft.com/office/drawing/2014/main" id="{83DEBF82-2207-4CE6-AE6A-CC7CDE39E392}"/>
                </a:ext>
              </a:extLst>
            </p:cNvPr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3291;p57">
              <a:extLst>
                <a:ext uri="{FF2B5EF4-FFF2-40B4-BE49-F238E27FC236}">
                  <a16:creationId xmlns:a16="http://schemas.microsoft.com/office/drawing/2014/main" id="{4D4A8DE4-60CE-4726-9430-4FCD780A1BAA}"/>
                </a:ext>
              </a:extLst>
            </p:cNvPr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3292;p57">
              <a:extLst>
                <a:ext uri="{FF2B5EF4-FFF2-40B4-BE49-F238E27FC236}">
                  <a16:creationId xmlns:a16="http://schemas.microsoft.com/office/drawing/2014/main" id="{48DF62E5-196F-48A2-ADA7-9B89ED171890}"/>
                </a:ext>
              </a:extLst>
            </p:cNvPr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3293;p57">
              <a:extLst>
                <a:ext uri="{FF2B5EF4-FFF2-40B4-BE49-F238E27FC236}">
                  <a16:creationId xmlns:a16="http://schemas.microsoft.com/office/drawing/2014/main" id="{505B122B-6DC2-44CA-AFB9-8F06519FFEEB}"/>
                </a:ext>
              </a:extLst>
            </p:cNvPr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3294;p57">
              <a:extLst>
                <a:ext uri="{FF2B5EF4-FFF2-40B4-BE49-F238E27FC236}">
                  <a16:creationId xmlns:a16="http://schemas.microsoft.com/office/drawing/2014/main" id="{CAE00769-959E-4D77-AFBE-7D280C9EF034}"/>
                </a:ext>
              </a:extLst>
            </p:cNvPr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3295;p57">
              <a:extLst>
                <a:ext uri="{FF2B5EF4-FFF2-40B4-BE49-F238E27FC236}">
                  <a16:creationId xmlns:a16="http://schemas.microsoft.com/office/drawing/2014/main" id="{6A5BFF2C-7AD6-4BB8-BCBE-AFDCB5F7D9CE}"/>
                </a:ext>
              </a:extLst>
            </p:cNvPr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3296;p57">
              <a:extLst>
                <a:ext uri="{FF2B5EF4-FFF2-40B4-BE49-F238E27FC236}">
                  <a16:creationId xmlns:a16="http://schemas.microsoft.com/office/drawing/2014/main" id="{A8342C1D-9097-4D7E-9337-03FD53C1C078}"/>
                </a:ext>
              </a:extLst>
            </p:cNvPr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3297;p57">
              <a:extLst>
                <a:ext uri="{FF2B5EF4-FFF2-40B4-BE49-F238E27FC236}">
                  <a16:creationId xmlns:a16="http://schemas.microsoft.com/office/drawing/2014/main" id="{D20B5203-8E49-473A-97E9-B26A7DC0E6E6}"/>
                </a:ext>
              </a:extLst>
            </p:cNvPr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3298;p57">
              <a:extLst>
                <a:ext uri="{FF2B5EF4-FFF2-40B4-BE49-F238E27FC236}">
                  <a16:creationId xmlns:a16="http://schemas.microsoft.com/office/drawing/2014/main" id="{0BA42EF6-01B4-4FE9-8F38-D162B750D8ED}"/>
                </a:ext>
              </a:extLst>
            </p:cNvPr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3299;p57">
              <a:extLst>
                <a:ext uri="{FF2B5EF4-FFF2-40B4-BE49-F238E27FC236}">
                  <a16:creationId xmlns:a16="http://schemas.microsoft.com/office/drawing/2014/main" id="{9DB1266D-F0F7-4C03-A585-11CB32B412BD}"/>
                </a:ext>
              </a:extLst>
            </p:cNvPr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3300;p57">
              <a:extLst>
                <a:ext uri="{FF2B5EF4-FFF2-40B4-BE49-F238E27FC236}">
                  <a16:creationId xmlns:a16="http://schemas.microsoft.com/office/drawing/2014/main" id="{5AF7056C-F706-4D78-9996-4D5F8642DDC9}"/>
                </a:ext>
              </a:extLst>
            </p:cNvPr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3301;p57">
              <a:extLst>
                <a:ext uri="{FF2B5EF4-FFF2-40B4-BE49-F238E27FC236}">
                  <a16:creationId xmlns:a16="http://schemas.microsoft.com/office/drawing/2014/main" id="{BBB9D1CA-FACA-4781-AC79-ACD79FFA0A13}"/>
                </a:ext>
              </a:extLst>
            </p:cNvPr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3302;p57">
              <a:extLst>
                <a:ext uri="{FF2B5EF4-FFF2-40B4-BE49-F238E27FC236}">
                  <a16:creationId xmlns:a16="http://schemas.microsoft.com/office/drawing/2014/main" id="{3FD20436-F0B7-48A6-A42C-5E9F351E5D9C}"/>
                </a:ext>
              </a:extLst>
            </p:cNvPr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3303;p57">
              <a:extLst>
                <a:ext uri="{FF2B5EF4-FFF2-40B4-BE49-F238E27FC236}">
                  <a16:creationId xmlns:a16="http://schemas.microsoft.com/office/drawing/2014/main" id="{4BFB4E10-9494-436A-B63B-56333099042C}"/>
                </a:ext>
              </a:extLst>
            </p:cNvPr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3304;p57">
              <a:extLst>
                <a:ext uri="{FF2B5EF4-FFF2-40B4-BE49-F238E27FC236}">
                  <a16:creationId xmlns:a16="http://schemas.microsoft.com/office/drawing/2014/main" id="{D4E5E614-ACEC-4FAF-8FB3-51602A19A5C6}"/>
                </a:ext>
              </a:extLst>
            </p:cNvPr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3305;p57">
              <a:extLst>
                <a:ext uri="{FF2B5EF4-FFF2-40B4-BE49-F238E27FC236}">
                  <a16:creationId xmlns:a16="http://schemas.microsoft.com/office/drawing/2014/main" id="{38365BAE-F167-478D-9E1E-5EF541DC8E05}"/>
                </a:ext>
              </a:extLst>
            </p:cNvPr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3306;p57">
              <a:extLst>
                <a:ext uri="{FF2B5EF4-FFF2-40B4-BE49-F238E27FC236}">
                  <a16:creationId xmlns:a16="http://schemas.microsoft.com/office/drawing/2014/main" id="{A92C1C3C-64BD-46D2-AF18-7F4896410DC1}"/>
                </a:ext>
              </a:extLst>
            </p:cNvPr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3307;p57">
              <a:extLst>
                <a:ext uri="{FF2B5EF4-FFF2-40B4-BE49-F238E27FC236}">
                  <a16:creationId xmlns:a16="http://schemas.microsoft.com/office/drawing/2014/main" id="{151789AE-8E58-4E53-8966-54C97E60491B}"/>
                </a:ext>
              </a:extLst>
            </p:cNvPr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3308;p57">
              <a:extLst>
                <a:ext uri="{FF2B5EF4-FFF2-40B4-BE49-F238E27FC236}">
                  <a16:creationId xmlns:a16="http://schemas.microsoft.com/office/drawing/2014/main" id="{4C5B0ADF-E314-44DE-9106-84B302751C7C}"/>
                </a:ext>
              </a:extLst>
            </p:cNvPr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3309;p57">
              <a:extLst>
                <a:ext uri="{FF2B5EF4-FFF2-40B4-BE49-F238E27FC236}">
                  <a16:creationId xmlns:a16="http://schemas.microsoft.com/office/drawing/2014/main" id="{46C7ACB7-5FDE-4AD5-9E1C-539E0EF4F23D}"/>
                </a:ext>
              </a:extLst>
            </p:cNvPr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3310;p57">
              <a:extLst>
                <a:ext uri="{FF2B5EF4-FFF2-40B4-BE49-F238E27FC236}">
                  <a16:creationId xmlns:a16="http://schemas.microsoft.com/office/drawing/2014/main" id="{49028F93-60FE-4623-984A-A48B1066DD4E}"/>
                </a:ext>
              </a:extLst>
            </p:cNvPr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3311;p57">
              <a:extLst>
                <a:ext uri="{FF2B5EF4-FFF2-40B4-BE49-F238E27FC236}">
                  <a16:creationId xmlns:a16="http://schemas.microsoft.com/office/drawing/2014/main" id="{70DF1CB4-EE8D-4D80-9099-3D664F4DC542}"/>
                </a:ext>
              </a:extLst>
            </p:cNvPr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3312;p57">
              <a:extLst>
                <a:ext uri="{FF2B5EF4-FFF2-40B4-BE49-F238E27FC236}">
                  <a16:creationId xmlns:a16="http://schemas.microsoft.com/office/drawing/2014/main" id="{093F187B-41E3-4B4F-AB60-2A3B7B348E2D}"/>
                </a:ext>
              </a:extLst>
            </p:cNvPr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3313;p57">
              <a:extLst>
                <a:ext uri="{FF2B5EF4-FFF2-40B4-BE49-F238E27FC236}">
                  <a16:creationId xmlns:a16="http://schemas.microsoft.com/office/drawing/2014/main" id="{732E6CCD-E344-439C-A0BA-A286154A1C08}"/>
                </a:ext>
              </a:extLst>
            </p:cNvPr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3314;p57">
              <a:extLst>
                <a:ext uri="{FF2B5EF4-FFF2-40B4-BE49-F238E27FC236}">
                  <a16:creationId xmlns:a16="http://schemas.microsoft.com/office/drawing/2014/main" id="{D0C8534B-8363-4D1B-83F1-FC39DFD71111}"/>
                </a:ext>
              </a:extLst>
            </p:cNvPr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3315;p57">
              <a:extLst>
                <a:ext uri="{FF2B5EF4-FFF2-40B4-BE49-F238E27FC236}">
                  <a16:creationId xmlns:a16="http://schemas.microsoft.com/office/drawing/2014/main" id="{5096D3B4-335F-48F1-B83A-79EDD814CF70}"/>
                </a:ext>
              </a:extLst>
            </p:cNvPr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3316;p57">
              <a:extLst>
                <a:ext uri="{FF2B5EF4-FFF2-40B4-BE49-F238E27FC236}">
                  <a16:creationId xmlns:a16="http://schemas.microsoft.com/office/drawing/2014/main" id="{5CCFC7D4-6DC9-40C1-9928-9E77AE760FD5}"/>
                </a:ext>
              </a:extLst>
            </p:cNvPr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3317;p57">
              <a:extLst>
                <a:ext uri="{FF2B5EF4-FFF2-40B4-BE49-F238E27FC236}">
                  <a16:creationId xmlns:a16="http://schemas.microsoft.com/office/drawing/2014/main" id="{48BD9A03-3674-42E8-BF77-E0F68476ED0B}"/>
                </a:ext>
              </a:extLst>
            </p:cNvPr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3318;p57">
              <a:extLst>
                <a:ext uri="{FF2B5EF4-FFF2-40B4-BE49-F238E27FC236}">
                  <a16:creationId xmlns:a16="http://schemas.microsoft.com/office/drawing/2014/main" id="{CD3A92C9-C577-469C-971F-63858D99AD57}"/>
                </a:ext>
              </a:extLst>
            </p:cNvPr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3319;p57">
              <a:extLst>
                <a:ext uri="{FF2B5EF4-FFF2-40B4-BE49-F238E27FC236}">
                  <a16:creationId xmlns:a16="http://schemas.microsoft.com/office/drawing/2014/main" id="{6C213C58-E6B8-4259-915A-2E3E9DD2FE9E}"/>
                </a:ext>
              </a:extLst>
            </p:cNvPr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3320;p57">
              <a:extLst>
                <a:ext uri="{FF2B5EF4-FFF2-40B4-BE49-F238E27FC236}">
                  <a16:creationId xmlns:a16="http://schemas.microsoft.com/office/drawing/2014/main" id="{7B78BF5D-6B53-46FF-9411-95458786DF2E}"/>
                </a:ext>
              </a:extLst>
            </p:cNvPr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3321;p57">
              <a:extLst>
                <a:ext uri="{FF2B5EF4-FFF2-40B4-BE49-F238E27FC236}">
                  <a16:creationId xmlns:a16="http://schemas.microsoft.com/office/drawing/2014/main" id="{1FCF9EF1-9280-476F-BFDC-90005A3A435D}"/>
                </a:ext>
              </a:extLst>
            </p:cNvPr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3322;p57">
              <a:extLst>
                <a:ext uri="{FF2B5EF4-FFF2-40B4-BE49-F238E27FC236}">
                  <a16:creationId xmlns:a16="http://schemas.microsoft.com/office/drawing/2014/main" id="{322FD208-6417-4408-9F7B-A9A333161E5D}"/>
                </a:ext>
              </a:extLst>
            </p:cNvPr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3323;p57">
              <a:extLst>
                <a:ext uri="{FF2B5EF4-FFF2-40B4-BE49-F238E27FC236}">
                  <a16:creationId xmlns:a16="http://schemas.microsoft.com/office/drawing/2014/main" id="{7B5DF86E-C9F3-406A-8384-C51C63F6B945}"/>
                </a:ext>
              </a:extLst>
            </p:cNvPr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3324;p57">
              <a:extLst>
                <a:ext uri="{FF2B5EF4-FFF2-40B4-BE49-F238E27FC236}">
                  <a16:creationId xmlns:a16="http://schemas.microsoft.com/office/drawing/2014/main" id="{F48D18D3-A8FA-4F3E-B734-C7AA542D9A48}"/>
                </a:ext>
              </a:extLst>
            </p:cNvPr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3325;p57">
              <a:extLst>
                <a:ext uri="{FF2B5EF4-FFF2-40B4-BE49-F238E27FC236}">
                  <a16:creationId xmlns:a16="http://schemas.microsoft.com/office/drawing/2014/main" id="{36EFD82A-E521-43BB-93DD-ED4C48688A3B}"/>
                </a:ext>
              </a:extLst>
            </p:cNvPr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3326;p57">
              <a:extLst>
                <a:ext uri="{FF2B5EF4-FFF2-40B4-BE49-F238E27FC236}">
                  <a16:creationId xmlns:a16="http://schemas.microsoft.com/office/drawing/2014/main" id="{75DB4D02-D65D-4BF1-A45C-76491F5629DB}"/>
                </a:ext>
              </a:extLst>
            </p:cNvPr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3327;p57">
              <a:extLst>
                <a:ext uri="{FF2B5EF4-FFF2-40B4-BE49-F238E27FC236}">
                  <a16:creationId xmlns:a16="http://schemas.microsoft.com/office/drawing/2014/main" id="{4BD1BF99-ADEA-4F88-873D-8CD0A2EA05B9}"/>
                </a:ext>
              </a:extLst>
            </p:cNvPr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3328;p57">
              <a:extLst>
                <a:ext uri="{FF2B5EF4-FFF2-40B4-BE49-F238E27FC236}">
                  <a16:creationId xmlns:a16="http://schemas.microsoft.com/office/drawing/2014/main" id="{0A832FE4-3071-4E79-B4B5-EB81E24BBF43}"/>
                </a:ext>
              </a:extLst>
            </p:cNvPr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3329;p57">
              <a:extLst>
                <a:ext uri="{FF2B5EF4-FFF2-40B4-BE49-F238E27FC236}">
                  <a16:creationId xmlns:a16="http://schemas.microsoft.com/office/drawing/2014/main" id="{7E305F9D-A425-4E9B-BE5E-C6B9899EE017}"/>
                </a:ext>
              </a:extLst>
            </p:cNvPr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3330;p57">
              <a:extLst>
                <a:ext uri="{FF2B5EF4-FFF2-40B4-BE49-F238E27FC236}">
                  <a16:creationId xmlns:a16="http://schemas.microsoft.com/office/drawing/2014/main" id="{53CAE61E-56F4-4659-AE7C-4EB825C44495}"/>
                </a:ext>
              </a:extLst>
            </p:cNvPr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3331;p57">
              <a:extLst>
                <a:ext uri="{FF2B5EF4-FFF2-40B4-BE49-F238E27FC236}">
                  <a16:creationId xmlns:a16="http://schemas.microsoft.com/office/drawing/2014/main" id="{003E759B-C5B8-43CC-8B09-C91820356AEB}"/>
                </a:ext>
              </a:extLst>
            </p:cNvPr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3332;p57">
              <a:extLst>
                <a:ext uri="{FF2B5EF4-FFF2-40B4-BE49-F238E27FC236}">
                  <a16:creationId xmlns:a16="http://schemas.microsoft.com/office/drawing/2014/main" id="{7BB77EF6-963C-4EA6-A22D-2BAAE0C7BA18}"/>
                </a:ext>
              </a:extLst>
            </p:cNvPr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3333;p57">
              <a:extLst>
                <a:ext uri="{FF2B5EF4-FFF2-40B4-BE49-F238E27FC236}">
                  <a16:creationId xmlns:a16="http://schemas.microsoft.com/office/drawing/2014/main" id="{2A273891-F768-4633-92CF-E0E06D2FB7C9}"/>
                </a:ext>
              </a:extLst>
            </p:cNvPr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3334;p57">
              <a:extLst>
                <a:ext uri="{FF2B5EF4-FFF2-40B4-BE49-F238E27FC236}">
                  <a16:creationId xmlns:a16="http://schemas.microsoft.com/office/drawing/2014/main" id="{E6E41850-397D-460E-8E85-FCBB4A7FC99C}"/>
                </a:ext>
              </a:extLst>
            </p:cNvPr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3335;p57">
              <a:extLst>
                <a:ext uri="{FF2B5EF4-FFF2-40B4-BE49-F238E27FC236}">
                  <a16:creationId xmlns:a16="http://schemas.microsoft.com/office/drawing/2014/main" id="{F89DBCB0-494A-4556-B7DD-5EB6D84C951B}"/>
                </a:ext>
              </a:extLst>
            </p:cNvPr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3336;p57">
              <a:extLst>
                <a:ext uri="{FF2B5EF4-FFF2-40B4-BE49-F238E27FC236}">
                  <a16:creationId xmlns:a16="http://schemas.microsoft.com/office/drawing/2014/main" id="{7162BBBB-2AE0-4CB3-B7D4-4C24454BFE68}"/>
                </a:ext>
              </a:extLst>
            </p:cNvPr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3337;p57">
              <a:extLst>
                <a:ext uri="{FF2B5EF4-FFF2-40B4-BE49-F238E27FC236}">
                  <a16:creationId xmlns:a16="http://schemas.microsoft.com/office/drawing/2014/main" id="{7A47DF48-8F8B-4CFB-92B8-522FF2267B02}"/>
                </a:ext>
              </a:extLst>
            </p:cNvPr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3338;p57">
              <a:extLst>
                <a:ext uri="{FF2B5EF4-FFF2-40B4-BE49-F238E27FC236}">
                  <a16:creationId xmlns:a16="http://schemas.microsoft.com/office/drawing/2014/main" id="{6A282B74-3E4E-4910-BCCA-3EBFD020C7FC}"/>
                </a:ext>
              </a:extLst>
            </p:cNvPr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3339;p57">
              <a:extLst>
                <a:ext uri="{FF2B5EF4-FFF2-40B4-BE49-F238E27FC236}">
                  <a16:creationId xmlns:a16="http://schemas.microsoft.com/office/drawing/2014/main" id="{D0CFB162-733B-4E8A-B2C7-C32DAD9F18C5}"/>
                </a:ext>
              </a:extLst>
            </p:cNvPr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3340;p57">
              <a:extLst>
                <a:ext uri="{FF2B5EF4-FFF2-40B4-BE49-F238E27FC236}">
                  <a16:creationId xmlns:a16="http://schemas.microsoft.com/office/drawing/2014/main" id="{5F1EF6D0-86AF-47C4-B2EC-EBB41F42EE88}"/>
                </a:ext>
              </a:extLst>
            </p:cNvPr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3341;p57">
              <a:extLst>
                <a:ext uri="{FF2B5EF4-FFF2-40B4-BE49-F238E27FC236}">
                  <a16:creationId xmlns:a16="http://schemas.microsoft.com/office/drawing/2014/main" id="{7E96A1B0-AD30-4647-9050-319DA0AB1976}"/>
                </a:ext>
              </a:extLst>
            </p:cNvPr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3342;p57">
              <a:extLst>
                <a:ext uri="{FF2B5EF4-FFF2-40B4-BE49-F238E27FC236}">
                  <a16:creationId xmlns:a16="http://schemas.microsoft.com/office/drawing/2014/main" id="{A040C56B-6CD8-4617-A643-9C43973F1351}"/>
                </a:ext>
              </a:extLst>
            </p:cNvPr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3343;p57">
              <a:extLst>
                <a:ext uri="{FF2B5EF4-FFF2-40B4-BE49-F238E27FC236}">
                  <a16:creationId xmlns:a16="http://schemas.microsoft.com/office/drawing/2014/main" id="{D916F633-104B-4210-86C5-AD1E55E2808D}"/>
                </a:ext>
              </a:extLst>
            </p:cNvPr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3344;p57">
              <a:extLst>
                <a:ext uri="{FF2B5EF4-FFF2-40B4-BE49-F238E27FC236}">
                  <a16:creationId xmlns:a16="http://schemas.microsoft.com/office/drawing/2014/main" id="{152198D8-2759-4BC1-8DEF-22DE445CC7E4}"/>
                </a:ext>
              </a:extLst>
            </p:cNvPr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3345;p57">
              <a:extLst>
                <a:ext uri="{FF2B5EF4-FFF2-40B4-BE49-F238E27FC236}">
                  <a16:creationId xmlns:a16="http://schemas.microsoft.com/office/drawing/2014/main" id="{22452F10-BE1D-4AB3-B559-4A863B9FDD2D}"/>
                </a:ext>
              </a:extLst>
            </p:cNvPr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3346;p57">
              <a:extLst>
                <a:ext uri="{FF2B5EF4-FFF2-40B4-BE49-F238E27FC236}">
                  <a16:creationId xmlns:a16="http://schemas.microsoft.com/office/drawing/2014/main" id="{DA45E62F-05B7-4CD4-AD09-583E4A9F399B}"/>
                </a:ext>
              </a:extLst>
            </p:cNvPr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3347;p57">
              <a:extLst>
                <a:ext uri="{FF2B5EF4-FFF2-40B4-BE49-F238E27FC236}">
                  <a16:creationId xmlns:a16="http://schemas.microsoft.com/office/drawing/2014/main" id="{91F5ACC6-8157-40CC-A2E5-C52F16A5B815}"/>
                </a:ext>
              </a:extLst>
            </p:cNvPr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3348;p57">
              <a:extLst>
                <a:ext uri="{FF2B5EF4-FFF2-40B4-BE49-F238E27FC236}">
                  <a16:creationId xmlns:a16="http://schemas.microsoft.com/office/drawing/2014/main" id="{B7C6F6F7-180B-4AA7-A0B0-D40728779C15}"/>
                </a:ext>
              </a:extLst>
            </p:cNvPr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3349;p57">
              <a:extLst>
                <a:ext uri="{FF2B5EF4-FFF2-40B4-BE49-F238E27FC236}">
                  <a16:creationId xmlns:a16="http://schemas.microsoft.com/office/drawing/2014/main" id="{C589A2FB-1A6A-4CA0-9078-6FD782BA0869}"/>
                </a:ext>
              </a:extLst>
            </p:cNvPr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3350;p57">
              <a:extLst>
                <a:ext uri="{FF2B5EF4-FFF2-40B4-BE49-F238E27FC236}">
                  <a16:creationId xmlns:a16="http://schemas.microsoft.com/office/drawing/2014/main" id="{E2BE0EDE-AECE-4ED1-A58E-6019D014B369}"/>
                </a:ext>
              </a:extLst>
            </p:cNvPr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3351;p57">
              <a:extLst>
                <a:ext uri="{FF2B5EF4-FFF2-40B4-BE49-F238E27FC236}">
                  <a16:creationId xmlns:a16="http://schemas.microsoft.com/office/drawing/2014/main" id="{976C57F1-D03B-44A6-B1FD-7863D24DA309}"/>
                </a:ext>
              </a:extLst>
            </p:cNvPr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3352;p57">
              <a:extLst>
                <a:ext uri="{FF2B5EF4-FFF2-40B4-BE49-F238E27FC236}">
                  <a16:creationId xmlns:a16="http://schemas.microsoft.com/office/drawing/2014/main" id="{145302D1-83D4-438F-B7F1-BCDA3A6B7C27}"/>
                </a:ext>
              </a:extLst>
            </p:cNvPr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3353;p57">
              <a:extLst>
                <a:ext uri="{FF2B5EF4-FFF2-40B4-BE49-F238E27FC236}">
                  <a16:creationId xmlns:a16="http://schemas.microsoft.com/office/drawing/2014/main" id="{E66928F9-F957-4198-9121-593E62657B7B}"/>
                </a:ext>
              </a:extLst>
            </p:cNvPr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3354;p57">
              <a:extLst>
                <a:ext uri="{FF2B5EF4-FFF2-40B4-BE49-F238E27FC236}">
                  <a16:creationId xmlns:a16="http://schemas.microsoft.com/office/drawing/2014/main" id="{ACB1A3F1-455C-4853-ABEB-69E9E75C1726}"/>
                </a:ext>
              </a:extLst>
            </p:cNvPr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3355;p57">
              <a:extLst>
                <a:ext uri="{FF2B5EF4-FFF2-40B4-BE49-F238E27FC236}">
                  <a16:creationId xmlns:a16="http://schemas.microsoft.com/office/drawing/2014/main" id="{FD7852AF-AB49-42BE-BBE8-7305006D039E}"/>
                </a:ext>
              </a:extLst>
            </p:cNvPr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3356;p57">
              <a:extLst>
                <a:ext uri="{FF2B5EF4-FFF2-40B4-BE49-F238E27FC236}">
                  <a16:creationId xmlns:a16="http://schemas.microsoft.com/office/drawing/2014/main" id="{DFAADC38-B527-4899-9865-12E52BACCCAF}"/>
                </a:ext>
              </a:extLst>
            </p:cNvPr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3357;p57">
              <a:extLst>
                <a:ext uri="{FF2B5EF4-FFF2-40B4-BE49-F238E27FC236}">
                  <a16:creationId xmlns:a16="http://schemas.microsoft.com/office/drawing/2014/main" id="{640A710E-77FB-48B3-A45A-AE6C80644862}"/>
                </a:ext>
              </a:extLst>
            </p:cNvPr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3358;p57">
              <a:extLst>
                <a:ext uri="{FF2B5EF4-FFF2-40B4-BE49-F238E27FC236}">
                  <a16:creationId xmlns:a16="http://schemas.microsoft.com/office/drawing/2014/main" id="{5C040022-AEDA-4FEC-A186-B7295710CEEB}"/>
                </a:ext>
              </a:extLst>
            </p:cNvPr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3359;p57">
              <a:extLst>
                <a:ext uri="{FF2B5EF4-FFF2-40B4-BE49-F238E27FC236}">
                  <a16:creationId xmlns:a16="http://schemas.microsoft.com/office/drawing/2014/main" id="{7ADBB366-75F3-4585-BCDD-8AE1AECF105C}"/>
                </a:ext>
              </a:extLst>
            </p:cNvPr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3360;p57">
              <a:extLst>
                <a:ext uri="{FF2B5EF4-FFF2-40B4-BE49-F238E27FC236}">
                  <a16:creationId xmlns:a16="http://schemas.microsoft.com/office/drawing/2014/main" id="{84E7FDA9-B9D9-43A3-82BA-071EE5FC7910}"/>
                </a:ext>
              </a:extLst>
            </p:cNvPr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3361;p57">
              <a:extLst>
                <a:ext uri="{FF2B5EF4-FFF2-40B4-BE49-F238E27FC236}">
                  <a16:creationId xmlns:a16="http://schemas.microsoft.com/office/drawing/2014/main" id="{699AA9D0-E812-4765-833A-CB7CD73A24BA}"/>
                </a:ext>
              </a:extLst>
            </p:cNvPr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3362;p57">
              <a:extLst>
                <a:ext uri="{FF2B5EF4-FFF2-40B4-BE49-F238E27FC236}">
                  <a16:creationId xmlns:a16="http://schemas.microsoft.com/office/drawing/2014/main" id="{7B7D125E-D3D4-4BB9-A201-3081710C1CA2}"/>
                </a:ext>
              </a:extLst>
            </p:cNvPr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3363;p57">
              <a:extLst>
                <a:ext uri="{FF2B5EF4-FFF2-40B4-BE49-F238E27FC236}">
                  <a16:creationId xmlns:a16="http://schemas.microsoft.com/office/drawing/2014/main" id="{2C24A9D1-F1D8-471A-B61C-0B4387520C1E}"/>
                </a:ext>
              </a:extLst>
            </p:cNvPr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3364;p57">
              <a:extLst>
                <a:ext uri="{FF2B5EF4-FFF2-40B4-BE49-F238E27FC236}">
                  <a16:creationId xmlns:a16="http://schemas.microsoft.com/office/drawing/2014/main" id="{5B39F114-1D15-422C-ABFE-E5A59B80179F}"/>
                </a:ext>
              </a:extLst>
            </p:cNvPr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3365;p57">
              <a:extLst>
                <a:ext uri="{FF2B5EF4-FFF2-40B4-BE49-F238E27FC236}">
                  <a16:creationId xmlns:a16="http://schemas.microsoft.com/office/drawing/2014/main" id="{371E0EEC-28AC-434A-B666-C2E6C6162C0D}"/>
                </a:ext>
              </a:extLst>
            </p:cNvPr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3366;p57">
              <a:extLst>
                <a:ext uri="{FF2B5EF4-FFF2-40B4-BE49-F238E27FC236}">
                  <a16:creationId xmlns:a16="http://schemas.microsoft.com/office/drawing/2014/main" id="{72254E88-BAF8-40DF-B4D1-4896A17D6C9D}"/>
                </a:ext>
              </a:extLst>
            </p:cNvPr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3367;p57">
              <a:extLst>
                <a:ext uri="{FF2B5EF4-FFF2-40B4-BE49-F238E27FC236}">
                  <a16:creationId xmlns:a16="http://schemas.microsoft.com/office/drawing/2014/main" id="{6ADD9293-AC35-47E3-8098-1F8799DD6817}"/>
                </a:ext>
              </a:extLst>
            </p:cNvPr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3368;p57">
              <a:extLst>
                <a:ext uri="{FF2B5EF4-FFF2-40B4-BE49-F238E27FC236}">
                  <a16:creationId xmlns:a16="http://schemas.microsoft.com/office/drawing/2014/main" id="{A632875C-DCA7-443A-B3A0-A91C825DF3A1}"/>
                </a:ext>
              </a:extLst>
            </p:cNvPr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3369;p57">
              <a:extLst>
                <a:ext uri="{FF2B5EF4-FFF2-40B4-BE49-F238E27FC236}">
                  <a16:creationId xmlns:a16="http://schemas.microsoft.com/office/drawing/2014/main" id="{6D2991A5-3126-410D-8846-2AB256178F32}"/>
                </a:ext>
              </a:extLst>
            </p:cNvPr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3370;p57">
              <a:extLst>
                <a:ext uri="{FF2B5EF4-FFF2-40B4-BE49-F238E27FC236}">
                  <a16:creationId xmlns:a16="http://schemas.microsoft.com/office/drawing/2014/main" id="{90564AFF-8D4C-46C4-8374-5A451C4379B0}"/>
                </a:ext>
              </a:extLst>
            </p:cNvPr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3371;p57">
              <a:extLst>
                <a:ext uri="{FF2B5EF4-FFF2-40B4-BE49-F238E27FC236}">
                  <a16:creationId xmlns:a16="http://schemas.microsoft.com/office/drawing/2014/main" id="{C4C49E61-B11C-4133-BF7D-16BCED5D0634}"/>
                </a:ext>
              </a:extLst>
            </p:cNvPr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3372;p57">
              <a:extLst>
                <a:ext uri="{FF2B5EF4-FFF2-40B4-BE49-F238E27FC236}">
                  <a16:creationId xmlns:a16="http://schemas.microsoft.com/office/drawing/2014/main" id="{1BF042F7-8F2B-4624-970F-ED410DDE726B}"/>
                </a:ext>
              </a:extLst>
            </p:cNvPr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3373;p57">
              <a:extLst>
                <a:ext uri="{FF2B5EF4-FFF2-40B4-BE49-F238E27FC236}">
                  <a16:creationId xmlns:a16="http://schemas.microsoft.com/office/drawing/2014/main" id="{4C9C7364-57A7-4200-928F-6850C0427F40}"/>
                </a:ext>
              </a:extLst>
            </p:cNvPr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3374;p57">
              <a:extLst>
                <a:ext uri="{FF2B5EF4-FFF2-40B4-BE49-F238E27FC236}">
                  <a16:creationId xmlns:a16="http://schemas.microsoft.com/office/drawing/2014/main" id="{9F86E881-7AC9-4C49-A58F-BCFC6ED58CDF}"/>
                </a:ext>
              </a:extLst>
            </p:cNvPr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3375;p57">
              <a:extLst>
                <a:ext uri="{FF2B5EF4-FFF2-40B4-BE49-F238E27FC236}">
                  <a16:creationId xmlns:a16="http://schemas.microsoft.com/office/drawing/2014/main" id="{EB32B81D-27F2-46AD-9317-946904754D1C}"/>
                </a:ext>
              </a:extLst>
            </p:cNvPr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3376;p57">
              <a:extLst>
                <a:ext uri="{FF2B5EF4-FFF2-40B4-BE49-F238E27FC236}">
                  <a16:creationId xmlns:a16="http://schemas.microsoft.com/office/drawing/2014/main" id="{BEEDBFDD-3421-4A68-9354-4561C8C51EEA}"/>
                </a:ext>
              </a:extLst>
            </p:cNvPr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3377;p57">
              <a:extLst>
                <a:ext uri="{FF2B5EF4-FFF2-40B4-BE49-F238E27FC236}">
                  <a16:creationId xmlns:a16="http://schemas.microsoft.com/office/drawing/2014/main" id="{B9B9A472-5176-4C66-A9B1-6798D9DD61B5}"/>
                </a:ext>
              </a:extLst>
            </p:cNvPr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3378;p57">
              <a:extLst>
                <a:ext uri="{FF2B5EF4-FFF2-40B4-BE49-F238E27FC236}">
                  <a16:creationId xmlns:a16="http://schemas.microsoft.com/office/drawing/2014/main" id="{5A1ABB05-3FDE-4BAB-B9E7-EDEF97B9BDD0}"/>
                </a:ext>
              </a:extLst>
            </p:cNvPr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3379;p57">
              <a:extLst>
                <a:ext uri="{FF2B5EF4-FFF2-40B4-BE49-F238E27FC236}">
                  <a16:creationId xmlns:a16="http://schemas.microsoft.com/office/drawing/2014/main" id="{84CA2352-CEC6-4327-BBC0-98472FD6A02B}"/>
                </a:ext>
              </a:extLst>
            </p:cNvPr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3380;p57">
              <a:extLst>
                <a:ext uri="{FF2B5EF4-FFF2-40B4-BE49-F238E27FC236}">
                  <a16:creationId xmlns:a16="http://schemas.microsoft.com/office/drawing/2014/main" id="{26084460-2CEA-434B-99E8-C27CA1AEE444}"/>
                </a:ext>
              </a:extLst>
            </p:cNvPr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3381;p57">
              <a:extLst>
                <a:ext uri="{FF2B5EF4-FFF2-40B4-BE49-F238E27FC236}">
                  <a16:creationId xmlns:a16="http://schemas.microsoft.com/office/drawing/2014/main" id="{7F94542D-C49C-440A-A168-015749F649CC}"/>
                </a:ext>
              </a:extLst>
            </p:cNvPr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3382;p57">
              <a:extLst>
                <a:ext uri="{FF2B5EF4-FFF2-40B4-BE49-F238E27FC236}">
                  <a16:creationId xmlns:a16="http://schemas.microsoft.com/office/drawing/2014/main" id="{A9AF8296-8FCF-4D8D-94C2-5464EA550630}"/>
                </a:ext>
              </a:extLst>
            </p:cNvPr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3383;p57">
              <a:extLst>
                <a:ext uri="{FF2B5EF4-FFF2-40B4-BE49-F238E27FC236}">
                  <a16:creationId xmlns:a16="http://schemas.microsoft.com/office/drawing/2014/main" id="{EF45CDBF-E730-42CF-A434-7FC9C95D2318}"/>
                </a:ext>
              </a:extLst>
            </p:cNvPr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3384;p57">
              <a:extLst>
                <a:ext uri="{FF2B5EF4-FFF2-40B4-BE49-F238E27FC236}">
                  <a16:creationId xmlns:a16="http://schemas.microsoft.com/office/drawing/2014/main" id="{452CB956-FA50-4B83-B3EA-6C8A8DF622D6}"/>
                </a:ext>
              </a:extLst>
            </p:cNvPr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3385;p57">
              <a:extLst>
                <a:ext uri="{FF2B5EF4-FFF2-40B4-BE49-F238E27FC236}">
                  <a16:creationId xmlns:a16="http://schemas.microsoft.com/office/drawing/2014/main" id="{BB95A179-AF0E-4162-9C4D-00631CA0B870}"/>
                </a:ext>
              </a:extLst>
            </p:cNvPr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3386;p57">
              <a:extLst>
                <a:ext uri="{FF2B5EF4-FFF2-40B4-BE49-F238E27FC236}">
                  <a16:creationId xmlns:a16="http://schemas.microsoft.com/office/drawing/2014/main" id="{7EF0BAA4-B06A-4111-913E-FA6E9EAA402D}"/>
                </a:ext>
              </a:extLst>
            </p:cNvPr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3387;p57">
              <a:extLst>
                <a:ext uri="{FF2B5EF4-FFF2-40B4-BE49-F238E27FC236}">
                  <a16:creationId xmlns:a16="http://schemas.microsoft.com/office/drawing/2014/main" id="{2764BF71-8818-463E-8358-049E314157A3}"/>
                </a:ext>
              </a:extLst>
            </p:cNvPr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3388;p57">
              <a:extLst>
                <a:ext uri="{FF2B5EF4-FFF2-40B4-BE49-F238E27FC236}">
                  <a16:creationId xmlns:a16="http://schemas.microsoft.com/office/drawing/2014/main" id="{213F24D1-553B-4248-87C5-C4B9C7B66329}"/>
                </a:ext>
              </a:extLst>
            </p:cNvPr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3389;p57">
              <a:extLst>
                <a:ext uri="{FF2B5EF4-FFF2-40B4-BE49-F238E27FC236}">
                  <a16:creationId xmlns:a16="http://schemas.microsoft.com/office/drawing/2014/main" id="{E473D0BD-47B2-44D8-ABD5-190FC7796DDC}"/>
                </a:ext>
              </a:extLst>
            </p:cNvPr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3390;p57">
              <a:extLst>
                <a:ext uri="{FF2B5EF4-FFF2-40B4-BE49-F238E27FC236}">
                  <a16:creationId xmlns:a16="http://schemas.microsoft.com/office/drawing/2014/main" id="{77692F2A-FB0C-4516-AFBE-08C9E704BF38}"/>
                </a:ext>
              </a:extLst>
            </p:cNvPr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3391;p57">
              <a:extLst>
                <a:ext uri="{FF2B5EF4-FFF2-40B4-BE49-F238E27FC236}">
                  <a16:creationId xmlns:a16="http://schemas.microsoft.com/office/drawing/2014/main" id="{68086C08-EFFA-41FA-87C2-4300B5CC4E35}"/>
                </a:ext>
              </a:extLst>
            </p:cNvPr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3392;p57">
              <a:extLst>
                <a:ext uri="{FF2B5EF4-FFF2-40B4-BE49-F238E27FC236}">
                  <a16:creationId xmlns:a16="http://schemas.microsoft.com/office/drawing/2014/main" id="{89D7CDD1-FEDC-4054-B9CF-58B2535C6D7E}"/>
                </a:ext>
              </a:extLst>
            </p:cNvPr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3393;p57">
              <a:extLst>
                <a:ext uri="{FF2B5EF4-FFF2-40B4-BE49-F238E27FC236}">
                  <a16:creationId xmlns:a16="http://schemas.microsoft.com/office/drawing/2014/main" id="{0CD18C78-C8B3-4599-8F2E-94892422A3BC}"/>
                </a:ext>
              </a:extLst>
            </p:cNvPr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3394;p57">
              <a:extLst>
                <a:ext uri="{FF2B5EF4-FFF2-40B4-BE49-F238E27FC236}">
                  <a16:creationId xmlns:a16="http://schemas.microsoft.com/office/drawing/2014/main" id="{CFD24BFD-2BEC-4EDE-82A8-E658142C115F}"/>
                </a:ext>
              </a:extLst>
            </p:cNvPr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3395;p57">
              <a:extLst>
                <a:ext uri="{FF2B5EF4-FFF2-40B4-BE49-F238E27FC236}">
                  <a16:creationId xmlns:a16="http://schemas.microsoft.com/office/drawing/2014/main" id="{23A78ABA-9990-4E11-8D63-31D78023661A}"/>
                </a:ext>
              </a:extLst>
            </p:cNvPr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3396;p57">
              <a:extLst>
                <a:ext uri="{FF2B5EF4-FFF2-40B4-BE49-F238E27FC236}">
                  <a16:creationId xmlns:a16="http://schemas.microsoft.com/office/drawing/2014/main" id="{1AB69F83-C214-4EA8-9F74-5D02BE301FBC}"/>
                </a:ext>
              </a:extLst>
            </p:cNvPr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3397;p57">
              <a:extLst>
                <a:ext uri="{FF2B5EF4-FFF2-40B4-BE49-F238E27FC236}">
                  <a16:creationId xmlns:a16="http://schemas.microsoft.com/office/drawing/2014/main" id="{A6A68E67-AB63-4FBA-B977-EEE3B14DFAD5}"/>
                </a:ext>
              </a:extLst>
            </p:cNvPr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3398;p57">
              <a:extLst>
                <a:ext uri="{FF2B5EF4-FFF2-40B4-BE49-F238E27FC236}">
                  <a16:creationId xmlns:a16="http://schemas.microsoft.com/office/drawing/2014/main" id="{F87B43DD-5203-4004-AF38-C5FBB118A528}"/>
                </a:ext>
              </a:extLst>
            </p:cNvPr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3399;p57">
              <a:extLst>
                <a:ext uri="{FF2B5EF4-FFF2-40B4-BE49-F238E27FC236}">
                  <a16:creationId xmlns:a16="http://schemas.microsoft.com/office/drawing/2014/main" id="{00645FE3-1B3B-434B-AEE7-5D8D6850DD8D}"/>
                </a:ext>
              </a:extLst>
            </p:cNvPr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3400;p57">
              <a:extLst>
                <a:ext uri="{FF2B5EF4-FFF2-40B4-BE49-F238E27FC236}">
                  <a16:creationId xmlns:a16="http://schemas.microsoft.com/office/drawing/2014/main" id="{F834BC40-B053-4870-82D1-0951DD410AA8}"/>
                </a:ext>
              </a:extLst>
            </p:cNvPr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3401;p57">
              <a:extLst>
                <a:ext uri="{FF2B5EF4-FFF2-40B4-BE49-F238E27FC236}">
                  <a16:creationId xmlns:a16="http://schemas.microsoft.com/office/drawing/2014/main" id="{053B554F-DC87-4723-93CA-CB6B2835E237}"/>
                </a:ext>
              </a:extLst>
            </p:cNvPr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3402;p57">
              <a:extLst>
                <a:ext uri="{FF2B5EF4-FFF2-40B4-BE49-F238E27FC236}">
                  <a16:creationId xmlns:a16="http://schemas.microsoft.com/office/drawing/2014/main" id="{C0540440-BE0A-4780-8358-1163FE4B4F3C}"/>
                </a:ext>
              </a:extLst>
            </p:cNvPr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3403;p57">
              <a:extLst>
                <a:ext uri="{FF2B5EF4-FFF2-40B4-BE49-F238E27FC236}">
                  <a16:creationId xmlns:a16="http://schemas.microsoft.com/office/drawing/2014/main" id="{0C69327E-B59B-4779-9B93-816B9BF85EBB}"/>
                </a:ext>
              </a:extLst>
            </p:cNvPr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3404;p57">
              <a:extLst>
                <a:ext uri="{FF2B5EF4-FFF2-40B4-BE49-F238E27FC236}">
                  <a16:creationId xmlns:a16="http://schemas.microsoft.com/office/drawing/2014/main" id="{4697E554-68A8-417E-B5A2-48ABC41B0A43}"/>
                </a:ext>
              </a:extLst>
            </p:cNvPr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3405;p57">
              <a:extLst>
                <a:ext uri="{FF2B5EF4-FFF2-40B4-BE49-F238E27FC236}">
                  <a16:creationId xmlns:a16="http://schemas.microsoft.com/office/drawing/2014/main" id="{E6991B56-E564-4BB9-A899-B900127A649E}"/>
                </a:ext>
              </a:extLst>
            </p:cNvPr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3406;p57">
              <a:extLst>
                <a:ext uri="{FF2B5EF4-FFF2-40B4-BE49-F238E27FC236}">
                  <a16:creationId xmlns:a16="http://schemas.microsoft.com/office/drawing/2014/main" id="{783C4CF9-39FF-4207-930B-0AC7A4AB9DA3}"/>
                </a:ext>
              </a:extLst>
            </p:cNvPr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3407;p57">
              <a:extLst>
                <a:ext uri="{FF2B5EF4-FFF2-40B4-BE49-F238E27FC236}">
                  <a16:creationId xmlns:a16="http://schemas.microsoft.com/office/drawing/2014/main" id="{EEC79970-776A-4092-A655-5C177348ED41}"/>
                </a:ext>
              </a:extLst>
            </p:cNvPr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3408;p57">
              <a:extLst>
                <a:ext uri="{FF2B5EF4-FFF2-40B4-BE49-F238E27FC236}">
                  <a16:creationId xmlns:a16="http://schemas.microsoft.com/office/drawing/2014/main" id="{EE2D14EA-751D-4F94-9523-D3EDB563E259}"/>
                </a:ext>
              </a:extLst>
            </p:cNvPr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3409;p57">
              <a:extLst>
                <a:ext uri="{FF2B5EF4-FFF2-40B4-BE49-F238E27FC236}">
                  <a16:creationId xmlns:a16="http://schemas.microsoft.com/office/drawing/2014/main" id="{F0AE17F9-0AA2-482D-9976-97146E067BE1}"/>
                </a:ext>
              </a:extLst>
            </p:cNvPr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3410;p57">
              <a:extLst>
                <a:ext uri="{FF2B5EF4-FFF2-40B4-BE49-F238E27FC236}">
                  <a16:creationId xmlns:a16="http://schemas.microsoft.com/office/drawing/2014/main" id="{9AC639B0-CB3E-405D-8907-59D4B1E7514D}"/>
                </a:ext>
              </a:extLst>
            </p:cNvPr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3411;p57">
              <a:extLst>
                <a:ext uri="{FF2B5EF4-FFF2-40B4-BE49-F238E27FC236}">
                  <a16:creationId xmlns:a16="http://schemas.microsoft.com/office/drawing/2014/main" id="{CBBE818D-9A56-421C-BE90-64B47952B7A5}"/>
                </a:ext>
              </a:extLst>
            </p:cNvPr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3412;p57">
              <a:extLst>
                <a:ext uri="{FF2B5EF4-FFF2-40B4-BE49-F238E27FC236}">
                  <a16:creationId xmlns:a16="http://schemas.microsoft.com/office/drawing/2014/main" id="{D0DDB519-4FAB-4378-AF04-B45A56CA67EA}"/>
                </a:ext>
              </a:extLst>
            </p:cNvPr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3413;p57">
              <a:extLst>
                <a:ext uri="{FF2B5EF4-FFF2-40B4-BE49-F238E27FC236}">
                  <a16:creationId xmlns:a16="http://schemas.microsoft.com/office/drawing/2014/main" id="{EA129E93-A40F-460A-B584-67D812EE4600}"/>
                </a:ext>
              </a:extLst>
            </p:cNvPr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3414;p57">
              <a:extLst>
                <a:ext uri="{FF2B5EF4-FFF2-40B4-BE49-F238E27FC236}">
                  <a16:creationId xmlns:a16="http://schemas.microsoft.com/office/drawing/2014/main" id="{E9CA6A90-78CB-4E30-8B7B-F3394BE21876}"/>
                </a:ext>
              </a:extLst>
            </p:cNvPr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3415;p57">
              <a:extLst>
                <a:ext uri="{FF2B5EF4-FFF2-40B4-BE49-F238E27FC236}">
                  <a16:creationId xmlns:a16="http://schemas.microsoft.com/office/drawing/2014/main" id="{7D96DC9B-3FEA-4DC3-8D60-B04A7790F5F8}"/>
                </a:ext>
              </a:extLst>
            </p:cNvPr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3416;p57">
              <a:extLst>
                <a:ext uri="{FF2B5EF4-FFF2-40B4-BE49-F238E27FC236}">
                  <a16:creationId xmlns:a16="http://schemas.microsoft.com/office/drawing/2014/main" id="{97BFF0F7-799D-410E-BD7A-AC1758F77282}"/>
                </a:ext>
              </a:extLst>
            </p:cNvPr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3417;p57">
              <a:extLst>
                <a:ext uri="{FF2B5EF4-FFF2-40B4-BE49-F238E27FC236}">
                  <a16:creationId xmlns:a16="http://schemas.microsoft.com/office/drawing/2014/main" id="{D3CAFE62-F9D3-430F-95B6-A23E32C5FB9A}"/>
                </a:ext>
              </a:extLst>
            </p:cNvPr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3418;p57">
              <a:extLst>
                <a:ext uri="{FF2B5EF4-FFF2-40B4-BE49-F238E27FC236}">
                  <a16:creationId xmlns:a16="http://schemas.microsoft.com/office/drawing/2014/main" id="{477331FF-C411-4FE5-91FB-1B5F7D4E94B5}"/>
                </a:ext>
              </a:extLst>
            </p:cNvPr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3419;p57">
              <a:extLst>
                <a:ext uri="{FF2B5EF4-FFF2-40B4-BE49-F238E27FC236}">
                  <a16:creationId xmlns:a16="http://schemas.microsoft.com/office/drawing/2014/main" id="{DDD7FE8A-F471-42C4-9CDB-A013D9DE352A}"/>
                </a:ext>
              </a:extLst>
            </p:cNvPr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3420;p57">
              <a:extLst>
                <a:ext uri="{FF2B5EF4-FFF2-40B4-BE49-F238E27FC236}">
                  <a16:creationId xmlns:a16="http://schemas.microsoft.com/office/drawing/2014/main" id="{BD309C72-CA73-4C41-A273-D88766DEA839}"/>
                </a:ext>
              </a:extLst>
            </p:cNvPr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3421;p57">
              <a:extLst>
                <a:ext uri="{FF2B5EF4-FFF2-40B4-BE49-F238E27FC236}">
                  <a16:creationId xmlns:a16="http://schemas.microsoft.com/office/drawing/2014/main" id="{5639E8EB-E027-481C-A8E4-E4D4AAB90368}"/>
                </a:ext>
              </a:extLst>
            </p:cNvPr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3422;p57">
              <a:extLst>
                <a:ext uri="{FF2B5EF4-FFF2-40B4-BE49-F238E27FC236}">
                  <a16:creationId xmlns:a16="http://schemas.microsoft.com/office/drawing/2014/main" id="{C00C2E48-87C8-4450-9F99-C3ACFF9BA226}"/>
                </a:ext>
              </a:extLst>
            </p:cNvPr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3423;p57">
              <a:extLst>
                <a:ext uri="{FF2B5EF4-FFF2-40B4-BE49-F238E27FC236}">
                  <a16:creationId xmlns:a16="http://schemas.microsoft.com/office/drawing/2014/main" id="{D3D80A56-32EB-4642-BB1A-B1ED98311914}"/>
                </a:ext>
              </a:extLst>
            </p:cNvPr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3424;p57">
              <a:extLst>
                <a:ext uri="{FF2B5EF4-FFF2-40B4-BE49-F238E27FC236}">
                  <a16:creationId xmlns:a16="http://schemas.microsoft.com/office/drawing/2014/main" id="{1177FE86-5318-43CD-991A-3E0BDB690E9B}"/>
                </a:ext>
              </a:extLst>
            </p:cNvPr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3425;p57">
              <a:extLst>
                <a:ext uri="{FF2B5EF4-FFF2-40B4-BE49-F238E27FC236}">
                  <a16:creationId xmlns:a16="http://schemas.microsoft.com/office/drawing/2014/main" id="{0694FBEE-4BD8-4710-AC5F-18DD8D0CFA36}"/>
                </a:ext>
              </a:extLst>
            </p:cNvPr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3426;p57">
              <a:extLst>
                <a:ext uri="{FF2B5EF4-FFF2-40B4-BE49-F238E27FC236}">
                  <a16:creationId xmlns:a16="http://schemas.microsoft.com/office/drawing/2014/main" id="{48CB4A8E-92BA-4288-8CE4-DC34F8C6462D}"/>
                </a:ext>
              </a:extLst>
            </p:cNvPr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3427;p57">
              <a:extLst>
                <a:ext uri="{FF2B5EF4-FFF2-40B4-BE49-F238E27FC236}">
                  <a16:creationId xmlns:a16="http://schemas.microsoft.com/office/drawing/2014/main" id="{28A3BDF1-705C-452D-B8A5-FD4234038E98}"/>
                </a:ext>
              </a:extLst>
            </p:cNvPr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3428;p57">
              <a:extLst>
                <a:ext uri="{FF2B5EF4-FFF2-40B4-BE49-F238E27FC236}">
                  <a16:creationId xmlns:a16="http://schemas.microsoft.com/office/drawing/2014/main" id="{7BE4E73F-9A27-4B91-B6B6-3F1CC42D67BF}"/>
                </a:ext>
              </a:extLst>
            </p:cNvPr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3429;p57">
              <a:extLst>
                <a:ext uri="{FF2B5EF4-FFF2-40B4-BE49-F238E27FC236}">
                  <a16:creationId xmlns:a16="http://schemas.microsoft.com/office/drawing/2014/main" id="{1C933940-5811-4B9B-AF04-2E7D17973325}"/>
                </a:ext>
              </a:extLst>
            </p:cNvPr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3430;p57">
              <a:extLst>
                <a:ext uri="{FF2B5EF4-FFF2-40B4-BE49-F238E27FC236}">
                  <a16:creationId xmlns:a16="http://schemas.microsoft.com/office/drawing/2014/main" id="{692D5C1B-B773-4A5E-AE2C-32610834F2A9}"/>
                </a:ext>
              </a:extLst>
            </p:cNvPr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3431;p57">
              <a:extLst>
                <a:ext uri="{FF2B5EF4-FFF2-40B4-BE49-F238E27FC236}">
                  <a16:creationId xmlns:a16="http://schemas.microsoft.com/office/drawing/2014/main" id="{9D2B5999-0C8D-4183-AC42-FFAAD82A5CC3}"/>
                </a:ext>
              </a:extLst>
            </p:cNvPr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3432;p57">
              <a:extLst>
                <a:ext uri="{FF2B5EF4-FFF2-40B4-BE49-F238E27FC236}">
                  <a16:creationId xmlns:a16="http://schemas.microsoft.com/office/drawing/2014/main" id="{3627B739-5859-4AF1-B256-91BE496C2DF0}"/>
                </a:ext>
              </a:extLst>
            </p:cNvPr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3433;p57">
              <a:extLst>
                <a:ext uri="{FF2B5EF4-FFF2-40B4-BE49-F238E27FC236}">
                  <a16:creationId xmlns:a16="http://schemas.microsoft.com/office/drawing/2014/main" id="{E2393A87-BA77-44B1-87DB-1644F1D13F55}"/>
                </a:ext>
              </a:extLst>
            </p:cNvPr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3434;p57">
              <a:extLst>
                <a:ext uri="{FF2B5EF4-FFF2-40B4-BE49-F238E27FC236}">
                  <a16:creationId xmlns:a16="http://schemas.microsoft.com/office/drawing/2014/main" id="{551B3B6D-9DC1-4E18-B0D6-633AEBA48EA1}"/>
                </a:ext>
              </a:extLst>
            </p:cNvPr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3435;p57">
              <a:extLst>
                <a:ext uri="{FF2B5EF4-FFF2-40B4-BE49-F238E27FC236}">
                  <a16:creationId xmlns:a16="http://schemas.microsoft.com/office/drawing/2014/main" id="{3626EA09-424E-4BE2-AEB1-25FE1268BFE1}"/>
                </a:ext>
              </a:extLst>
            </p:cNvPr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3436;p57">
              <a:extLst>
                <a:ext uri="{FF2B5EF4-FFF2-40B4-BE49-F238E27FC236}">
                  <a16:creationId xmlns:a16="http://schemas.microsoft.com/office/drawing/2014/main" id="{6770F486-9B5C-415F-BB43-287153CA48C6}"/>
                </a:ext>
              </a:extLst>
            </p:cNvPr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3437;p57">
              <a:extLst>
                <a:ext uri="{FF2B5EF4-FFF2-40B4-BE49-F238E27FC236}">
                  <a16:creationId xmlns:a16="http://schemas.microsoft.com/office/drawing/2014/main" id="{FD81C835-41C1-4DE9-B46B-6839100BA2AE}"/>
                </a:ext>
              </a:extLst>
            </p:cNvPr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3438;p57">
              <a:extLst>
                <a:ext uri="{FF2B5EF4-FFF2-40B4-BE49-F238E27FC236}">
                  <a16:creationId xmlns:a16="http://schemas.microsoft.com/office/drawing/2014/main" id="{F439C83F-B659-412B-B964-775E2EBBF727}"/>
                </a:ext>
              </a:extLst>
            </p:cNvPr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3439;p57">
              <a:extLst>
                <a:ext uri="{FF2B5EF4-FFF2-40B4-BE49-F238E27FC236}">
                  <a16:creationId xmlns:a16="http://schemas.microsoft.com/office/drawing/2014/main" id="{983E9810-4FAF-46F7-90A0-ACD0C3145CD8}"/>
                </a:ext>
              </a:extLst>
            </p:cNvPr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3440;p57">
              <a:extLst>
                <a:ext uri="{FF2B5EF4-FFF2-40B4-BE49-F238E27FC236}">
                  <a16:creationId xmlns:a16="http://schemas.microsoft.com/office/drawing/2014/main" id="{8A706D19-C2A2-45A7-A192-EFB774513FD4}"/>
                </a:ext>
              </a:extLst>
            </p:cNvPr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3441;p57">
              <a:extLst>
                <a:ext uri="{FF2B5EF4-FFF2-40B4-BE49-F238E27FC236}">
                  <a16:creationId xmlns:a16="http://schemas.microsoft.com/office/drawing/2014/main" id="{27D96ADE-F3EB-4EA6-A782-41E82890DB66}"/>
                </a:ext>
              </a:extLst>
            </p:cNvPr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3442;p57">
              <a:extLst>
                <a:ext uri="{FF2B5EF4-FFF2-40B4-BE49-F238E27FC236}">
                  <a16:creationId xmlns:a16="http://schemas.microsoft.com/office/drawing/2014/main" id="{6392EF11-E4F9-41E2-80FC-05C920618AED}"/>
                </a:ext>
              </a:extLst>
            </p:cNvPr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3443;p57">
              <a:extLst>
                <a:ext uri="{FF2B5EF4-FFF2-40B4-BE49-F238E27FC236}">
                  <a16:creationId xmlns:a16="http://schemas.microsoft.com/office/drawing/2014/main" id="{B9C6691D-3634-4AD7-82AA-FA03609B3A05}"/>
                </a:ext>
              </a:extLst>
            </p:cNvPr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3444;p57">
              <a:extLst>
                <a:ext uri="{FF2B5EF4-FFF2-40B4-BE49-F238E27FC236}">
                  <a16:creationId xmlns:a16="http://schemas.microsoft.com/office/drawing/2014/main" id="{B743875D-1440-4CBE-95EA-0DDF942F1621}"/>
                </a:ext>
              </a:extLst>
            </p:cNvPr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3445;p57">
              <a:extLst>
                <a:ext uri="{FF2B5EF4-FFF2-40B4-BE49-F238E27FC236}">
                  <a16:creationId xmlns:a16="http://schemas.microsoft.com/office/drawing/2014/main" id="{5F299104-696D-429B-8B6B-49AB24B16FD3}"/>
                </a:ext>
              </a:extLst>
            </p:cNvPr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3446;p57">
              <a:extLst>
                <a:ext uri="{FF2B5EF4-FFF2-40B4-BE49-F238E27FC236}">
                  <a16:creationId xmlns:a16="http://schemas.microsoft.com/office/drawing/2014/main" id="{7141B656-0AC7-40F6-8A31-FAC0C8FCE6C2}"/>
                </a:ext>
              </a:extLst>
            </p:cNvPr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3447;p57">
              <a:extLst>
                <a:ext uri="{FF2B5EF4-FFF2-40B4-BE49-F238E27FC236}">
                  <a16:creationId xmlns:a16="http://schemas.microsoft.com/office/drawing/2014/main" id="{DBA46576-DFE3-473F-B2BE-1B06B5718E59}"/>
                </a:ext>
              </a:extLst>
            </p:cNvPr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3448;p57">
              <a:extLst>
                <a:ext uri="{FF2B5EF4-FFF2-40B4-BE49-F238E27FC236}">
                  <a16:creationId xmlns:a16="http://schemas.microsoft.com/office/drawing/2014/main" id="{6EAD8933-9145-477A-83AE-F53ACC486753}"/>
                </a:ext>
              </a:extLst>
            </p:cNvPr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3449;p57">
              <a:extLst>
                <a:ext uri="{FF2B5EF4-FFF2-40B4-BE49-F238E27FC236}">
                  <a16:creationId xmlns:a16="http://schemas.microsoft.com/office/drawing/2014/main" id="{D75ABCD1-287E-4B5C-A41C-D3576DFCFE38}"/>
                </a:ext>
              </a:extLst>
            </p:cNvPr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3450;p57">
              <a:extLst>
                <a:ext uri="{FF2B5EF4-FFF2-40B4-BE49-F238E27FC236}">
                  <a16:creationId xmlns:a16="http://schemas.microsoft.com/office/drawing/2014/main" id="{E0D1AB38-8C90-4159-B212-06A0B853E254}"/>
                </a:ext>
              </a:extLst>
            </p:cNvPr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3451;p57">
              <a:extLst>
                <a:ext uri="{FF2B5EF4-FFF2-40B4-BE49-F238E27FC236}">
                  <a16:creationId xmlns:a16="http://schemas.microsoft.com/office/drawing/2014/main" id="{7D9A88F2-BA26-4A97-A007-6E93F9341B9C}"/>
                </a:ext>
              </a:extLst>
            </p:cNvPr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3452;p57">
              <a:extLst>
                <a:ext uri="{FF2B5EF4-FFF2-40B4-BE49-F238E27FC236}">
                  <a16:creationId xmlns:a16="http://schemas.microsoft.com/office/drawing/2014/main" id="{681D82EC-03BB-499B-9389-871E8B098359}"/>
                </a:ext>
              </a:extLst>
            </p:cNvPr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3453;p57">
              <a:extLst>
                <a:ext uri="{FF2B5EF4-FFF2-40B4-BE49-F238E27FC236}">
                  <a16:creationId xmlns:a16="http://schemas.microsoft.com/office/drawing/2014/main" id="{4E91E382-5BC2-41A0-A02E-D9434D52B7AB}"/>
                </a:ext>
              </a:extLst>
            </p:cNvPr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3454;p57">
              <a:extLst>
                <a:ext uri="{FF2B5EF4-FFF2-40B4-BE49-F238E27FC236}">
                  <a16:creationId xmlns:a16="http://schemas.microsoft.com/office/drawing/2014/main" id="{8570B7D1-3C7C-49DB-AD72-BA82237412C8}"/>
                </a:ext>
              </a:extLst>
            </p:cNvPr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3455;p57">
              <a:extLst>
                <a:ext uri="{FF2B5EF4-FFF2-40B4-BE49-F238E27FC236}">
                  <a16:creationId xmlns:a16="http://schemas.microsoft.com/office/drawing/2014/main" id="{4E1FA7BC-1396-45A2-A8D2-54A57D798DCF}"/>
                </a:ext>
              </a:extLst>
            </p:cNvPr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3456;p57">
              <a:extLst>
                <a:ext uri="{FF2B5EF4-FFF2-40B4-BE49-F238E27FC236}">
                  <a16:creationId xmlns:a16="http://schemas.microsoft.com/office/drawing/2014/main" id="{4024E5E5-0469-4864-9F25-B1CF6F02AB04}"/>
                </a:ext>
              </a:extLst>
            </p:cNvPr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3457;p57">
              <a:extLst>
                <a:ext uri="{FF2B5EF4-FFF2-40B4-BE49-F238E27FC236}">
                  <a16:creationId xmlns:a16="http://schemas.microsoft.com/office/drawing/2014/main" id="{5EA96A2B-87C3-48FB-9CB1-B6BED1579A2D}"/>
                </a:ext>
              </a:extLst>
            </p:cNvPr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3458;p57">
              <a:extLst>
                <a:ext uri="{FF2B5EF4-FFF2-40B4-BE49-F238E27FC236}">
                  <a16:creationId xmlns:a16="http://schemas.microsoft.com/office/drawing/2014/main" id="{BCBC67C7-BB2E-467F-A07B-9587699972BE}"/>
                </a:ext>
              </a:extLst>
            </p:cNvPr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3459;p57">
              <a:extLst>
                <a:ext uri="{FF2B5EF4-FFF2-40B4-BE49-F238E27FC236}">
                  <a16:creationId xmlns:a16="http://schemas.microsoft.com/office/drawing/2014/main" id="{D8F030B3-BFBB-4128-BBAE-9C0FBDDB64A6}"/>
                </a:ext>
              </a:extLst>
            </p:cNvPr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3460;p57">
              <a:extLst>
                <a:ext uri="{FF2B5EF4-FFF2-40B4-BE49-F238E27FC236}">
                  <a16:creationId xmlns:a16="http://schemas.microsoft.com/office/drawing/2014/main" id="{7DAA1DB9-A388-40AA-96E9-913D61DD959A}"/>
                </a:ext>
              </a:extLst>
            </p:cNvPr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3461;p57">
              <a:extLst>
                <a:ext uri="{FF2B5EF4-FFF2-40B4-BE49-F238E27FC236}">
                  <a16:creationId xmlns:a16="http://schemas.microsoft.com/office/drawing/2014/main" id="{B6FB8AF4-C328-4418-8BCE-DC9677ECDADF}"/>
                </a:ext>
              </a:extLst>
            </p:cNvPr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3462;p57">
              <a:extLst>
                <a:ext uri="{FF2B5EF4-FFF2-40B4-BE49-F238E27FC236}">
                  <a16:creationId xmlns:a16="http://schemas.microsoft.com/office/drawing/2014/main" id="{FE5C601C-E13C-47D9-B990-F7D0436A1FA4}"/>
                </a:ext>
              </a:extLst>
            </p:cNvPr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3463;p57">
              <a:extLst>
                <a:ext uri="{FF2B5EF4-FFF2-40B4-BE49-F238E27FC236}">
                  <a16:creationId xmlns:a16="http://schemas.microsoft.com/office/drawing/2014/main" id="{54A9C4CE-0E71-4B40-BEB8-A065FD465453}"/>
                </a:ext>
              </a:extLst>
            </p:cNvPr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3464;p57">
              <a:extLst>
                <a:ext uri="{FF2B5EF4-FFF2-40B4-BE49-F238E27FC236}">
                  <a16:creationId xmlns:a16="http://schemas.microsoft.com/office/drawing/2014/main" id="{EB7F0A1D-5B95-4AF8-800F-7FF200C39361}"/>
                </a:ext>
              </a:extLst>
            </p:cNvPr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3465;p57">
              <a:extLst>
                <a:ext uri="{FF2B5EF4-FFF2-40B4-BE49-F238E27FC236}">
                  <a16:creationId xmlns:a16="http://schemas.microsoft.com/office/drawing/2014/main" id="{77F19219-1089-4773-A6C6-48BE178C10D0}"/>
                </a:ext>
              </a:extLst>
            </p:cNvPr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3466;p57">
              <a:extLst>
                <a:ext uri="{FF2B5EF4-FFF2-40B4-BE49-F238E27FC236}">
                  <a16:creationId xmlns:a16="http://schemas.microsoft.com/office/drawing/2014/main" id="{469A4B3D-5EF2-4082-97BE-D4D142D6BDE7}"/>
                </a:ext>
              </a:extLst>
            </p:cNvPr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3467;p57">
              <a:extLst>
                <a:ext uri="{FF2B5EF4-FFF2-40B4-BE49-F238E27FC236}">
                  <a16:creationId xmlns:a16="http://schemas.microsoft.com/office/drawing/2014/main" id="{3A6D040E-F538-4B03-8A4E-C9E3970320A6}"/>
                </a:ext>
              </a:extLst>
            </p:cNvPr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3468;p57">
              <a:extLst>
                <a:ext uri="{FF2B5EF4-FFF2-40B4-BE49-F238E27FC236}">
                  <a16:creationId xmlns:a16="http://schemas.microsoft.com/office/drawing/2014/main" id="{EB37A0DC-226D-460B-B1F2-86E155939639}"/>
                </a:ext>
              </a:extLst>
            </p:cNvPr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3469;p57">
              <a:extLst>
                <a:ext uri="{FF2B5EF4-FFF2-40B4-BE49-F238E27FC236}">
                  <a16:creationId xmlns:a16="http://schemas.microsoft.com/office/drawing/2014/main" id="{3C68240D-3865-44A5-B381-5A12FE0F97BC}"/>
                </a:ext>
              </a:extLst>
            </p:cNvPr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3470;p57">
              <a:extLst>
                <a:ext uri="{FF2B5EF4-FFF2-40B4-BE49-F238E27FC236}">
                  <a16:creationId xmlns:a16="http://schemas.microsoft.com/office/drawing/2014/main" id="{AD05ECC2-019D-4778-BD16-D4BB9293547C}"/>
                </a:ext>
              </a:extLst>
            </p:cNvPr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3471;p57">
              <a:extLst>
                <a:ext uri="{FF2B5EF4-FFF2-40B4-BE49-F238E27FC236}">
                  <a16:creationId xmlns:a16="http://schemas.microsoft.com/office/drawing/2014/main" id="{FF2120EB-1F78-4241-8A35-CA2EB8E56791}"/>
                </a:ext>
              </a:extLst>
            </p:cNvPr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3472;p57">
              <a:extLst>
                <a:ext uri="{FF2B5EF4-FFF2-40B4-BE49-F238E27FC236}">
                  <a16:creationId xmlns:a16="http://schemas.microsoft.com/office/drawing/2014/main" id="{B1B904AB-48FA-4078-BA8B-D78CCE9ED89F}"/>
                </a:ext>
              </a:extLst>
            </p:cNvPr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3473;p57">
              <a:extLst>
                <a:ext uri="{FF2B5EF4-FFF2-40B4-BE49-F238E27FC236}">
                  <a16:creationId xmlns:a16="http://schemas.microsoft.com/office/drawing/2014/main" id="{7D118359-9798-4811-927C-5E0320E80333}"/>
                </a:ext>
              </a:extLst>
            </p:cNvPr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3474;p57">
              <a:extLst>
                <a:ext uri="{FF2B5EF4-FFF2-40B4-BE49-F238E27FC236}">
                  <a16:creationId xmlns:a16="http://schemas.microsoft.com/office/drawing/2014/main" id="{CFCA0AA2-BC83-4503-B8CC-A254946E2D1B}"/>
                </a:ext>
              </a:extLst>
            </p:cNvPr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3475;p57">
              <a:extLst>
                <a:ext uri="{FF2B5EF4-FFF2-40B4-BE49-F238E27FC236}">
                  <a16:creationId xmlns:a16="http://schemas.microsoft.com/office/drawing/2014/main" id="{B235331D-FF21-4846-A9E1-A8E0D14248ED}"/>
                </a:ext>
              </a:extLst>
            </p:cNvPr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3476;p57">
              <a:extLst>
                <a:ext uri="{FF2B5EF4-FFF2-40B4-BE49-F238E27FC236}">
                  <a16:creationId xmlns:a16="http://schemas.microsoft.com/office/drawing/2014/main" id="{9B72E45E-C76D-48FC-BADA-E37B01F6438C}"/>
                </a:ext>
              </a:extLst>
            </p:cNvPr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3477;p57">
              <a:extLst>
                <a:ext uri="{FF2B5EF4-FFF2-40B4-BE49-F238E27FC236}">
                  <a16:creationId xmlns:a16="http://schemas.microsoft.com/office/drawing/2014/main" id="{69A3F384-B25B-41FE-BB68-91CC227FFBBE}"/>
                </a:ext>
              </a:extLst>
            </p:cNvPr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3478;p57">
              <a:extLst>
                <a:ext uri="{FF2B5EF4-FFF2-40B4-BE49-F238E27FC236}">
                  <a16:creationId xmlns:a16="http://schemas.microsoft.com/office/drawing/2014/main" id="{77295D98-2351-4432-9A02-7CBD55DBEBF4}"/>
                </a:ext>
              </a:extLst>
            </p:cNvPr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3479;p57">
              <a:extLst>
                <a:ext uri="{FF2B5EF4-FFF2-40B4-BE49-F238E27FC236}">
                  <a16:creationId xmlns:a16="http://schemas.microsoft.com/office/drawing/2014/main" id="{3DEE3050-6629-4FA7-9472-76ACC34A3285}"/>
                </a:ext>
              </a:extLst>
            </p:cNvPr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3480;p57">
              <a:extLst>
                <a:ext uri="{FF2B5EF4-FFF2-40B4-BE49-F238E27FC236}">
                  <a16:creationId xmlns:a16="http://schemas.microsoft.com/office/drawing/2014/main" id="{81D67ACF-7567-45B5-B400-0197F06298D8}"/>
                </a:ext>
              </a:extLst>
            </p:cNvPr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3481;p57">
              <a:extLst>
                <a:ext uri="{FF2B5EF4-FFF2-40B4-BE49-F238E27FC236}">
                  <a16:creationId xmlns:a16="http://schemas.microsoft.com/office/drawing/2014/main" id="{40A2FD25-FB0F-4906-ABF5-4289A15E45F6}"/>
                </a:ext>
              </a:extLst>
            </p:cNvPr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3482;p57">
              <a:extLst>
                <a:ext uri="{FF2B5EF4-FFF2-40B4-BE49-F238E27FC236}">
                  <a16:creationId xmlns:a16="http://schemas.microsoft.com/office/drawing/2014/main" id="{C2900EBF-A93F-4694-BA16-A11155D11233}"/>
                </a:ext>
              </a:extLst>
            </p:cNvPr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3483;p57">
              <a:extLst>
                <a:ext uri="{FF2B5EF4-FFF2-40B4-BE49-F238E27FC236}">
                  <a16:creationId xmlns:a16="http://schemas.microsoft.com/office/drawing/2014/main" id="{BFB94625-5F54-4119-8E04-D40744E2528B}"/>
                </a:ext>
              </a:extLst>
            </p:cNvPr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3484;p57">
              <a:extLst>
                <a:ext uri="{FF2B5EF4-FFF2-40B4-BE49-F238E27FC236}">
                  <a16:creationId xmlns:a16="http://schemas.microsoft.com/office/drawing/2014/main" id="{F32BCE3C-62EB-4CBB-B009-4EF41A5DAD21}"/>
                </a:ext>
              </a:extLst>
            </p:cNvPr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3485;p57">
              <a:extLst>
                <a:ext uri="{FF2B5EF4-FFF2-40B4-BE49-F238E27FC236}">
                  <a16:creationId xmlns:a16="http://schemas.microsoft.com/office/drawing/2014/main" id="{30BC880E-9F4D-4795-9704-8FDFB1D1FF2E}"/>
                </a:ext>
              </a:extLst>
            </p:cNvPr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3486;p57">
              <a:extLst>
                <a:ext uri="{FF2B5EF4-FFF2-40B4-BE49-F238E27FC236}">
                  <a16:creationId xmlns:a16="http://schemas.microsoft.com/office/drawing/2014/main" id="{44CC20BD-C0DA-4057-86E5-F45DAA6AE536}"/>
                </a:ext>
              </a:extLst>
            </p:cNvPr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3487;p57">
              <a:extLst>
                <a:ext uri="{FF2B5EF4-FFF2-40B4-BE49-F238E27FC236}">
                  <a16:creationId xmlns:a16="http://schemas.microsoft.com/office/drawing/2014/main" id="{2924E688-E8EE-469B-8A23-E434CA721CC0}"/>
                </a:ext>
              </a:extLst>
            </p:cNvPr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3488;p57">
              <a:extLst>
                <a:ext uri="{FF2B5EF4-FFF2-40B4-BE49-F238E27FC236}">
                  <a16:creationId xmlns:a16="http://schemas.microsoft.com/office/drawing/2014/main" id="{8827A9F9-AD21-4DC9-8920-5C868C1785B0}"/>
                </a:ext>
              </a:extLst>
            </p:cNvPr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3489;p57">
              <a:extLst>
                <a:ext uri="{FF2B5EF4-FFF2-40B4-BE49-F238E27FC236}">
                  <a16:creationId xmlns:a16="http://schemas.microsoft.com/office/drawing/2014/main" id="{D96DE676-14F6-4A03-9387-1A1467A431BD}"/>
                </a:ext>
              </a:extLst>
            </p:cNvPr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3490;p57">
              <a:extLst>
                <a:ext uri="{FF2B5EF4-FFF2-40B4-BE49-F238E27FC236}">
                  <a16:creationId xmlns:a16="http://schemas.microsoft.com/office/drawing/2014/main" id="{77B11E47-BD5D-470F-A91E-D5765EB2F57B}"/>
                </a:ext>
              </a:extLst>
            </p:cNvPr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3491;p57">
              <a:extLst>
                <a:ext uri="{FF2B5EF4-FFF2-40B4-BE49-F238E27FC236}">
                  <a16:creationId xmlns:a16="http://schemas.microsoft.com/office/drawing/2014/main" id="{A295F820-FA15-48E6-B37E-61F125C65F0B}"/>
                </a:ext>
              </a:extLst>
            </p:cNvPr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3492;p57">
              <a:extLst>
                <a:ext uri="{FF2B5EF4-FFF2-40B4-BE49-F238E27FC236}">
                  <a16:creationId xmlns:a16="http://schemas.microsoft.com/office/drawing/2014/main" id="{CAE9BB44-E980-432A-97BD-C9525AC65864}"/>
                </a:ext>
              </a:extLst>
            </p:cNvPr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3493;p57">
              <a:extLst>
                <a:ext uri="{FF2B5EF4-FFF2-40B4-BE49-F238E27FC236}">
                  <a16:creationId xmlns:a16="http://schemas.microsoft.com/office/drawing/2014/main" id="{B10DBB82-97E0-47DF-8FEB-5CA01D3A83C2}"/>
                </a:ext>
              </a:extLst>
            </p:cNvPr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3494;p57">
              <a:extLst>
                <a:ext uri="{FF2B5EF4-FFF2-40B4-BE49-F238E27FC236}">
                  <a16:creationId xmlns:a16="http://schemas.microsoft.com/office/drawing/2014/main" id="{3AFDF78B-862E-4776-9FF5-4C8DDBE5D193}"/>
                </a:ext>
              </a:extLst>
            </p:cNvPr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3495;p57">
              <a:extLst>
                <a:ext uri="{FF2B5EF4-FFF2-40B4-BE49-F238E27FC236}">
                  <a16:creationId xmlns:a16="http://schemas.microsoft.com/office/drawing/2014/main" id="{F212C33C-8A87-477D-80A7-E3583144579E}"/>
                </a:ext>
              </a:extLst>
            </p:cNvPr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3496;p57">
              <a:extLst>
                <a:ext uri="{FF2B5EF4-FFF2-40B4-BE49-F238E27FC236}">
                  <a16:creationId xmlns:a16="http://schemas.microsoft.com/office/drawing/2014/main" id="{0EF01E17-C47C-4E3A-8EFA-07E7E49EF586}"/>
                </a:ext>
              </a:extLst>
            </p:cNvPr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3497;p57">
              <a:extLst>
                <a:ext uri="{FF2B5EF4-FFF2-40B4-BE49-F238E27FC236}">
                  <a16:creationId xmlns:a16="http://schemas.microsoft.com/office/drawing/2014/main" id="{A33386E0-DD02-47CC-A00F-F947ACAEFEE7}"/>
                </a:ext>
              </a:extLst>
            </p:cNvPr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3498;p57">
              <a:extLst>
                <a:ext uri="{FF2B5EF4-FFF2-40B4-BE49-F238E27FC236}">
                  <a16:creationId xmlns:a16="http://schemas.microsoft.com/office/drawing/2014/main" id="{3E1C50EB-1B36-4AC4-B51B-EEECD4080531}"/>
                </a:ext>
              </a:extLst>
            </p:cNvPr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3499;p57">
              <a:extLst>
                <a:ext uri="{FF2B5EF4-FFF2-40B4-BE49-F238E27FC236}">
                  <a16:creationId xmlns:a16="http://schemas.microsoft.com/office/drawing/2014/main" id="{3C833A49-DB03-4EC3-868E-CD1BFE72770C}"/>
                </a:ext>
              </a:extLst>
            </p:cNvPr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3500;p57">
              <a:extLst>
                <a:ext uri="{FF2B5EF4-FFF2-40B4-BE49-F238E27FC236}">
                  <a16:creationId xmlns:a16="http://schemas.microsoft.com/office/drawing/2014/main" id="{47D00D9B-D8E1-419A-B220-0804233D815C}"/>
                </a:ext>
              </a:extLst>
            </p:cNvPr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3501;p57">
              <a:extLst>
                <a:ext uri="{FF2B5EF4-FFF2-40B4-BE49-F238E27FC236}">
                  <a16:creationId xmlns:a16="http://schemas.microsoft.com/office/drawing/2014/main" id="{6ECD625B-697F-4B1F-AB91-7248A72EDAD2}"/>
                </a:ext>
              </a:extLst>
            </p:cNvPr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3502;p57">
              <a:extLst>
                <a:ext uri="{FF2B5EF4-FFF2-40B4-BE49-F238E27FC236}">
                  <a16:creationId xmlns:a16="http://schemas.microsoft.com/office/drawing/2014/main" id="{D575CDDC-307E-4C7D-9A05-F39A9BB3C974}"/>
                </a:ext>
              </a:extLst>
            </p:cNvPr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3503;p57">
              <a:extLst>
                <a:ext uri="{FF2B5EF4-FFF2-40B4-BE49-F238E27FC236}">
                  <a16:creationId xmlns:a16="http://schemas.microsoft.com/office/drawing/2014/main" id="{059E9654-ABE3-46E7-B7F0-1BF97E1142AA}"/>
                </a:ext>
              </a:extLst>
            </p:cNvPr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3504;p57">
              <a:extLst>
                <a:ext uri="{FF2B5EF4-FFF2-40B4-BE49-F238E27FC236}">
                  <a16:creationId xmlns:a16="http://schemas.microsoft.com/office/drawing/2014/main" id="{DFDC93BA-E980-4D3E-8241-A615FA71FE49}"/>
                </a:ext>
              </a:extLst>
            </p:cNvPr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3505;p57">
              <a:extLst>
                <a:ext uri="{FF2B5EF4-FFF2-40B4-BE49-F238E27FC236}">
                  <a16:creationId xmlns:a16="http://schemas.microsoft.com/office/drawing/2014/main" id="{29C6EDBA-BE35-45F8-8D3E-B7F520A9E7C0}"/>
                </a:ext>
              </a:extLst>
            </p:cNvPr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3506;p57">
              <a:extLst>
                <a:ext uri="{FF2B5EF4-FFF2-40B4-BE49-F238E27FC236}">
                  <a16:creationId xmlns:a16="http://schemas.microsoft.com/office/drawing/2014/main" id="{2567670C-3724-4767-BBBE-03AB79599956}"/>
                </a:ext>
              </a:extLst>
            </p:cNvPr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3507;p57">
              <a:extLst>
                <a:ext uri="{FF2B5EF4-FFF2-40B4-BE49-F238E27FC236}">
                  <a16:creationId xmlns:a16="http://schemas.microsoft.com/office/drawing/2014/main" id="{1133A050-E317-407B-AAD6-865AA7DA7195}"/>
                </a:ext>
              </a:extLst>
            </p:cNvPr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3508;p57">
              <a:extLst>
                <a:ext uri="{FF2B5EF4-FFF2-40B4-BE49-F238E27FC236}">
                  <a16:creationId xmlns:a16="http://schemas.microsoft.com/office/drawing/2014/main" id="{5846851E-77DB-4F6A-BA4A-24FF6B67FF6A}"/>
                </a:ext>
              </a:extLst>
            </p:cNvPr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3509;p57">
              <a:extLst>
                <a:ext uri="{FF2B5EF4-FFF2-40B4-BE49-F238E27FC236}">
                  <a16:creationId xmlns:a16="http://schemas.microsoft.com/office/drawing/2014/main" id="{F08E36A3-DC07-40DF-B8D8-A1164351A488}"/>
                </a:ext>
              </a:extLst>
            </p:cNvPr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3510;p57">
              <a:extLst>
                <a:ext uri="{FF2B5EF4-FFF2-40B4-BE49-F238E27FC236}">
                  <a16:creationId xmlns:a16="http://schemas.microsoft.com/office/drawing/2014/main" id="{021B669F-E0B8-490A-B407-E1AD0C5457C4}"/>
                </a:ext>
              </a:extLst>
            </p:cNvPr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3511;p57">
              <a:extLst>
                <a:ext uri="{FF2B5EF4-FFF2-40B4-BE49-F238E27FC236}">
                  <a16:creationId xmlns:a16="http://schemas.microsoft.com/office/drawing/2014/main" id="{8A305B36-0202-4779-A333-2EED2E42CF2D}"/>
                </a:ext>
              </a:extLst>
            </p:cNvPr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3512;p57">
              <a:extLst>
                <a:ext uri="{FF2B5EF4-FFF2-40B4-BE49-F238E27FC236}">
                  <a16:creationId xmlns:a16="http://schemas.microsoft.com/office/drawing/2014/main" id="{0D8C799A-97CF-45D4-870A-383D395D9B5B}"/>
                </a:ext>
              </a:extLst>
            </p:cNvPr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3513;p57">
              <a:extLst>
                <a:ext uri="{FF2B5EF4-FFF2-40B4-BE49-F238E27FC236}">
                  <a16:creationId xmlns:a16="http://schemas.microsoft.com/office/drawing/2014/main" id="{28368AA1-2A60-450F-A126-B4C8E65C412E}"/>
                </a:ext>
              </a:extLst>
            </p:cNvPr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3514;p57">
              <a:extLst>
                <a:ext uri="{FF2B5EF4-FFF2-40B4-BE49-F238E27FC236}">
                  <a16:creationId xmlns:a16="http://schemas.microsoft.com/office/drawing/2014/main" id="{A067F6FB-BA6D-4850-92CC-F20C7399ABCD}"/>
                </a:ext>
              </a:extLst>
            </p:cNvPr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3515;p57">
              <a:extLst>
                <a:ext uri="{FF2B5EF4-FFF2-40B4-BE49-F238E27FC236}">
                  <a16:creationId xmlns:a16="http://schemas.microsoft.com/office/drawing/2014/main" id="{2FFF32AE-989D-486F-A0E6-CDDAEA7C485F}"/>
                </a:ext>
              </a:extLst>
            </p:cNvPr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3516;p57">
              <a:extLst>
                <a:ext uri="{FF2B5EF4-FFF2-40B4-BE49-F238E27FC236}">
                  <a16:creationId xmlns:a16="http://schemas.microsoft.com/office/drawing/2014/main" id="{72F04E63-3D1D-4923-BCC6-E6EB1E4F2B36}"/>
                </a:ext>
              </a:extLst>
            </p:cNvPr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3517;p57">
              <a:extLst>
                <a:ext uri="{FF2B5EF4-FFF2-40B4-BE49-F238E27FC236}">
                  <a16:creationId xmlns:a16="http://schemas.microsoft.com/office/drawing/2014/main" id="{4B2F4F5E-6E94-4F47-9CF0-357A6526FCF8}"/>
                </a:ext>
              </a:extLst>
            </p:cNvPr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3518;p57">
              <a:extLst>
                <a:ext uri="{FF2B5EF4-FFF2-40B4-BE49-F238E27FC236}">
                  <a16:creationId xmlns:a16="http://schemas.microsoft.com/office/drawing/2014/main" id="{8948C661-326D-4E54-945B-168240F08897}"/>
                </a:ext>
              </a:extLst>
            </p:cNvPr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3519;p57">
              <a:extLst>
                <a:ext uri="{FF2B5EF4-FFF2-40B4-BE49-F238E27FC236}">
                  <a16:creationId xmlns:a16="http://schemas.microsoft.com/office/drawing/2014/main" id="{38FB00A8-4757-4CDC-BE7F-3BFD99DF3DED}"/>
                </a:ext>
              </a:extLst>
            </p:cNvPr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3520;p57">
              <a:extLst>
                <a:ext uri="{FF2B5EF4-FFF2-40B4-BE49-F238E27FC236}">
                  <a16:creationId xmlns:a16="http://schemas.microsoft.com/office/drawing/2014/main" id="{EB87BAA4-E6CD-4682-BBB1-4D3C9D64F499}"/>
                </a:ext>
              </a:extLst>
            </p:cNvPr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3521;p57">
              <a:extLst>
                <a:ext uri="{FF2B5EF4-FFF2-40B4-BE49-F238E27FC236}">
                  <a16:creationId xmlns:a16="http://schemas.microsoft.com/office/drawing/2014/main" id="{F1DACB62-1BD7-4EEB-A498-C878BE46C249}"/>
                </a:ext>
              </a:extLst>
            </p:cNvPr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3522;p57">
              <a:extLst>
                <a:ext uri="{FF2B5EF4-FFF2-40B4-BE49-F238E27FC236}">
                  <a16:creationId xmlns:a16="http://schemas.microsoft.com/office/drawing/2014/main" id="{286F9173-E837-467F-8D35-007382E441E9}"/>
                </a:ext>
              </a:extLst>
            </p:cNvPr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3523;p57">
              <a:extLst>
                <a:ext uri="{FF2B5EF4-FFF2-40B4-BE49-F238E27FC236}">
                  <a16:creationId xmlns:a16="http://schemas.microsoft.com/office/drawing/2014/main" id="{FFC6B520-A5C9-4BF7-B139-CFF269A52578}"/>
                </a:ext>
              </a:extLst>
            </p:cNvPr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3524;p57">
              <a:extLst>
                <a:ext uri="{FF2B5EF4-FFF2-40B4-BE49-F238E27FC236}">
                  <a16:creationId xmlns:a16="http://schemas.microsoft.com/office/drawing/2014/main" id="{02FE9EAE-C97D-46EB-8FBE-4BDF34D22A29}"/>
                </a:ext>
              </a:extLst>
            </p:cNvPr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3525;p57">
              <a:extLst>
                <a:ext uri="{FF2B5EF4-FFF2-40B4-BE49-F238E27FC236}">
                  <a16:creationId xmlns:a16="http://schemas.microsoft.com/office/drawing/2014/main" id="{9B614B3B-91F2-45F2-B97C-A99F390488C5}"/>
                </a:ext>
              </a:extLst>
            </p:cNvPr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3526;p57">
              <a:extLst>
                <a:ext uri="{FF2B5EF4-FFF2-40B4-BE49-F238E27FC236}">
                  <a16:creationId xmlns:a16="http://schemas.microsoft.com/office/drawing/2014/main" id="{BB0F2B7B-499F-486E-9C1A-A17FF3E3CD16}"/>
                </a:ext>
              </a:extLst>
            </p:cNvPr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3527;p57">
              <a:extLst>
                <a:ext uri="{FF2B5EF4-FFF2-40B4-BE49-F238E27FC236}">
                  <a16:creationId xmlns:a16="http://schemas.microsoft.com/office/drawing/2014/main" id="{661B830B-FCF2-42BD-AE75-530194F43130}"/>
                </a:ext>
              </a:extLst>
            </p:cNvPr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3528;p57">
              <a:extLst>
                <a:ext uri="{FF2B5EF4-FFF2-40B4-BE49-F238E27FC236}">
                  <a16:creationId xmlns:a16="http://schemas.microsoft.com/office/drawing/2014/main" id="{5597DA5F-D91C-44AB-89FB-ECDE53DEA2FE}"/>
                </a:ext>
              </a:extLst>
            </p:cNvPr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3529;p57">
              <a:extLst>
                <a:ext uri="{FF2B5EF4-FFF2-40B4-BE49-F238E27FC236}">
                  <a16:creationId xmlns:a16="http://schemas.microsoft.com/office/drawing/2014/main" id="{F470C3E0-C6F9-4393-B788-2F7AB079393D}"/>
                </a:ext>
              </a:extLst>
            </p:cNvPr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3530;p57">
              <a:extLst>
                <a:ext uri="{FF2B5EF4-FFF2-40B4-BE49-F238E27FC236}">
                  <a16:creationId xmlns:a16="http://schemas.microsoft.com/office/drawing/2014/main" id="{0F218A7E-904B-4C25-A45B-10A78EFA2800}"/>
                </a:ext>
              </a:extLst>
            </p:cNvPr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3531;p57">
              <a:extLst>
                <a:ext uri="{FF2B5EF4-FFF2-40B4-BE49-F238E27FC236}">
                  <a16:creationId xmlns:a16="http://schemas.microsoft.com/office/drawing/2014/main" id="{D82551EC-F713-40B5-A803-7F55A2AB3429}"/>
                </a:ext>
              </a:extLst>
            </p:cNvPr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3532;p57">
              <a:extLst>
                <a:ext uri="{FF2B5EF4-FFF2-40B4-BE49-F238E27FC236}">
                  <a16:creationId xmlns:a16="http://schemas.microsoft.com/office/drawing/2014/main" id="{203E067D-559C-4A17-9BD1-33351B1E724B}"/>
                </a:ext>
              </a:extLst>
            </p:cNvPr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3533;p57">
              <a:extLst>
                <a:ext uri="{FF2B5EF4-FFF2-40B4-BE49-F238E27FC236}">
                  <a16:creationId xmlns:a16="http://schemas.microsoft.com/office/drawing/2014/main" id="{8EE39CB5-7CBD-45FE-BB40-8490E0048E9C}"/>
                </a:ext>
              </a:extLst>
            </p:cNvPr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3534;p57">
              <a:extLst>
                <a:ext uri="{FF2B5EF4-FFF2-40B4-BE49-F238E27FC236}">
                  <a16:creationId xmlns:a16="http://schemas.microsoft.com/office/drawing/2014/main" id="{F5EFF4A2-A287-418D-B207-CE44020DD385}"/>
                </a:ext>
              </a:extLst>
            </p:cNvPr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3535;p57">
              <a:extLst>
                <a:ext uri="{FF2B5EF4-FFF2-40B4-BE49-F238E27FC236}">
                  <a16:creationId xmlns:a16="http://schemas.microsoft.com/office/drawing/2014/main" id="{10E266C3-D0A3-4C3D-AAEB-F3667E3E99B8}"/>
                </a:ext>
              </a:extLst>
            </p:cNvPr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3536;p57">
              <a:extLst>
                <a:ext uri="{FF2B5EF4-FFF2-40B4-BE49-F238E27FC236}">
                  <a16:creationId xmlns:a16="http://schemas.microsoft.com/office/drawing/2014/main" id="{C8EA3788-4F15-48DE-8C1C-493CF2B9943A}"/>
                </a:ext>
              </a:extLst>
            </p:cNvPr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3537;p57">
              <a:extLst>
                <a:ext uri="{FF2B5EF4-FFF2-40B4-BE49-F238E27FC236}">
                  <a16:creationId xmlns:a16="http://schemas.microsoft.com/office/drawing/2014/main" id="{BC744015-0A0A-456D-A96D-A69D380ABC9D}"/>
                </a:ext>
              </a:extLst>
            </p:cNvPr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3538;p57">
              <a:extLst>
                <a:ext uri="{FF2B5EF4-FFF2-40B4-BE49-F238E27FC236}">
                  <a16:creationId xmlns:a16="http://schemas.microsoft.com/office/drawing/2014/main" id="{922D666C-FC49-473D-859D-34676A12D36A}"/>
                </a:ext>
              </a:extLst>
            </p:cNvPr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3539;p57">
              <a:extLst>
                <a:ext uri="{FF2B5EF4-FFF2-40B4-BE49-F238E27FC236}">
                  <a16:creationId xmlns:a16="http://schemas.microsoft.com/office/drawing/2014/main" id="{4C3CE2B2-8EAD-4FA3-B2D7-C1D5E8227B1E}"/>
                </a:ext>
              </a:extLst>
            </p:cNvPr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3540;p57">
              <a:extLst>
                <a:ext uri="{FF2B5EF4-FFF2-40B4-BE49-F238E27FC236}">
                  <a16:creationId xmlns:a16="http://schemas.microsoft.com/office/drawing/2014/main" id="{5749E8F1-7D16-4851-9ED4-0BEAC479E5CC}"/>
                </a:ext>
              </a:extLst>
            </p:cNvPr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3541;p57">
              <a:extLst>
                <a:ext uri="{FF2B5EF4-FFF2-40B4-BE49-F238E27FC236}">
                  <a16:creationId xmlns:a16="http://schemas.microsoft.com/office/drawing/2014/main" id="{8FB799A5-31DB-4B12-9B86-BE83399EA58C}"/>
                </a:ext>
              </a:extLst>
            </p:cNvPr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3542;p57">
              <a:extLst>
                <a:ext uri="{FF2B5EF4-FFF2-40B4-BE49-F238E27FC236}">
                  <a16:creationId xmlns:a16="http://schemas.microsoft.com/office/drawing/2014/main" id="{C52DECA2-3D0D-4BBA-A031-61BA5D569616}"/>
                </a:ext>
              </a:extLst>
            </p:cNvPr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3543;p57">
              <a:extLst>
                <a:ext uri="{FF2B5EF4-FFF2-40B4-BE49-F238E27FC236}">
                  <a16:creationId xmlns:a16="http://schemas.microsoft.com/office/drawing/2014/main" id="{024279D4-C7D7-4877-A9BB-F33098AD0DE2}"/>
                </a:ext>
              </a:extLst>
            </p:cNvPr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3544;p57">
              <a:extLst>
                <a:ext uri="{FF2B5EF4-FFF2-40B4-BE49-F238E27FC236}">
                  <a16:creationId xmlns:a16="http://schemas.microsoft.com/office/drawing/2014/main" id="{5E108C79-8849-47EE-8E9D-4329AE3A42BE}"/>
                </a:ext>
              </a:extLst>
            </p:cNvPr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3545;p57">
              <a:extLst>
                <a:ext uri="{FF2B5EF4-FFF2-40B4-BE49-F238E27FC236}">
                  <a16:creationId xmlns:a16="http://schemas.microsoft.com/office/drawing/2014/main" id="{8425E214-EA27-4303-9AC4-06004381253C}"/>
                </a:ext>
              </a:extLst>
            </p:cNvPr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3546;p57">
              <a:extLst>
                <a:ext uri="{FF2B5EF4-FFF2-40B4-BE49-F238E27FC236}">
                  <a16:creationId xmlns:a16="http://schemas.microsoft.com/office/drawing/2014/main" id="{9C7B0A84-6018-484F-885F-2DB42315838A}"/>
                </a:ext>
              </a:extLst>
            </p:cNvPr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3547;p57">
              <a:extLst>
                <a:ext uri="{FF2B5EF4-FFF2-40B4-BE49-F238E27FC236}">
                  <a16:creationId xmlns:a16="http://schemas.microsoft.com/office/drawing/2014/main" id="{BD2A13D9-8FBC-43FA-8EA7-EA4047C59139}"/>
                </a:ext>
              </a:extLst>
            </p:cNvPr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3548;p57">
              <a:extLst>
                <a:ext uri="{FF2B5EF4-FFF2-40B4-BE49-F238E27FC236}">
                  <a16:creationId xmlns:a16="http://schemas.microsoft.com/office/drawing/2014/main" id="{15F5C7AA-8B4D-4816-A734-625D770CED73}"/>
                </a:ext>
              </a:extLst>
            </p:cNvPr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3549;p57">
              <a:extLst>
                <a:ext uri="{FF2B5EF4-FFF2-40B4-BE49-F238E27FC236}">
                  <a16:creationId xmlns:a16="http://schemas.microsoft.com/office/drawing/2014/main" id="{5D1A6758-751C-45BD-95F8-44F7C0A4945D}"/>
                </a:ext>
              </a:extLst>
            </p:cNvPr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3550;p57">
              <a:extLst>
                <a:ext uri="{FF2B5EF4-FFF2-40B4-BE49-F238E27FC236}">
                  <a16:creationId xmlns:a16="http://schemas.microsoft.com/office/drawing/2014/main" id="{6976E391-40C6-44EB-A584-C7CD27196D10}"/>
                </a:ext>
              </a:extLst>
            </p:cNvPr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3551;p57">
              <a:extLst>
                <a:ext uri="{FF2B5EF4-FFF2-40B4-BE49-F238E27FC236}">
                  <a16:creationId xmlns:a16="http://schemas.microsoft.com/office/drawing/2014/main" id="{F0BCAEAB-1BE9-4382-907B-F9324310C9EE}"/>
                </a:ext>
              </a:extLst>
            </p:cNvPr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3552;p57">
              <a:extLst>
                <a:ext uri="{FF2B5EF4-FFF2-40B4-BE49-F238E27FC236}">
                  <a16:creationId xmlns:a16="http://schemas.microsoft.com/office/drawing/2014/main" id="{F1C9F918-2BDB-43A7-B15B-F51DE920078E}"/>
                </a:ext>
              </a:extLst>
            </p:cNvPr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3553;p57">
              <a:extLst>
                <a:ext uri="{FF2B5EF4-FFF2-40B4-BE49-F238E27FC236}">
                  <a16:creationId xmlns:a16="http://schemas.microsoft.com/office/drawing/2014/main" id="{BDD4352F-FDDD-4CA7-975E-8E7694DA8419}"/>
                </a:ext>
              </a:extLst>
            </p:cNvPr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3554;p57">
              <a:extLst>
                <a:ext uri="{FF2B5EF4-FFF2-40B4-BE49-F238E27FC236}">
                  <a16:creationId xmlns:a16="http://schemas.microsoft.com/office/drawing/2014/main" id="{C20120D0-258F-461D-9E84-6F2AC6876BC4}"/>
                </a:ext>
              </a:extLst>
            </p:cNvPr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3555;p57">
              <a:extLst>
                <a:ext uri="{FF2B5EF4-FFF2-40B4-BE49-F238E27FC236}">
                  <a16:creationId xmlns:a16="http://schemas.microsoft.com/office/drawing/2014/main" id="{788D478D-9145-4E17-BC8A-314D2C45127A}"/>
                </a:ext>
              </a:extLst>
            </p:cNvPr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3556;p57">
              <a:extLst>
                <a:ext uri="{FF2B5EF4-FFF2-40B4-BE49-F238E27FC236}">
                  <a16:creationId xmlns:a16="http://schemas.microsoft.com/office/drawing/2014/main" id="{E6F86C10-F1DD-4CC7-B9FE-0E5E4FC5E2E2}"/>
                </a:ext>
              </a:extLst>
            </p:cNvPr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3557;p57">
              <a:extLst>
                <a:ext uri="{FF2B5EF4-FFF2-40B4-BE49-F238E27FC236}">
                  <a16:creationId xmlns:a16="http://schemas.microsoft.com/office/drawing/2014/main" id="{F362DB8E-C91B-46DB-9D25-C45D3898B5E7}"/>
                </a:ext>
              </a:extLst>
            </p:cNvPr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3558;p57">
              <a:extLst>
                <a:ext uri="{FF2B5EF4-FFF2-40B4-BE49-F238E27FC236}">
                  <a16:creationId xmlns:a16="http://schemas.microsoft.com/office/drawing/2014/main" id="{1DB5F34B-6B13-4E89-8793-9025F2CAA51B}"/>
                </a:ext>
              </a:extLst>
            </p:cNvPr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3559;p57">
              <a:extLst>
                <a:ext uri="{FF2B5EF4-FFF2-40B4-BE49-F238E27FC236}">
                  <a16:creationId xmlns:a16="http://schemas.microsoft.com/office/drawing/2014/main" id="{53665A89-9173-497D-BA34-C0D1C065676A}"/>
                </a:ext>
              </a:extLst>
            </p:cNvPr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3560;p57">
              <a:extLst>
                <a:ext uri="{FF2B5EF4-FFF2-40B4-BE49-F238E27FC236}">
                  <a16:creationId xmlns:a16="http://schemas.microsoft.com/office/drawing/2014/main" id="{1EDEBA97-7E90-4E4B-9E29-0C7AFB457115}"/>
                </a:ext>
              </a:extLst>
            </p:cNvPr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3561;p57">
              <a:extLst>
                <a:ext uri="{FF2B5EF4-FFF2-40B4-BE49-F238E27FC236}">
                  <a16:creationId xmlns:a16="http://schemas.microsoft.com/office/drawing/2014/main" id="{956E4A71-457A-43E0-85FE-0C8E4E658CFA}"/>
                </a:ext>
              </a:extLst>
            </p:cNvPr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3562;p57">
              <a:extLst>
                <a:ext uri="{FF2B5EF4-FFF2-40B4-BE49-F238E27FC236}">
                  <a16:creationId xmlns:a16="http://schemas.microsoft.com/office/drawing/2014/main" id="{98D68CCD-3916-4B84-8D04-AF405D876E34}"/>
                </a:ext>
              </a:extLst>
            </p:cNvPr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3563;p57">
              <a:extLst>
                <a:ext uri="{FF2B5EF4-FFF2-40B4-BE49-F238E27FC236}">
                  <a16:creationId xmlns:a16="http://schemas.microsoft.com/office/drawing/2014/main" id="{D758D5C8-0BB1-46BD-9F1D-853D89EA2007}"/>
                </a:ext>
              </a:extLst>
            </p:cNvPr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3564;p57">
              <a:extLst>
                <a:ext uri="{FF2B5EF4-FFF2-40B4-BE49-F238E27FC236}">
                  <a16:creationId xmlns:a16="http://schemas.microsoft.com/office/drawing/2014/main" id="{16ECD158-5F38-4ED7-A423-B1474CA7BF0F}"/>
                </a:ext>
              </a:extLst>
            </p:cNvPr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3565;p57">
              <a:extLst>
                <a:ext uri="{FF2B5EF4-FFF2-40B4-BE49-F238E27FC236}">
                  <a16:creationId xmlns:a16="http://schemas.microsoft.com/office/drawing/2014/main" id="{6A77CF4C-DF8C-46C8-8F6F-8844D1B999C6}"/>
                </a:ext>
              </a:extLst>
            </p:cNvPr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3566;p57">
              <a:extLst>
                <a:ext uri="{FF2B5EF4-FFF2-40B4-BE49-F238E27FC236}">
                  <a16:creationId xmlns:a16="http://schemas.microsoft.com/office/drawing/2014/main" id="{D19BC0C4-C992-45C6-B15D-7D5E35061E7A}"/>
                </a:ext>
              </a:extLst>
            </p:cNvPr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3567;p57">
              <a:extLst>
                <a:ext uri="{FF2B5EF4-FFF2-40B4-BE49-F238E27FC236}">
                  <a16:creationId xmlns:a16="http://schemas.microsoft.com/office/drawing/2014/main" id="{805AAE26-67FE-4AFC-8FAE-E8FAA27CD1C6}"/>
                </a:ext>
              </a:extLst>
            </p:cNvPr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3568;p57">
              <a:extLst>
                <a:ext uri="{FF2B5EF4-FFF2-40B4-BE49-F238E27FC236}">
                  <a16:creationId xmlns:a16="http://schemas.microsoft.com/office/drawing/2014/main" id="{CECFAFED-F4DE-4F4F-9BA3-F535B6A3A44A}"/>
                </a:ext>
              </a:extLst>
            </p:cNvPr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3569;p57">
              <a:extLst>
                <a:ext uri="{FF2B5EF4-FFF2-40B4-BE49-F238E27FC236}">
                  <a16:creationId xmlns:a16="http://schemas.microsoft.com/office/drawing/2014/main" id="{5BDDC71B-E517-4A17-9968-BB9C2F3308FE}"/>
                </a:ext>
              </a:extLst>
            </p:cNvPr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3570;p57">
              <a:extLst>
                <a:ext uri="{FF2B5EF4-FFF2-40B4-BE49-F238E27FC236}">
                  <a16:creationId xmlns:a16="http://schemas.microsoft.com/office/drawing/2014/main" id="{D7CBCF40-EC33-4CAF-8994-4EC78EB1428B}"/>
                </a:ext>
              </a:extLst>
            </p:cNvPr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3571;p57">
              <a:extLst>
                <a:ext uri="{FF2B5EF4-FFF2-40B4-BE49-F238E27FC236}">
                  <a16:creationId xmlns:a16="http://schemas.microsoft.com/office/drawing/2014/main" id="{3091D8DD-5A63-48B4-832A-BAEA67EFBEE3}"/>
                </a:ext>
              </a:extLst>
            </p:cNvPr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3572;p57">
              <a:extLst>
                <a:ext uri="{FF2B5EF4-FFF2-40B4-BE49-F238E27FC236}">
                  <a16:creationId xmlns:a16="http://schemas.microsoft.com/office/drawing/2014/main" id="{DC88B5C3-0299-41DF-9480-611419853E04}"/>
                </a:ext>
              </a:extLst>
            </p:cNvPr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3573;p57">
              <a:extLst>
                <a:ext uri="{FF2B5EF4-FFF2-40B4-BE49-F238E27FC236}">
                  <a16:creationId xmlns:a16="http://schemas.microsoft.com/office/drawing/2014/main" id="{C5F94FEB-73E9-4C9A-B886-B804ACA7CEA5}"/>
                </a:ext>
              </a:extLst>
            </p:cNvPr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3574;p57">
              <a:extLst>
                <a:ext uri="{FF2B5EF4-FFF2-40B4-BE49-F238E27FC236}">
                  <a16:creationId xmlns:a16="http://schemas.microsoft.com/office/drawing/2014/main" id="{12E02D88-9E67-4124-9A99-1C915BFF05F8}"/>
                </a:ext>
              </a:extLst>
            </p:cNvPr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3575;p57">
              <a:extLst>
                <a:ext uri="{FF2B5EF4-FFF2-40B4-BE49-F238E27FC236}">
                  <a16:creationId xmlns:a16="http://schemas.microsoft.com/office/drawing/2014/main" id="{7919AAF9-9511-4F99-9765-34A0F6024B68}"/>
                </a:ext>
              </a:extLst>
            </p:cNvPr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3576;p57">
              <a:extLst>
                <a:ext uri="{FF2B5EF4-FFF2-40B4-BE49-F238E27FC236}">
                  <a16:creationId xmlns:a16="http://schemas.microsoft.com/office/drawing/2014/main" id="{BFDD60D2-7995-441E-8944-D94717708404}"/>
                </a:ext>
              </a:extLst>
            </p:cNvPr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3577;p57">
              <a:extLst>
                <a:ext uri="{FF2B5EF4-FFF2-40B4-BE49-F238E27FC236}">
                  <a16:creationId xmlns:a16="http://schemas.microsoft.com/office/drawing/2014/main" id="{FD247AD6-2E35-4767-9941-A1CAFC51D238}"/>
                </a:ext>
              </a:extLst>
            </p:cNvPr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3578;p57">
              <a:extLst>
                <a:ext uri="{FF2B5EF4-FFF2-40B4-BE49-F238E27FC236}">
                  <a16:creationId xmlns:a16="http://schemas.microsoft.com/office/drawing/2014/main" id="{38222482-0D8F-40B1-BC74-DFF2F6B3E4E8}"/>
                </a:ext>
              </a:extLst>
            </p:cNvPr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3579;p57">
              <a:extLst>
                <a:ext uri="{FF2B5EF4-FFF2-40B4-BE49-F238E27FC236}">
                  <a16:creationId xmlns:a16="http://schemas.microsoft.com/office/drawing/2014/main" id="{FB09939F-E32A-479A-819D-8F32CBF3715B}"/>
                </a:ext>
              </a:extLst>
            </p:cNvPr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3580;p57">
              <a:extLst>
                <a:ext uri="{FF2B5EF4-FFF2-40B4-BE49-F238E27FC236}">
                  <a16:creationId xmlns:a16="http://schemas.microsoft.com/office/drawing/2014/main" id="{412503A8-439B-41BC-BB89-9A87231961E0}"/>
                </a:ext>
              </a:extLst>
            </p:cNvPr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3581;p57">
              <a:extLst>
                <a:ext uri="{FF2B5EF4-FFF2-40B4-BE49-F238E27FC236}">
                  <a16:creationId xmlns:a16="http://schemas.microsoft.com/office/drawing/2014/main" id="{16F4ECF6-5380-4E6D-944D-AB47F2415EDA}"/>
                </a:ext>
              </a:extLst>
            </p:cNvPr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3582;p57">
              <a:extLst>
                <a:ext uri="{FF2B5EF4-FFF2-40B4-BE49-F238E27FC236}">
                  <a16:creationId xmlns:a16="http://schemas.microsoft.com/office/drawing/2014/main" id="{3576D679-B3D3-4386-9F88-2336745A8804}"/>
                </a:ext>
              </a:extLst>
            </p:cNvPr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3583;p57">
              <a:extLst>
                <a:ext uri="{FF2B5EF4-FFF2-40B4-BE49-F238E27FC236}">
                  <a16:creationId xmlns:a16="http://schemas.microsoft.com/office/drawing/2014/main" id="{492C1FB9-50FD-4988-9BA6-37AB8F118E64}"/>
                </a:ext>
              </a:extLst>
            </p:cNvPr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3584;p57">
              <a:extLst>
                <a:ext uri="{FF2B5EF4-FFF2-40B4-BE49-F238E27FC236}">
                  <a16:creationId xmlns:a16="http://schemas.microsoft.com/office/drawing/2014/main" id="{7AE50BCE-87AC-4528-B32B-1D11BF3EA831}"/>
                </a:ext>
              </a:extLst>
            </p:cNvPr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3585;p57">
              <a:extLst>
                <a:ext uri="{FF2B5EF4-FFF2-40B4-BE49-F238E27FC236}">
                  <a16:creationId xmlns:a16="http://schemas.microsoft.com/office/drawing/2014/main" id="{E508B08E-4183-4826-BA5D-9049A0A078BD}"/>
                </a:ext>
              </a:extLst>
            </p:cNvPr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3586;p57">
              <a:extLst>
                <a:ext uri="{FF2B5EF4-FFF2-40B4-BE49-F238E27FC236}">
                  <a16:creationId xmlns:a16="http://schemas.microsoft.com/office/drawing/2014/main" id="{72778FC7-980A-43F1-B2F4-857CD6C45CDF}"/>
                </a:ext>
              </a:extLst>
            </p:cNvPr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3587;p57">
              <a:extLst>
                <a:ext uri="{FF2B5EF4-FFF2-40B4-BE49-F238E27FC236}">
                  <a16:creationId xmlns:a16="http://schemas.microsoft.com/office/drawing/2014/main" id="{6268EB63-39C3-4250-B359-9D31280507AB}"/>
                </a:ext>
              </a:extLst>
            </p:cNvPr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3588;p57">
              <a:extLst>
                <a:ext uri="{FF2B5EF4-FFF2-40B4-BE49-F238E27FC236}">
                  <a16:creationId xmlns:a16="http://schemas.microsoft.com/office/drawing/2014/main" id="{0357A958-D0E0-4E57-9821-45F9BC765380}"/>
                </a:ext>
              </a:extLst>
            </p:cNvPr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3589;p57">
              <a:extLst>
                <a:ext uri="{FF2B5EF4-FFF2-40B4-BE49-F238E27FC236}">
                  <a16:creationId xmlns:a16="http://schemas.microsoft.com/office/drawing/2014/main" id="{21933CE1-D01E-44D1-8BB6-D94B7E6CE4FA}"/>
                </a:ext>
              </a:extLst>
            </p:cNvPr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3590;p57">
              <a:extLst>
                <a:ext uri="{FF2B5EF4-FFF2-40B4-BE49-F238E27FC236}">
                  <a16:creationId xmlns:a16="http://schemas.microsoft.com/office/drawing/2014/main" id="{8B227D73-A85C-487F-9DF0-E515E18EC33F}"/>
                </a:ext>
              </a:extLst>
            </p:cNvPr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3591;p57">
              <a:extLst>
                <a:ext uri="{FF2B5EF4-FFF2-40B4-BE49-F238E27FC236}">
                  <a16:creationId xmlns:a16="http://schemas.microsoft.com/office/drawing/2014/main" id="{CFB6B3C5-415D-4E06-B925-4B63E7B526AA}"/>
                </a:ext>
              </a:extLst>
            </p:cNvPr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3592;p57">
              <a:extLst>
                <a:ext uri="{FF2B5EF4-FFF2-40B4-BE49-F238E27FC236}">
                  <a16:creationId xmlns:a16="http://schemas.microsoft.com/office/drawing/2014/main" id="{652636C3-6D0B-4199-82A3-0BDD45448E0C}"/>
                </a:ext>
              </a:extLst>
            </p:cNvPr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3593;p57">
              <a:extLst>
                <a:ext uri="{FF2B5EF4-FFF2-40B4-BE49-F238E27FC236}">
                  <a16:creationId xmlns:a16="http://schemas.microsoft.com/office/drawing/2014/main" id="{AD6D0756-7759-4F42-8D34-289F31C88028}"/>
                </a:ext>
              </a:extLst>
            </p:cNvPr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3594;p57">
              <a:extLst>
                <a:ext uri="{FF2B5EF4-FFF2-40B4-BE49-F238E27FC236}">
                  <a16:creationId xmlns:a16="http://schemas.microsoft.com/office/drawing/2014/main" id="{0908A343-D618-413B-94D3-BA35A102495B}"/>
                </a:ext>
              </a:extLst>
            </p:cNvPr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3595;p57">
              <a:extLst>
                <a:ext uri="{FF2B5EF4-FFF2-40B4-BE49-F238E27FC236}">
                  <a16:creationId xmlns:a16="http://schemas.microsoft.com/office/drawing/2014/main" id="{1BC770C2-2A15-4E16-A406-711CAE22EDC2}"/>
                </a:ext>
              </a:extLst>
            </p:cNvPr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3596;p57">
              <a:extLst>
                <a:ext uri="{FF2B5EF4-FFF2-40B4-BE49-F238E27FC236}">
                  <a16:creationId xmlns:a16="http://schemas.microsoft.com/office/drawing/2014/main" id="{EA03AD82-4995-4FF7-ACA8-AB18A4F8F66E}"/>
                </a:ext>
              </a:extLst>
            </p:cNvPr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3597;p57">
              <a:extLst>
                <a:ext uri="{FF2B5EF4-FFF2-40B4-BE49-F238E27FC236}">
                  <a16:creationId xmlns:a16="http://schemas.microsoft.com/office/drawing/2014/main" id="{B5971DC6-FBA1-486E-81C3-F8D0B618BD36}"/>
                </a:ext>
              </a:extLst>
            </p:cNvPr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3598;p57">
              <a:extLst>
                <a:ext uri="{FF2B5EF4-FFF2-40B4-BE49-F238E27FC236}">
                  <a16:creationId xmlns:a16="http://schemas.microsoft.com/office/drawing/2014/main" id="{C6E69636-CAFD-40E0-99BA-F972A520338E}"/>
                </a:ext>
              </a:extLst>
            </p:cNvPr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3599;p57">
              <a:extLst>
                <a:ext uri="{FF2B5EF4-FFF2-40B4-BE49-F238E27FC236}">
                  <a16:creationId xmlns:a16="http://schemas.microsoft.com/office/drawing/2014/main" id="{B136D303-A139-4987-9995-8C9B4CA5C868}"/>
                </a:ext>
              </a:extLst>
            </p:cNvPr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3600;p57">
              <a:extLst>
                <a:ext uri="{FF2B5EF4-FFF2-40B4-BE49-F238E27FC236}">
                  <a16:creationId xmlns:a16="http://schemas.microsoft.com/office/drawing/2014/main" id="{2F854C70-014C-4030-B623-AC8FCD1B2A53}"/>
                </a:ext>
              </a:extLst>
            </p:cNvPr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3601;p57">
              <a:extLst>
                <a:ext uri="{FF2B5EF4-FFF2-40B4-BE49-F238E27FC236}">
                  <a16:creationId xmlns:a16="http://schemas.microsoft.com/office/drawing/2014/main" id="{A78C9041-9DD4-46D6-B8EF-E85C4FAFCA3A}"/>
                </a:ext>
              </a:extLst>
            </p:cNvPr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3602;p57">
              <a:extLst>
                <a:ext uri="{FF2B5EF4-FFF2-40B4-BE49-F238E27FC236}">
                  <a16:creationId xmlns:a16="http://schemas.microsoft.com/office/drawing/2014/main" id="{1A06C781-69EF-48E4-AC43-EAD4EFA08078}"/>
                </a:ext>
              </a:extLst>
            </p:cNvPr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3603;p57">
              <a:extLst>
                <a:ext uri="{FF2B5EF4-FFF2-40B4-BE49-F238E27FC236}">
                  <a16:creationId xmlns:a16="http://schemas.microsoft.com/office/drawing/2014/main" id="{312992E8-972A-4BBC-9289-CC878979B233}"/>
                </a:ext>
              </a:extLst>
            </p:cNvPr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3604;p57">
              <a:extLst>
                <a:ext uri="{FF2B5EF4-FFF2-40B4-BE49-F238E27FC236}">
                  <a16:creationId xmlns:a16="http://schemas.microsoft.com/office/drawing/2014/main" id="{C33C1695-6918-42A6-A7A6-239535D29442}"/>
                </a:ext>
              </a:extLst>
            </p:cNvPr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3605;p57">
              <a:extLst>
                <a:ext uri="{FF2B5EF4-FFF2-40B4-BE49-F238E27FC236}">
                  <a16:creationId xmlns:a16="http://schemas.microsoft.com/office/drawing/2014/main" id="{DC724E24-F0DE-432D-AFC3-7566BA7D60EB}"/>
                </a:ext>
              </a:extLst>
            </p:cNvPr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3606;p57">
              <a:extLst>
                <a:ext uri="{FF2B5EF4-FFF2-40B4-BE49-F238E27FC236}">
                  <a16:creationId xmlns:a16="http://schemas.microsoft.com/office/drawing/2014/main" id="{FAE6308F-6D1E-45E6-8F6A-EB3BBE00EB9B}"/>
                </a:ext>
              </a:extLst>
            </p:cNvPr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3607;p57">
              <a:extLst>
                <a:ext uri="{FF2B5EF4-FFF2-40B4-BE49-F238E27FC236}">
                  <a16:creationId xmlns:a16="http://schemas.microsoft.com/office/drawing/2014/main" id="{F586721B-B464-4C08-B89E-B9DE333B13FF}"/>
                </a:ext>
              </a:extLst>
            </p:cNvPr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3608;p57">
              <a:extLst>
                <a:ext uri="{FF2B5EF4-FFF2-40B4-BE49-F238E27FC236}">
                  <a16:creationId xmlns:a16="http://schemas.microsoft.com/office/drawing/2014/main" id="{454401A3-002E-47F2-A1BC-D42C38E71539}"/>
                </a:ext>
              </a:extLst>
            </p:cNvPr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3609;p57">
              <a:extLst>
                <a:ext uri="{FF2B5EF4-FFF2-40B4-BE49-F238E27FC236}">
                  <a16:creationId xmlns:a16="http://schemas.microsoft.com/office/drawing/2014/main" id="{564FA7F5-421B-4986-92D9-4BAED3D222C0}"/>
                </a:ext>
              </a:extLst>
            </p:cNvPr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3610;p57">
              <a:extLst>
                <a:ext uri="{FF2B5EF4-FFF2-40B4-BE49-F238E27FC236}">
                  <a16:creationId xmlns:a16="http://schemas.microsoft.com/office/drawing/2014/main" id="{8E6A2110-C39B-466F-AF27-1247276F5847}"/>
                </a:ext>
              </a:extLst>
            </p:cNvPr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3611;p57">
              <a:extLst>
                <a:ext uri="{FF2B5EF4-FFF2-40B4-BE49-F238E27FC236}">
                  <a16:creationId xmlns:a16="http://schemas.microsoft.com/office/drawing/2014/main" id="{A782FE3B-7A24-458B-9A34-A8E4189D240F}"/>
                </a:ext>
              </a:extLst>
            </p:cNvPr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3612;p57">
              <a:extLst>
                <a:ext uri="{FF2B5EF4-FFF2-40B4-BE49-F238E27FC236}">
                  <a16:creationId xmlns:a16="http://schemas.microsoft.com/office/drawing/2014/main" id="{EF24029D-9EA3-4668-9EE8-E35BA6899090}"/>
                </a:ext>
              </a:extLst>
            </p:cNvPr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3613;p57">
              <a:extLst>
                <a:ext uri="{FF2B5EF4-FFF2-40B4-BE49-F238E27FC236}">
                  <a16:creationId xmlns:a16="http://schemas.microsoft.com/office/drawing/2014/main" id="{50A6A5BF-7059-4385-B9BC-A2FCB5C4DDBC}"/>
                </a:ext>
              </a:extLst>
            </p:cNvPr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3614;p57">
              <a:extLst>
                <a:ext uri="{FF2B5EF4-FFF2-40B4-BE49-F238E27FC236}">
                  <a16:creationId xmlns:a16="http://schemas.microsoft.com/office/drawing/2014/main" id="{72347DB0-AE75-4D37-802C-1A16BE25D1FC}"/>
                </a:ext>
              </a:extLst>
            </p:cNvPr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3615;p57">
              <a:extLst>
                <a:ext uri="{FF2B5EF4-FFF2-40B4-BE49-F238E27FC236}">
                  <a16:creationId xmlns:a16="http://schemas.microsoft.com/office/drawing/2014/main" id="{E0B9EB49-C001-463F-B458-3BD14F1F4711}"/>
                </a:ext>
              </a:extLst>
            </p:cNvPr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3616;p57">
              <a:extLst>
                <a:ext uri="{FF2B5EF4-FFF2-40B4-BE49-F238E27FC236}">
                  <a16:creationId xmlns:a16="http://schemas.microsoft.com/office/drawing/2014/main" id="{9ECC50B2-2728-4BD3-BB17-A73776CB86E5}"/>
                </a:ext>
              </a:extLst>
            </p:cNvPr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3617;p57">
              <a:extLst>
                <a:ext uri="{FF2B5EF4-FFF2-40B4-BE49-F238E27FC236}">
                  <a16:creationId xmlns:a16="http://schemas.microsoft.com/office/drawing/2014/main" id="{272F2F72-29C4-47B8-AB75-302A315B2872}"/>
                </a:ext>
              </a:extLst>
            </p:cNvPr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3618;p57">
              <a:extLst>
                <a:ext uri="{FF2B5EF4-FFF2-40B4-BE49-F238E27FC236}">
                  <a16:creationId xmlns:a16="http://schemas.microsoft.com/office/drawing/2014/main" id="{E04BEA31-972E-4A63-9C3A-6BA9810BC96F}"/>
                </a:ext>
              </a:extLst>
            </p:cNvPr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3619;p57">
              <a:extLst>
                <a:ext uri="{FF2B5EF4-FFF2-40B4-BE49-F238E27FC236}">
                  <a16:creationId xmlns:a16="http://schemas.microsoft.com/office/drawing/2014/main" id="{BCD0FF2B-9A98-4530-9EC0-D7743D26D23C}"/>
                </a:ext>
              </a:extLst>
            </p:cNvPr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3620;p57">
              <a:extLst>
                <a:ext uri="{FF2B5EF4-FFF2-40B4-BE49-F238E27FC236}">
                  <a16:creationId xmlns:a16="http://schemas.microsoft.com/office/drawing/2014/main" id="{3CA83E5A-4EB1-4C13-8D54-733C980BD88E}"/>
                </a:ext>
              </a:extLst>
            </p:cNvPr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3621;p57">
              <a:extLst>
                <a:ext uri="{FF2B5EF4-FFF2-40B4-BE49-F238E27FC236}">
                  <a16:creationId xmlns:a16="http://schemas.microsoft.com/office/drawing/2014/main" id="{A1D0D324-29A8-472D-80AE-DC521538946A}"/>
                </a:ext>
              </a:extLst>
            </p:cNvPr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3622;p57">
              <a:extLst>
                <a:ext uri="{FF2B5EF4-FFF2-40B4-BE49-F238E27FC236}">
                  <a16:creationId xmlns:a16="http://schemas.microsoft.com/office/drawing/2014/main" id="{ADF886DC-F2A4-4066-8FB5-F1BBE49205C8}"/>
                </a:ext>
              </a:extLst>
            </p:cNvPr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3623;p57">
              <a:extLst>
                <a:ext uri="{FF2B5EF4-FFF2-40B4-BE49-F238E27FC236}">
                  <a16:creationId xmlns:a16="http://schemas.microsoft.com/office/drawing/2014/main" id="{53B2AE11-6F9F-4C52-AA5B-4B3BDD5BBC49}"/>
                </a:ext>
              </a:extLst>
            </p:cNvPr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3624;p57">
              <a:extLst>
                <a:ext uri="{FF2B5EF4-FFF2-40B4-BE49-F238E27FC236}">
                  <a16:creationId xmlns:a16="http://schemas.microsoft.com/office/drawing/2014/main" id="{21FFEFD3-EF5B-476B-8533-A121EDDB581D}"/>
                </a:ext>
              </a:extLst>
            </p:cNvPr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3625;p57">
              <a:extLst>
                <a:ext uri="{FF2B5EF4-FFF2-40B4-BE49-F238E27FC236}">
                  <a16:creationId xmlns:a16="http://schemas.microsoft.com/office/drawing/2014/main" id="{B942A811-3E95-4D67-AD66-F0357287C35F}"/>
                </a:ext>
              </a:extLst>
            </p:cNvPr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3626;p57">
              <a:extLst>
                <a:ext uri="{FF2B5EF4-FFF2-40B4-BE49-F238E27FC236}">
                  <a16:creationId xmlns:a16="http://schemas.microsoft.com/office/drawing/2014/main" id="{C56D0C3E-4A8A-4E7C-A4DB-315CF16385EB}"/>
                </a:ext>
              </a:extLst>
            </p:cNvPr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3627;p57">
              <a:extLst>
                <a:ext uri="{FF2B5EF4-FFF2-40B4-BE49-F238E27FC236}">
                  <a16:creationId xmlns:a16="http://schemas.microsoft.com/office/drawing/2014/main" id="{BC540922-6DEA-46A6-9344-F30C1B0FC0DB}"/>
                </a:ext>
              </a:extLst>
            </p:cNvPr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3628;p57">
              <a:extLst>
                <a:ext uri="{FF2B5EF4-FFF2-40B4-BE49-F238E27FC236}">
                  <a16:creationId xmlns:a16="http://schemas.microsoft.com/office/drawing/2014/main" id="{18564D74-E8B2-406D-B0A7-54A273F3E895}"/>
                </a:ext>
              </a:extLst>
            </p:cNvPr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3629;p57">
              <a:extLst>
                <a:ext uri="{FF2B5EF4-FFF2-40B4-BE49-F238E27FC236}">
                  <a16:creationId xmlns:a16="http://schemas.microsoft.com/office/drawing/2014/main" id="{95EC2D18-E460-4AF9-B2AE-9060A557BF82}"/>
                </a:ext>
              </a:extLst>
            </p:cNvPr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3630;p57">
              <a:extLst>
                <a:ext uri="{FF2B5EF4-FFF2-40B4-BE49-F238E27FC236}">
                  <a16:creationId xmlns:a16="http://schemas.microsoft.com/office/drawing/2014/main" id="{D4A1957B-D7DE-46A8-A697-6A8D3EA056C3}"/>
                </a:ext>
              </a:extLst>
            </p:cNvPr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3631;p57">
              <a:extLst>
                <a:ext uri="{FF2B5EF4-FFF2-40B4-BE49-F238E27FC236}">
                  <a16:creationId xmlns:a16="http://schemas.microsoft.com/office/drawing/2014/main" id="{7C264F02-33FA-46AF-B33D-C283308581B1}"/>
                </a:ext>
              </a:extLst>
            </p:cNvPr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3632;p57">
              <a:extLst>
                <a:ext uri="{FF2B5EF4-FFF2-40B4-BE49-F238E27FC236}">
                  <a16:creationId xmlns:a16="http://schemas.microsoft.com/office/drawing/2014/main" id="{40CCAC4B-B67C-472C-A9B6-9FA194446967}"/>
                </a:ext>
              </a:extLst>
            </p:cNvPr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3633;p57">
              <a:extLst>
                <a:ext uri="{FF2B5EF4-FFF2-40B4-BE49-F238E27FC236}">
                  <a16:creationId xmlns:a16="http://schemas.microsoft.com/office/drawing/2014/main" id="{41A8554C-D381-433B-90EC-01871F775F28}"/>
                </a:ext>
              </a:extLst>
            </p:cNvPr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3634;p57">
              <a:extLst>
                <a:ext uri="{FF2B5EF4-FFF2-40B4-BE49-F238E27FC236}">
                  <a16:creationId xmlns:a16="http://schemas.microsoft.com/office/drawing/2014/main" id="{0EBD790B-92C9-49C9-8147-7062C34A7C00}"/>
                </a:ext>
              </a:extLst>
            </p:cNvPr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3635;p57">
              <a:extLst>
                <a:ext uri="{FF2B5EF4-FFF2-40B4-BE49-F238E27FC236}">
                  <a16:creationId xmlns:a16="http://schemas.microsoft.com/office/drawing/2014/main" id="{F3058DDE-D929-4770-98DA-87CFB57F9476}"/>
                </a:ext>
              </a:extLst>
            </p:cNvPr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3636;p57">
              <a:extLst>
                <a:ext uri="{FF2B5EF4-FFF2-40B4-BE49-F238E27FC236}">
                  <a16:creationId xmlns:a16="http://schemas.microsoft.com/office/drawing/2014/main" id="{3EFD2FA9-57AB-417C-A0C0-5B5DF82BED09}"/>
                </a:ext>
              </a:extLst>
            </p:cNvPr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3637;p57">
              <a:extLst>
                <a:ext uri="{FF2B5EF4-FFF2-40B4-BE49-F238E27FC236}">
                  <a16:creationId xmlns:a16="http://schemas.microsoft.com/office/drawing/2014/main" id="{DE48F822-0F90-4CD6-BF6C-3CAD2A05B2B2}"/>
                </a:ext>
              </a:extLst>
            </p:cNvPr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3638;p57">
              <a:extLst>
                <a:ext uri="{FF2B5EF4-FFF2-40B4-BE49-F238E27FC236}">
                  <a16:creationId xmlns:a16="http://schemas.microsoft.com/office/drawing/2014/main" id="{ABFFDA7C-C845-4D39-98A6-55DE45788329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3639;p57">
              <a:extLst>
                <a:ext uri="{FF2B5EF4-FFF2-40B4-BE49-F238E27FC236}">
                  <a16:creationId xmlns:a16="http://schemas.microsoft.com/office/drawing/2014/main" id="{EC8046FB-2886-4609-9763-B72472CC0A2C}"/>
                </a:ext>
              </a:extLst>
            </p:cNvPr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3640;p57">
              <a:extLst>
                <a:ext uri="{FF2B5EF4-FFF2-40B4-BE49-F238E27FC236}">
                  <a16:creationId xmlns:a16="http://schemas.microsoft.com/office/drawing/2014/main" id="{1BF0D16F-0F56-4BE1-A1EC-0652842734F4}"/>
                </a:ext>
              </a:extLst>
            </p:cNvPr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3641;p57">
              <a:extLst>
                <a:ext uri="{FF2B5EF4-FFF2-40B4-BE49-F238E27FC236}">
                  <a16:creationId xmlns:a16="http://schemas.microsoft.com/office/drawing/2014/main" id="{3DEC62D2-3E8D-45DC-B191-5340E816E3C0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3642;p57">
              <a:extLst>
                <a:ext uri="{FF2B5EF4-FFF2-40B4-BE49-F238E27FC236}">
                  <a16:creationId xmlns:a16="http://schemas.microsoft.com/office/drawing/2014/main" id="{A0361791-5304-404E-A757-D84B55E217C6}"/>
                </a:ext>
              </a:extLst>
            </p:cNvPr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3643;p57">
              <a:extLst>
                <a:ext uri="{FF2B5EF4-FFF2-40B4-BE49-F238E27FC236}">
                  <a16:creationId xmlns:a16="http://schemas.microsoft.com/office/drawing/2014/main" id="{16162550-3897-470F-A248-98230B9EE89D}"/>
                </a:ext>
              </a:extLst>
            </p:cNvPr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3644;p57">
              <a:extLst>
                <a:ext uri="{FF2B5EF4-FFF2-40B4-BE49-F238E27FC236}">
                  <a16:creationId xmlns:a16="http://schemas.microsoft.com/office/drawing/2014/main" id="{6BD13968-877E-41FC-9E82-F52A752FD307}"/>
                </a:ext>
              </a:extLst>
            </p:cNvPr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3645;p57">
              <a:extLst>
                <a:ext uri="{FF2B5EF4-FFF2-40B4-BE49-F238E27FC236}">
                  <a16:creationId xmlns:a16="http://schemas.microsoft.com/office/drawing/2014/main" id="{250753A3-EA04-4278-A152-5222AA194148}"/>
                </a:ext>
              </a:extLst>
            </p:cNvPr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3646;p57">
              <a:extLst>
                <a:ext uri="{FF2B5EF4-FFF2-40B4-BE49-F238E27FC236}">
                  <a16:creationId xmlns:a16="http://schemas.microsoft.com/office/drawing/2014/main" id="{BFB82D92-7242-404C-8E4F-035686B1A5C0}"/>
                </a:ext>
              </a:extLst>
            </p:cNvPr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3647;p57">
              <a:extLst>
                <a:ext uri="{FF2B5EF4-FFF2-40B4-BE49-F238E27FC236}">
                  <a16:creationId xmlns:a16="http://schemas.microsoft.com/office/drawing/2014/main" id="{0E3E1459-0C45-40E3-995E-1F25A04C60C9}"/>
                </a:ext>
              </a:extLst>
            </p:cNvPr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3648;p57">
              <a:extLst>
                <a:ext uri="{FF2B5EF4-FFF2-40B4-BE49-F238E27FC236}">
                  <a16:creationId xmlns:a16="http://schemas.microsoft.com/office/drawing/2014/main" id="{976A80C9-D790-436E-93A1-42B34ED723ED}"/>
                </a:ext>
              </a:extLst>
            </p:cNvPr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3649;p57">
              <a:extLst>
                <a:ext uri="{FF2B5EF4-FFF2-40B4-BE49-F238E27FC236}">
                  <a16:creationId xmlns:a16="http://schemas.microsoft.com/office/drawing/2014/main" id="{6DF0E6BC-BF7E-4021-B36D-87C5FEC19BAF}"/>
                </a:ext>
              </a:extLst>
            </p:cNvPr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3650;p57">
              <a:extLst>
                <a:ext uri="{FF2B5EF4-FFF2-40B4-BE49-F238E27FC236}">
                  <a16:creationId xmlns:a16="http://schemas.microsoft.com/office/drawing/2014/main" id="{252400A0-F005-4E96-8EEE-4FAF76454B41}"/>
                </a:ext>
              </a:extLst>
            </p:cNvPr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3651;p57">
              <a:extLst>
                <a:ext uri="{FF2B5EF4-FFF2-40B4-BE49-F238E27FC236}">
                  <a16:creationId xmlns:a16="http://schemas.microsoft.com/office/drawing/2014/main" id="{EE8B9BA9-E8A0-4C1B-9833-2D6CC475CED4}"/>
                </a:ext>
              </a:extLst>
            </p:cNvPr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3652;p57">
              <a:extLst>
                <a:ext uri="{FF2B5EF4-FFF2-40B4-BE49-F238E27FC236}">
                  <a16:creationId xmlns:a16="http://schemas.microsoft.com/office/drawing/2014/main" id="{7715DB3E-9FA9-4CF8-8168-3DD686E72014}"/>
                </a:ext>
              </a:extLst>
            </p:cNvPr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3653;p57">
              <a:extLst>
                <a:ext uri="{FF2B5EF4-FFF2-40B4-BE49-F238E27FC236}">
                  <a16:creationId xmlns:a16="http://schemas.microsoft.com/office/drawing/2014/main" id="{D784C035-4A7F-4E74-B1BC-90DCA18DD0CA}"/>
                </a:ext>
              </a:extLst>
            </p:cNvPr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3654;p57">
              <a:extLst>
                <a:ext uri="{FF2B5EF4-FFF2-40B4-BE49-F238E27FC236}">
                  <a16:creationId xmlns:a16="http://schemas.microsoft.com/office/drawing/2014/main" id="{31DD1171-CFDC-4CCB-AE4A-663DA6DC3292}"/>
                </a:ext>
              </a:extLst>
            </p:cNvPr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3655;p57">
              <a:extLst>
                <a:ext uri="{FF2B5EF4-FFF2-40B4-BE49-F238E27FC236}">
                  <a16:creationId xmlns:a16="http://schemas.microsoft.com/office/drawing/2014/main" id="{964235B5-0D19-4A5C-8DF8-9BEE469E1831}"/>
                </a:ext>
              </a:extLst>
            </p:cNvPr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3656;p57">
              <a:extLst>
                <a:ext uri="{FF2B5EF4-FFF2-40B4-BE49-F238E27FC236}">
                  <a16:creationId xmlns:a16="http://schemas.microsoft.com/office/drawing/2014/main" id="{951DA7CF-8DE1-4883-A546-E09EEDB21FB2}"/>
                </a:ext>
              </a:extLst>
            </p:cNvPr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3657;p57">
              <a:extLst>
                <a:ext uri="{FF2B5EF4-FFF2-40B4-BE49-F238E27FC236}">
                  <a16:creationId xmlns:a16="http://schemas.microsoft.com/office/drawing/2014/main" id="{4A4852B4-BF36-4E7A-A3CD-71D827D5CF6B}"/>
                </a:ext>
              </a:extLst>
            </p:cNvPr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3658;p57">
              <a:extLst>
                <a:ext uri="{FF2B5EF4-FFF2-40B4-BE49-F238E27FC236}">
                  <a16:creationId xmlns:a16="http://schemas.microsoft.com/office/drawing/2014/main" id="{0BE9C06A-5017-4FBC-829F-7B1AA680CB7B}"/>
                </a:ext>
              </a:extLst>
            </p:cNvPr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3659;p57">
              <a:extLst>
                <a:ext uri="{FF2B5EF4-FFF2-40B4-BE49-F238E27FC236}">
                  <a16:creationId xmlns:a16="http://schemas.microsoft.com/office/drawing/2014/main" id="{8E74F8F7-F2D6-4F92-851D-466FA5164425}"/>
                </a:ext>
              </a:extLst>
            </p:cNvPr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3660;p57">
              <a:extLst>
                <a:ext uri="{FF2B5EF4-FFF2-40B4-BE49-F238E27FC236}">
                  <a16:creationId xmlns:a16="http://schemas.microsoft.com/office/drawing/2014/main" id="{5B1468C1-1DEB-4C73-8602-E1A2E25C8F9C}"/>
                </a:ext>
              </a:extLst>
            </p:cNvPr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3661;p57">
              <a:extLst>
                <a:ext uri="{FF2B5EF4-FFF2-40B4-BE49-F238E27FC236}">
                  <a16:creationId xmlns:a16="http://schemas.microsoft.com/office/drawing/2014/main" id="{38AA0CD7-D3D7-402B-ADB7-541C29CFDB79}"/>
                </a:ext>
              </a:extLst>
            </p:cNvPr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3662;p57">
              <a:extLst>
                <a:ext uri="{FF2B5EF4-FFF2-40B4-BE49-F238E27FC236}">
                  <a16:creationId xmlns:a16="http://schemas.microsoft.com/office/drawing/2014/main" id="{E18C568F-5BA2-4BE6-9619-83374C9F5221}"/>
                </a:ext>
              </a:extLst>
            </p:cNvPr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3663;p57">
              <a:extLst>
                <a:ext uri="{FF2B5EF4-FFF2-40B4-BE49-F238E27FC236}">
                  <a16:creationId xmlns:a16="http://schemas.microsoft.com/office/drawing/2014/main" id="{38837817-4012-4F11-8B44-AFEA8AE445AF}"/>
                </a:ext>
              </a:extLst>
            </p:cNvPr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3664;p57">
              <a:extLst>
                <a:ext uri="{FF2B5EF4-FFF2-40B4-BE49-F238E27FC236}">
                  <a16:creationId xmlns:a16="http://schemas.microsoft.com/office/drawing/2014/main" id="{AF318EC6-D41C-4794-AF66-FFD923FD7447}"/>
                </a:ext>
              </a:extLst>
            </p:cNvPr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3665;p57">
              <a:extLst>
                <a:ext uri="{FF2B5EF4-FFF2-40B4-BE49-F238E27FC236}">
                  <a16:creationId xmlns:a16="http://schemas.microsoft.com/office/drawing/2014/main" id="{C6620B4F-CEC4-4FD2-A49E-46A1D38A228A}"/>
                </a:ext>
              </a:extLst>
            </p:cNvPr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3666;p57">
              <a:extLst>
                <a:ext uri="{FF2B5EF4-FFF2-40B4-BE49-F238E27FC236}">
                  <a16:creationId xmlns:a16="http://schemas.microsoft.com/office/drawing/2014/main" id="{555A4565-FDDD-4CBC-9063-172AFE92A6F3}"/>
                </a:ext>
              </a:extLst>
            </p:cNvPr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3667;p57">
              <a:extLst>
                <a:ext uri="{FF2B5EF4-FFF2-40B4-BE49-F238E27FC236}">
                  <a16:creationId xmlns:a16="http://schemas.microsoft.com/office/drawing/2014/main" id="{D5E39A57-0B05-44FA-BC99-E9F01E8541DC}"/>
                </a:ext>
              </a:extLst>
            </p:cNvPr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3668;p57">
              <a:extLst>
                <a:ext uri="{FF2B5EF4-FFF2-40B4-BE49-F238E27FC236}">
                  <a16:creationId xmlns:a16="http://schemas.microsoft.com/office/drawing/2014/main" id="{3B82CE26-DC20-401E-9525-F3EB1156FECD}"/>
                </a:ext>
              </a:extLst>
            </p:cNvPr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3669;p57">
              <a:extLst>
                <a:ext uri="{FF2B5EF4-FFF2-40B4-BE49-F238E27FC236}">
                  <a16:creationId xmlns:a16="http://schemas.microsoft.com/office/drawing/2014/main" id="{8A6E4683-963B-40FC-AD86-6FFCB9C2259B}"/>
                </a:ext>
              </a:extLst>
            </p:cNvPr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3670;p57">
              <a:extLst>
                <a:ext uri="{FF2B5EF4-FFF2-40B4-BE49-F238E27FC236}">
                  <a16:creationId xmlns:a16="http://schemas.microsoft.com/office/drawing/2014/main" id="{6C0E4077-2E0E-4A6B-98BC-3B25EB46B663}"/>
                </a:ext>
              </a:extLst>
            </p:cNvPr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3671;p57">
              <a:extLst>
                <a:ext uri="{FF2B5EF4-FFF2-40B4-BE49-F238E27FC236}">
                  <a16:creationId xmlns:a16="http://schemas.microsoft.com/office/drawing/2014/main" id="{C446C4C3-F9B9-4363-B311-669E22736013}"/>
                </a:ext>
              </a:extLst>
            </p:cNvPr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3672;p57">
              <a:extLst>
                <a:ext uri="{FF2B5EF4-FFF2-40B4-BE49-F238E27FC236}">
                  <a16:creationId xmlns:a16="http://schemas.microsoft.com/office/drawing/2014/main" id="{63820F68-DDB4-48D6-B590-1783E3CB9410}"/>
                </a:ext>
              </a:extLst>
            </p:cNvPr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3673;p57">
              <a:extLst>
                <a:ext uri="{FF2B5EF4-FFF2-40B4-BE49-F238E27FC236}">
                  <a16:creationId xmlns:a16="http://schemas.microsoft.com/office/drawing/2014/main" id="{B843417F-358E-45A4-95E6-E98A671B445E}"/>
                </a:ext>
              </a:extLst>
            </p:cNvPr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3674;p57">
              <a:extLst>
                <a:ext uri="{FF2B5EF4-FFF2-40B4-BE49-F238E27FC236}">
                  <a16:creationId xmlns:a16="http://schemas.microsoft.com/office/drawing/2014/main" id="{936D0B5D-A29F-4C67-A046-CB527EEC1819}"/>
                </a:ext>
              </a:extLst>
            </p:cNvPr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3675;p57">
              <a:extLst>
                <a:ext uri="{FF2B5EF4-FFF2-40B4-BE49-F238E27FC236}">
                  <a16:creationId xmlns:a16="http://schemas.microsoft.com/office/drawing/2014/main" id="{1B7F470C-6C32-413B-B426-ECC2BB86C346}"/>
                </a:ext>
              </a:extLst>
            </p:cNvPr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3676;p57">
              <a:extLst>
                <a:ext uri="{FF2B5EF4-FFF2-40B4-BE49-F238E27FC236}">
                  <a16:creationId xmlns:a16="http://schemas.microsoft.com/office/drawing/2014/main" id="{8EF33A99-9D43-48BB-863B-3B4336E0BBC2}"/>
                </a:ext>
              </a:extLst>
            </p:cNvPr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3677;p57">
              <a:extLst>
                <a:ext uri="{FF2B5EF4-FFF2-40B4-BE49-F238E27FC236}">
                  <a16:creationId xmlns:a16="http://schemas.microsoft.com/office/drawing/2014/main" id="{ABAE6D90-B387-4802-B35A-D4599053E9E4}"/>
                </a:ext>
              </a:extLst>
            </p:cNvPr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3678;p57">
              <a:extLst>
                <a:ext uri="{FF2B5EF4-FFF2-40B4-BE49-F238E27FC236}">
                  <a16:creationId xmlns:a16="http://schemas.microsoft.com/office/drawing/2014/main" id="{73F0F314-5F55-4CE3-A6A7-EB5F0E78303C}"/>
                </a:ext>
              </a:extLst>
            </p:cNvPr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3679;p57">
              <a:extLst>
                <a:ext uri="{FF2B5EF4-FFF2-40B4-BE49-F238E27FC236}">
                  <a16:creationId xmlns:a16="http://schemas.microsoft.com/office/drawing/2014/main" id="{CE0E812A-56CE-4C36-9692-4FE73EDAAB5C}"/>
                </a:ext>
              </a:extLst>
            </p:cNvPr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3680;p57">
              <a:extLst>
                <a:ext uri="{FF2B5EF4-FFF2-40B4-BE49-F238E27FC236}">
                  <a16:creationId xmlns:a16="http://schemas.microsoft.com/office/drawing/2014/main" id="{A4BC4B97-2C3F-4A10-9798-9C3708E790F5}"/>
                </a:ext>
              </a:extLst>
            </p:cNvPr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3681;p57">
              <a:extLst>
                <a:ext uri="{FF2B5EF4-FFF2-40B4-BE49-F238E27FC236}">
                  <a16:creationId xmlns:a16="http://schemas.microsoft.com/office/drawing/2014/main" id="{DC8C1096-5994-4124-A6D3-DA7069A7EB47}"/>
                </a:ext>
              </a:extLst>
            </p:cNvPr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3682;p57">
              <a:extLst>
                <a:ext uri="{FF2B5EF4-FFF2-40B4-BE49-F238E27FC236}">
                  <a16:creationId xmlns:a16="http://schemas.microsoft.com/office/drawing/2014/main" id="{316ABBB8-A8FC-4AEF-BFCE-4E60748722B3}"/>
                </a:ext>
              </a:extLst>
            </p:cNvPr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3683;p57">
              <a:extLst>
                <a:ext uri="{FF2B5EF4-FFF2-40B4-BE49-F238E27FC236}">
                  <a16:creationId xmlns:a16="http://schemas.microsoft.com/office/drawing/2014/main" id="{B3F84222-8EA5-4DF0-B30C-89F9377CEB3F}"/>
                </a:ext>
              </a:extLst>
            </p:cNvPr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3684;p57">
              <a:extLst>
                <a:ext uri="{FF2B5EF4-FFF2-40B4-BE49-F238E27FC236}">
                  <a16:creationId xmlns:a16="http://schemas.microsoft.com/office/drawing/2014/main" id="{6372FF9C-7872-434B-BD9D-294DBDE053E6}"/>
                </a:ext>
              </a:extLst>
            </p:cNvPr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3685;p57">
              <a:extLst>
                <a:ext uri="{FF2B5EF4-FFF2-40B4-BE49-F238E27FC236}">
                  <a16:creationId xmlns:a16="http://schemas.microsoft.com/office/drawing/2014/main" id="{4A3A508B-D6A0-43CE-A1C9-CF32A5ABEA4A}"/>
                </a:ext>
              </a:extLst>
            </p:cNvPr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3686;p57">
              <a:extLst>
                <a:ext uri="{FF2B5EF4-FFF2-40B4-BE49-F238E27FC236}">
                  <a16:creationId xmlns:a16="http://schemas.microsoft.com/office/drawing/2014/main" id="{99D0757E-29E5-4396-9C50-FF12FF3DF7BD}"/>
                </a:ext>
              </a:extLst>
            </p:cNvPr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3687;p57">
              <a:extLst>
                <a:ext uri="{FF2B5EF4-FFF2-40B4-BE49-F238E27FC236}">
                  <a16:creationId xmlns:a16="http://schemas.microsoft.com/office/drawing/2014/main" id="{4959E54F-5BEF-417B-8E50-E041EE691D2E}"/>
                </a:ext>
              </a:extLst>
            </p:cNvPr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3688;p57">
              <a:extLst>
                <a:ext uri="{FF2B5EF4-FFF2-40B4-BE49-F238E27FC236}">
                  <a16:creationId xmlns:a16="http://schemas.microsoft.com/office/drawing/2014/main" id="{E637A2ED-C369-48A1-B9CB-EC6D9C16A9DF}"/>
                </a:ext>
              </a:extLst>
            </p:cNvPr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3689;p57">
              <a:extLst>
                <a:ext uri="{FF2B5EF4-FFF2-40B4-BE49-F238E27FC236}">
                  <a16:creationId xmlns:a16="http://schemas.microsoft.com/office/drawing/2014/main" id="{419F50F1-98AA-4ED9-8875-1731BBBBC01A}"/>
                </a:ext>
              </a:extLst>
            </p:cNvPr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3690;p57">
              <a:extLst>
                <a:ext uri="{FF2B5EF4-FFF2-40B4-BE49-F238E27FC236}">
                  <a16:creationId xmlns:a16="http://schemas.microsoft.com/office/drawing/2014/main" id="{0A47312C-9700-4342-A4C5-439E5918E42E}"/>
                </a:ext>
              </a:extLst>
            </p:cNvPr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3691;p57">
              <a:extLst>
                <a:ext uri="{FF2B5EF4-FFF2-40B4-BE49-F238E27FC236}">
                  <a16:creationId xmlns:a16="http://schemas.microsoft.com/office/drawing/2014/main" id="{AC112661-800C-4BFC-8BDC-8D76F916CBF7}"/>
                </a:ext>
              </a:extLst>
            </p:cNvPr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3692;p57">
              <a:extLst>
                <a:ext uri="{FF2B5EF4-FFF2-40B4-BE49-F238E27FC236}">
                  <a16:creationId xmlns:a16="http://schemas.microsoft.com/office/drawing/2014/main" id="{6D27CAC3-99CF-48F3-9145-9F4594CDAA37}"/>
                </a:ext>
              </a:extLst>
            </p:cNvPr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3693;p57">
              <a:extLst>
                <a:ext uri="{FF2B5EF4-FFF2-40B4-BE49-F238E27FC236}">
                  <a16:creationId xmlns:a16="http://schemas.microsoft.com/office/drawing/2014/main" id="{AA9E2E7E-4F95-4F24-B25C-8D868C5707D7}"/>
                </a:ext>
              </a:extLst>
            </p:cNvPr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3694;p57">
              <a:extLst>
                <a:ext uri="{FF2B5EF4-FFF2-40B4-BE49-F238E27FC236}">
                  <a16:creationId xmlns:a16="http://schemas.microsoft.com/office/drawing/2014/main" id="{940692A0-63E6-44B3-8E35-B9A884B8AC41}"/>
                </a:ext>
              </a:extLst>
            </p:cNvPr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3695;p57">
              <a:extLst>
                <a:ext uri="{FF2B5EF4-FFF2-40B4-BE49-F238E27FC236}">
                  <a16:creationId xmlns:a16="http://schemas.microsoft.com/office/drawing/2014/main" id="{37945DA2-F550-48C0-BCB3-5F25ECF8A39B}"/>
                </a:ext>
              </a:extLst>
            </p:cNvPr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3696;p57">
              <a:extLst>
                <a:ext uri="{FF2B5EF4-FFF2-40B4-BE49-F238E27FC236}">
                  <a16:creationId xmlns:a16="http://schemas.microsoft.com/office/drawing/2014/main" id="{BE1DF223-8E65-4E04-BE13-73A7874F8D72}"/>
                </a:ext>
              </a:extLst>
            </p:cNvPr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3697;p57">
              <a:extLst>
                <a:ext uri="{FF2B5EF4-FFF2-40B4-BE49-F238E27FC236}">
                  <a16:creationId xmlns:a16="http://schemas.microsoft.com/office/drawing/2014/main" id="{FB78F244-FC9E-49C4-B87A-F85A44AE334C}"/>
                </a:ext>
              </a:extLst>
            </p:cNvPr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3698;p57">
              <a:extLst>
                <a:ext uri="{FF2B5EF4-FFF2-40B4-BE49-F238E27FC236}">
                  <a16:creationId xmlns:a16="http://schemas.microsoft.com/office/drawing/2014/main" id="{B1043D3B-BB48-4539-B58F-28E1C9498DC6}"/>
                </a:ext>
              </a:extLst>
            </p:cNvPr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3699;p57">
              <a:extLst>
                <a:ext uri="{FF2B5EF4-FFF2-40B4-BE49-F238E27FC236}">
                  <a16:creationId xmlns:a16="http://schemas.microsoft.com/office/drawing/2014/main" id="{81D354F6-FEA6-428F-BF61-2C7E8139C074}"/>
                </a:ext>
              </a:extLst>
            </p:cNvPr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3700;p57">
              <a:extLst>
                <a:ext uri="{FF2B5EF4-FFF2-40B4-BE49-F238E27FC236}">
                  <a16:creationId xmlns:a16="http://schemas.microsoft.com/office/drawing/2014/main" id="{71DE1A1A-DCA0-42F5-B5A4-64419793FC34}"/>
                </a:ext>
              </a:extLst>
            </p:cNvPr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3701;p57">
              <a:extLst>
                <a:ext uri="{FF2B5EF4-FFF2-40B4-BE49-F238E27FC236}">
                  <a16:creationId xmlns:a16="http://schemas.microsoft.com/office/drawing/2014/main" id="{67D3DB49-C05F-4720-976F-69C689B7C97B}"/>
                </a:ext>
              </a:extLst>
            </p:cNvPr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3702;p57">
              <a:extLst>
                <a:ext uri="{FF2B5EF4-FFF2-40B4-BE49-F238E27FC236}">
                  <a16:creationId xmlns:a16="http://schemas.microsoft.com/office/drawing/2014/main" id="{46DED48B-8F6B-4D51-BC3F-92819E7B67EF}"/>
                </a:ext>
              </a:extLst>
            </p:cNvPr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3703;p57">
              <a:extLst>
                <a:ext uri="{FF2B5EF4-FFF2-40B4-BE49-F238E27FC236}">
                  <a16:creationId xmlns:a16="http://schemas.microsoft.com/office/drawing/2014/main" id="{967BDE2D-126F-4C1D-AF80-AC03DF4B3A93}"/>
                </a:ext>
              </a:extLst>
            </p:cNvPr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3704;p57">
              <a:extLst>
                <a:ext uri="{FF2B5EF4-FFF2-40B4-BE49-F238E27FC236}">
                  <a16:creationId xmlns:a16="http://schemas.microsoft.com/office/drawing/2014/main" id="{C8E4624E-078B-441F-943A-9C1A2A83D95B}"/>
                </a:ext>
              </a:extLst>
            </p:cNvPr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3705;p57">
              <a:extLst>
                <a:ext uri="{FF2B5EF4-FFF2-40B4-BE49-F238E27FC236}">
                  <a16:creationId xmlns:a16="http://schemas.microsoft.com/office/drawing/2014/main" id="{38D67D96-A81A-4B81-91FC-74585044C937}"/>
                </a:ext>
              </a:extLst>
            </p:cNvPr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3706;p57">
              <a:extLst>
                <a:ext uri="{FF2B5EF4-FFF2-40B4-BE49-F238E27FC236}">
                  <a16:creationId xmlns:a16="http://schemas.microsoft.com/office/drawing/2014/main" id="{F7694EE4-EED7-4869-BE41-C0D866728552}"/>
                </a:ext>
              </a:extLst>
            </p:cNvPr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3707;p57">
              <a:extLst>
                <a:ext uri="{FF2B5EF4-FFF2-40B4-BE49-F238E27FC236}">
                  <a16:creationId xmlns:a16="http://schemas.microsoft.com/office/drawing/2014/main" id="{F6C1ED69-B2A3-4981-8155-1E136B97E9CD}"/>
                </a:ext>
              </a:extLst>
            </p:cNvPr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3708;p57">
              <a:extLst>
                <a:ext uri="{FF2B5EF4-FFF2-40B4-BE49-F238E27FC236}">
                  <a16:creationId xmlns:a16="http://schemas.microsoft.com/office/drawing/2014/main" id="{A6FD7545-F0C1-4DC2-A4AC-1C177E2CB6EA}"/>
                </a:ext>
              </a:extLst>
            </p:cNvPr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3709;p57">
              <a:extLst>
                <a:ext uri="{FF2B5EF4-FFF2-40B4-BE49-F238E27FC236}">
                  <a16:creationId xmlns:a16="http://schemas.microsoft.com/office/drawing/2014/main" id="{B7445F1A-E5CF-4A5C-B084-6DA48B64653A}"/>
                </a:ext>
              </a:extLst>
            </p:cNvPr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3710;p57">
              <a:extLst>
                <a:ext uri="{FF2B5EF4-FFF2-40B4-BE49-F238E27FC236}">
                  <a16:creationId xmlns:a16="http://schemas.microsoft.com/office/drawing/2014/main" id="{6D1C2170-777E-4538-B684-225C1FB5423F}"/>
                </a:ext>
              </a:extLst>
            </p:cNvPr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3711;p57">
              <a:extLst>
                <a:ext uri="{FF2B5EF4-FFF2-40B4-BE49-F238E27FC236}">
                  <a16:creationId xmlns:a16="http://schemas.microsoft.com/office/drawing/2014/main" id="{96CBEBE4-F836-43C6-A9E5-0B7DDB847D1B}"/>
                </a:ext>
              </a:extLst>
            </p:cNvPr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3712;p57">
              <a:extLst>
                <a:ext uri="{FF2B5EF4-FFF2-40B4-BE49-F238E27FC236}">
                  <a16:creationId xmlns:a16="http://schemas.microsoft.com/office/drawing/2014/main" id="{59347E4D-9504-4E99-BE02-0F12EB0D9C41}"/>
                </a:ext>
              </a:extLst>
            </p:cNvPr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3713;p57">
              <a:extLst>
                <a:ext uri="{FF2B5EF4-FFF2-40B4-BE49-F238E27FC236}">
                  <a16:creationId xmlns:a16="http://schemas.microsoft.com/office/drawing/2014/main" id="{92F67059-D13D-4E81-921A-35DBE14A10D6}"/>
                </a:ext>
              </a:extLst>
            </p:cNvPr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3714;p57">
              <a:extLst>
                <a:ext uri="{FF2B5EF4-FFF2-40B4-BE49-F238E27FC236}">
                  <a16:creationId xmlns:a16="http://schemas.microsoft.com/office/drawing/2014/main" id="{255D174D-3171-4B8F-8F21-DC0AC69B1D84}"/>
                </a:ext>
              </a:extLst>
            </p:cNvPr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3715;p57">
              <a:extLst>
                <a:ext uri="{FF2B5EF4-FFF2-40B4-BE49-F238E27FC236}">
                  <a16:creationId xmlns:a16="http://schemas.microsoft.com/office/drawing/2014/main" id="{7C9F195D-D890-419F-9013-2B083098F67D}"/>
                </a:ext>
              </a:extLst>
            </p:cNvPr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3716;p57">
              <a:extLst>
                <a:ext uri="{FF2B5EF4-FFF2-40B4-BE49-F238E27FC236}">
                  <a16:creationId xmlns:a16="http://schemas.microsoft.com/office/drawing/2014/main" id="{62022F89-9C95-44E4-AA26-C37A656AC0F7}"/>
                </a:ext>
              </a:extLst>
            </p:cNvPr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3717;p57">
              <a:extLst>
                <a:ext uri="{FF2B5EF4-FFF2-40B4-BE49-F238E27FC236}">
                  <a16:creationId xmlns:a16="http://schemas.microsoft.com/office/drawing/2014/main" id="{345E6F2F-063A-4835-A6EA-64403649F50E}"/>
                </a:ext>
              </a:extLst>
            </p:cNvPr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3718;p57">
              <a:extLst>
                <a:ext uri="{FF2B5EF4-FFF2-40B4-BE49-F238E27FC236}">
                  <a16:creationId xmlns:a16="http://schemas.microsoft.com/office/drawing/2014/main" id="{72289E4F-6976-4366-AF86-E4F155DC3239}"/>
                </a:ext>
              </a:extLst>
            </p:cNvPr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3719;p57">
              <a:extLst>
                <a:ext uri="{FF2B5EF4-FFF2-40B4-BE49-F238E27FC236}">
                  <a16:creationId xmlns:a16="http://schemas.microsoft.com/office/drawing/2014/main" id="{89C4BEC7-7317-4C60-9CBA-F9BADA043FE8}"/>
                </a:ext>
              </a:extLst>
            </p:cNvPr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3720;p57">
              <a:extLst>
                <a:ext uri="{FF2B5EF4-FFF2-40B4-BE49-F238E27FC236}">
                  <a16:creationId xmlns:a16="http://schemas.microsoft.com/office/drawing/2014/main" id="{34EBF320-FB41-4311-A880-1C6DC2642F89}"/>
                </a:ext>
              </a:extLst>
            </p:cNvPr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3721;p57">
              <a:extLst>
                <a:ext uri="{FF2B5EF4-FFF2-40B4-BE49-F238E27FC236}">
                  <a16:creationId xmlns:a16="http://schemas.microsoft.com/office/drawing/2014/main" id="{BF54DB73-D223-4608-B9E3-C6DF56D9A4D3}"/>
                </a:ext>
              </a:extLst>
            </p:cNvPr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3722;p57">
              <a:extLst>
                <a:ext uri="{FF2B5EF4-FFF2-40B4-BE49-F238E27FC236}">
                  <a16:creationId xmlns:a16="http://schemas.microsoft.com/office/drawing/2014/main" id="{BE6A0695-84D9-4D01-94DA-2644C449EE26}"/>
                </a:ext>
              </a:extLst>
            </p:cNvPr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3723;p57">
              <a:extLst>
                <a:ext uri="{FF2B5EF4-FFF2-40B4-BE49-F238E27FC236}">
                  <a16:creationId xmlns:a16="http://schemas.microsoft.com/office/drawing/2014/main" id="{BDC6A212-E300-4056-AF91-D41B094F4969}"/>
                </a:ext>
              </a:extLst>
            </p:cNvPr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3724;p57">
              <a:extLst>
                <a:ext uri="{FF2B5EF4-FFF2-40B4-BE49-F238E27FC236}">
                  <a16:creationId xmlns:a16="http://schemas.microsoft.com/office/drawing/2014/main" id="{644C0C19-2F57-454F-9FB4-596F28888FA0}"/>
                </a:ext>
              </a:extLst>
            </p:cNvPr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3725;p57">
              <a:extLst>
                <a:ext uri="{FF2B5EF4-FFF2-40B4-BE49-F238E27FC236}">
                  <a16:creationId xmlns:a16="http://schemas.microsoft.com/office/drawing/2014/main" id="{F585A1ED-779C-40EC-A28E-E6E98A03A739}"/>
                </a:ext>
              </a:extLst>
            </p:cNvPr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3726;p57">
              <a:extLst>
                <a:ext uri="{FF2B5EF4-FFF2-40B4-BE49-F238E27FC236}">
                  <a16:creationId xmlns:a16="http://schemas.microsoft.com/office/drawing/2014/main" id="{E19B7ABE-DE42-4F11-AB0C-28BC28F9EE9F}"/>
                </a:ext>
              </a:extLst>
            </p:cNvPr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3727;p57">
              <a:extLst>
                <a:ext uri="{FF2B5EF4-FFF2-40B4-BE49-F238E27FC236}">
                  <a16:creationId xmlns:a16="http://schemas.microsoft.com/office/drawing/2014/main" id="{1FCC5D1C-90A4-4360-B1F5-0ED411BCD93B}"/>
                </a:ext>
              </a:extLst>
            </p:cNvPr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3728;p57">
              <a:extLst>
                <a:ext uri="{FF2B5EF4-FFF2-40B4-BE49-F238E27FC236}">
                  <a16:creationId xmlns:a16="http://schemas.microsoft.com/office/drawing/2014/main" id="{67A9D616-5CD4-4DA7-9AF1-DC61EA10BE83}"/>
                </a:ext>
              </a:extLst>
            </p:cNvPr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3729;p57">
              <a:extLst>
                <a:ext uri="{FF2B5EF4-FFF2-40B4-BE49-F238E27FC236}">
                  <a16:creationId xmlns:a16="http://schemas.microsoft.com/office/drawing/2014/main" id="{2C2A4885-5999-4BAB-AD9E-E73ECB8BA3EA}"/>
                </a:ext>
              </a:extLst>
            </p:cNvPr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3730;p57">
              <a:extLst>
                <a:ext uri="{FF2B5EF4-FFF2-40B4-BE49-F238E27FC236}">
                  <a16:creationId xmlns:a16="http://schemas.microsoft.com/office/drawing/2014/main" id="{CAFD3233-8C19-479B-9BD0-B4BCA23BC1DD}"/>
                </a:ext>
              </a:extLst>
            </p:cNvPr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3731;p57">
              <a:extLst>
                <a:ext uri="{FF2B5EF4-FFF2-40B4-BE49-F238E27FC236}">
                  <a16:creationId xmlns:a16="http://schemas.microsoft.com/office/drawing/2014/main" id="{B91EC2B4-4E73-429D-9810-752D09860916}"/>
                </a:ext>
              </a:extLst>
            </p:cNvPr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3732;p57">
              <a:extLst>
                <a:ext uri="{FF2B5EF4-FFF2-40B4-BE49-F238E27FC236}">
                  <a16:creationId xmlns:a16="http://schemas.microsoft.com/office/drawing/2014/main" id="{2266CF99-6D02-4607-9991-FBE43A84BECF}"/>
                </a:ext>
              </a:extLst>
            </p:cNvPr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3733;p57">
              <a:extLst>
                <a:ext uri="{FF2B5EF4-FFF2-40B4-BE49-F238E27FC236}">
                  <a16:creationId xmlns:a16="http://schemas.microsoft.com/office/drawing/2014/main" id="{7C8361AB-19BC-4607-966A-881E8D1DFA71}"/>
                </a:ext>
              </a:extLst>
            </p:cNvPr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3734;p57">
              <a:extLst>
                <a:ext uri="{FF2B5EF4-FFF2-40B4-BE49-F238E27FC236}">
                  <a16:creationId xmlns:a16="http://schemas.microsoft.com/office/drawing/2014/main" id="{FC1A1A17-C83A-4293-AD0B-52E719B6D73F}"/>
                </a:ext>
              </a:extLst>
            </p:cNvPr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3735;p57">
              <a:extLst>
                <a:ext uri="{FF2B5EF4-FFF2-40B4-BE49-F238E27FC236}">
                  <a16:creationId xmlns:a16="http://schemas.microsoft.com/office/drawing/2014/main" id="{2199708C-B9FF-4A59-9FBE-1F614C416794}"/>
                </a:ext>
              </a:extLst>
            </p:cNvPr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3736;p57">
              <a:extLst>
                <a:ext uri="{FF2B5EF4-FFF2-40B4-BE49-F238E27FC236}">
                  <a16:creationId xmlns:a16="http://schemas.microsoft.com/office/drawing/2014/main" id="{83F132FF-1A3C-44BE-91C8-B571912623D3}"/>
                </a:ext>
              </a:extLst>
            </p:cNvPr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3737;p57">
              <a:extLst>
                <a:ext uri="{FF2B5EF4-FFF2-40B4-BE49-F238E27FC236}">
                  <a16:creationId xmlns:a16="http://schemas.microsoft.com/office/drawing/2014/main" id="{19DACD4F-684D-42FF-A4E9-FD3532FE8992}"/>
                </a:ext>
              </a:extLst>
            </p:cNvPr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3738;p57">
              <a:extLst>
                <a:ext uri="{FF2B5EF4-FFF2-40B4-BE49-F238E27FC236}">
                  <a16:creationId xmlns:a16="http://schemas.microsoft.com/office/drawing/2014/main" id="{D97FC9AE-F53F-4561-9E35-8CA7FCEA24B1}"/>
                </a:ext>
              </a:extLst>
            </p:cNvPr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3739;p57">
              <a:extLst>
                <a:ext uri="{FF2B5EF4-FFF2-40B4-BE49-F238E27FC236}">
                  <a16:creationId xmlns:a16="http://schemas.microsoft.com/office/drawing/2014/main" id="{AEB060CA-8533-4660-9D28-0E30C66963BB}"/>
                </a:ext>
              </a:extLst>
            </p:cNvPr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3740;p57">
              <a:extLst>
                <a:ext uri="{FF2B5EF4-FFF2-40B4-BE49-F238E27FC236}">
                  <a16:creationId xmlns:a16="http://schemas.microsoft.com/office/drawing/2014/main" id="{0AAAF1E6-E1C8-4D6A-9985-F2E3E365DC64}"/>
                </a:ext>
              </a:extLst>
            </p:cNvPr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3741;p57">
              <a:extLst>
                <a:ext uri="{FF2B5EF4-FFF2-40B4-BE49-F238E27FC236}">
                  <a16:creationId xmlns:a16="http://schemas.microsoft.com/office/drawing/2014/main" id="{F76678F3-62B6-41BE-983E-5198DB82E426}"/>
                </a:ext>
              </a:extLst>
            </p:cNvPr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3742;p57">
              <a:extLst>
                <a:ext uri="{FF2B5EF4-FFF2-40B4-BE49-F238E27FC236}">
                  <a16:creationId xmlns:a16="http://schemas.microsoft.com/office/drawing/2014/main" id="{DF34849A-05C9-4FEA-9257-40FFECAFA561}"/>
                </a:ext>
              </a:extLst>
            </p:cNvPr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3743;p57">
              <a:extLst>
                <a:ext uri="{FF2B5EF4-FFF2-40B4-BE49-F238E27FC236}">
                  <a16:creationId xmlns:a16="http://schemas.microsoft.com/office/drawing/2014/main" id="{05B0F1DA-E9A2-4553-BDBE-47D668AB2A4A}"/>
                </a:ext>
              </a:extLst>
            </p:cNvPr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3744;p57">
              <a:extLst>
                <a:ext uri="{FF2B5EF4-FFF2-40B4-BE49-F238E27FC236}">
                  <a16:creationId xmlns:a16="http://schemas.microsoft.com/office/drawing/2014/main" id="{8FE01038-C3DF-41B6-B967-3B2FE65817D7}"/>
                </a:ext>
              </a:extLst>
            </p:cNvPr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3745;p57">
              <a:extLst>
                <a:ext uri="{FF2B5EF4-FFF2-40B4-BE49-F238E27FC236}">
                  <a16:creationId xmlns:a16="http://schemas.microsoft.com/office/drawing/2014/main" id="{37ECE2BD-BBA3-4961-8B5E-A57FEA63CF46}"/>
                </a:ext>
              </a:extLst>
            </p:cNvPr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3746;p57">
              <a:extLst>
                <a:ext uri="{FF2B5EF4-FFF2-40B4-BE49-F238E27FC236}">
                  <a16:creationId xmlns:a16="http://schemas.microsoft.com/office/drawing/2014/main" id="{754C670E-654D-42D3-81EF-0EDFDD2745EC}"/>
                </a:ext>
              </a:extLst>
            </p:cNvPr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3747;p57">
              <a:extLst>
                <a:ext uri="{FF2B5EF4-FFF2-40B4-BE49-F238E27FC236}">
                  <a16:creationId xmlns:a16="http://schemas.microsoft.com/office/drawing/2014/main" id="{2C713887-F86F-4908-8BD1-1B5734623ED3}"/>
                </a:ext>
              </a:extLst>
            </p:cNvPr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3748;p57">
              <a:extLst>
                <a:ext uri="{FF2B5EF4-FFF2-40B4-BE49-F238E27FC236}">
                  <a16:creationId xmlns:a16="http://schemas.microsoft.com/office/drawing/2014/main" id="{625C9514-4467-426D-9BC9-82282C638433}"/>
                </a:ext>
              </a:extLst>
            </p:cNvPr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3749;p57">
              <a:extLst>
                <a:ext uri="{FF2B5EF4-FFF2-40B4-BE49-F238E27FC236}">
                  <a16:creationId xmlns:a16="http://schemas.microsoft.com/office/drawing/2014/main" id="{6D999E83-A608-4B77-9E3B-879682DC6118}"/>
                </a:ext>
              </a:extLst>
            </p:cNvPr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3750;p57">
              <a:extLst>
                <a:ext uri="{FF2B5EF4-FFF2-40B4-BE49-F238E27FC236}">
                  <a16:creationId xmlns:a16="http://schemas.microsoft.com/office/drawing/2014/main" id="{B25679AD-5CEF-4C21-A09E-51E61C823EF6}"/>
                </a:ext>
              </a:extLst>
            </p:cNvPr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3751;p57">
              <a:extLst>
                <a:ext uri="{FF2B5EF4-FFF2-40B4-BE49-F238E27FC236}">
                  <a16:creationId xmlns:a16="http://schemas.microsoft.com/office/drawing/2014/main" id="{997636B6-64DD-4D64-A5F5-E07D642F7A75}"/>
                </a:ext>
              </a:extLst>
            </p:cNvPr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3752;p57">
              <a:extLst>
                <a:ext uri="{FF2B5EF4-FFF2-40B4-BE49-F238E27FC236}">
                  <a16:creationId xmlns:a16="http://schemas.microsoft.com/office/drawing/2014/main" id="{1A15F4DC-3224-40A5-B159-B93ACA04B53F}"/>
                </a:ext>
              </a:extLst>
            </p:cNvPr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3753;p57">
              <a:extLst>
                <a:ext uri="{FF2B5EF4-FFF2-40B4-BE49-F238E27FC236}">
                  <a16:creationId xmlns:a16="http://schemas.microsoft.com/office/drawing/2014/main" id="{1E49DC19-4A1C-4473-B34D-663A6878799F}"/>
                </a:ext>
              </a:extLst>
            </p:cNvPr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3754;p57">
              <a:extLst>
                <a:ext uri="{FF2B5EF4-FFF2-40B4-BE49-F238E27FC236}">
                  <a16:creationId xmlns:a16="http://schemas.microsoft.com/office/drawing/2014/main" id="{9573639A-CC9E-4977-A63F-B13489CCC238}"/>
                </a:ext>
              </a:extLst>
            </p:cNvPr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3755;p57">
              <a:extLst>
                <a:ext uri="{FF2B5EF4-FFF2-40B4-BE49-F238E27FC236}">
                  <a16:creationId xmlns:a16="http://schemas.microsoft.com/office/drawing/2014/main" id="{169B512E-34AD-4D4B-960E-069F1835EFA0}"/>
                </a:ext>
              </a:extLst>
            </p:cNvPr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3756;p57">
              <a:extLst>
                <a:ext uri="{FF2B5EF4-FFF2-40B4-BE49-F238E27FC236}">
                  <a16:creationId xmlns:a16="http://schemas.microsoft.com/office/drawing/2014/main" id="{13E24BA8-ED43-4576-969B-11B3F583E51D}"/>
                </a:ext>
              </a:extLst>
            </p:cNvPr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3757;p57">
              <a:extLst>
                <a:ext uri="{FF2B5EF4-FFF2-40B4-BE49-F238E27FC236}">
                  <a16:creationId xmlns:a16="http://schemas.microsoft.com/office/drawing/2014/main" id="{76101B19-A087-4D8F-A681-6B3BFB8E1207}"/>
                </a:ext>
              </a:extLst>
            </p:cNvPr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3758;p57">
              <a:extLst>
                <a:ext uri="{FF2B5EF4-FFF2-40B4-BE49-F238E27FC236}">
                  <a16:creationId xmlns:a16="http://schemas.microsoft.com/office/drawing/2014/main" id="{0BDEBCA6-E25F-45D4-B774-CC85D0E2FE2A}"/>
                </a:ext>
              </a:extLst>
            </p:cNvPr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3759;p57">
              <a:extLst>
                <a:ext uri="{FF2B5EF4-FFF2-40B4-BE49-F238E27FC236}">
                  <a16:creationId xmlns:a16="http://schemas.microsoft.com/office/drawing/2014/main" id="{720AC9A9-FD9C-4A2B-83F6-EBF4C7D8A6B5}"/>
                </a:ext>
              </a:extLst>
            </p:cNvPr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3760;p57">
              <a:extLst>
                <a:ext uri="{FF2B5EF4-FFF2-40B4-BE49-F238E27FC236}">
                  <a16:creationId xmlns:a16="http://schemas.microsoft.com/office/drawing/2014/main" id="{429EE8E7-CF5C-4A76-BCB7-24A191A74451}"/>
                </a:ext>
              </a:extLst>
            </p:cNvPr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3761;p57">
              <a:extLst>
                <a:ext uri="{FF2B5EF4-FFF2-40B4-BE49-F238E27FC236}">
                  <a16:creationId xmlns:a16="http://schemas.microsoft.com/office/drawing/2014/main" id="{22724B0A-4642-422E-ADFF-2723D2EB722D}"/>
                </a:ext>
              </a:extLst>
            </p:cNvPr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3762;p57">
              <a:extLst>
                <a:ext uri="{FF2B5EF4-FFF2-40B4-BE49-F238E27FC236}">
                  <a16:creationId xmlns:a16="http://schemas.microsoft.com/office/drawing/2014/main" id="{4596B249-E53A-482F-9D01-DCDAF7C6B7E0}"/>
                </a:ext>
              </a:extLst>
            </p:cNvPr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3763;p57">
              <a:extLst>
                <a:ext uri="{FF2B5EF4-FFF2-40B4-BE49-F238E27FC236}">
                  <a16:creationId xmlns:a16="http://schemas.microsoft.com/office/drawing/2014/main" id="{2AB28AEA-279E-402E-916A-D64CB6351672}"/>
                </a:ext>
              </a:extLst>
            </p:cNvPr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3764;p57">
              <a:extLst>
                <a:ext uri="{FF2B5EF4-FFF2-40B4-BE49-F238E27FC236}">
                  <a16:creationId xmlns:a16="http://schemas.microsoft.com/office/drawing/2014/main" id="{3130DBF3-FE40-44A2-A66D-258E67301A97}"/>
                </a:ext>
              </a:extLst>
            </p:cNvPr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3765;p57">
              <a:extLst>
                <a:ext uri="{FF2B5EF4-FFF2-40B4-BE49-F238E27FC236}">
                  <a16:creationId xmlns:a16="http://schemas.microsoft.com/office/drawing/2014/main" id="{0D77B956-F78C-4501-B1D1-89508075F9D3}"/>
                </a:ext>
              </a:extLst>
            </p:cNvPr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3766;p57">
              <a:extLst>
                <a:ext uri="{FF2B5EF4-FFF2-40B4-BE49-F238E27FC236}">
                  <a16:creationId xmlns:a16="http://schemas.microsoft.com/office/drawing/2014/main" id="{04D64B45-5600-4764-AE14-D571BEFEE764}"/>
                </a:ext>
              </a:extLst>
            </p:cNvPr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3767;p57">
              <a:extLst>
                <a:ext uri="{FF2B5EF4-FFF2-40B4-BE49-F238E27FC236}">
                  <a16:creationId xmlns:a16="http://schemas.microsoft.com/office/drawing/2014/main" id="{9820593F-F9ED-4584-8FC9-828077F39301}"/>
                </a:ext>
              </a:extLst>
            </p:cNvPr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3768;p57">
              <a:extLst>
                <a:ext uri="{FF2B5EF4-FFF2-40B4-BE49-F238E27FC236}">
                  <a16:creationId xmlns:a16="http://schemas.microsoft.com/office/drawing/2014/main" id="{358FF134-A785-4BB0-B65B-F45D92CF6186}"/>
                </a:ext>
              </a:extLst>
            </p:cNvPr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3769;p57">
              <a:extLst>
                <a:ext uri="{FF2B5EF4-FFF2-40B4-BE49-F238E27FC236}">
                  <a16:creationId xmlns:a16="http://schemas.microsoft.com/office/drawing/2014/main" id="{E6D1ADBE-4992-4D9B-ADE1-AF6511497AA7}"/>
                </a:ext>
              </a:extLst>
            </p:cNvPr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3770;p57">
              <a:extLst>
                <a:ext uri="{FF2B5EF4-FFF2-40B4-BE49-F238E27FC236}">
                  <a16:creationId xmlns:a16="http://schemas.microsoft.com/office/drawing/2014/main" id="{8C93E360-6E08-444E-90F4-98F68D73B995}"/>
                </a:ext>
              </a:extLst>
            </p:cNvPr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3771;p57">
              <a:extLst>
                <a:ext uri="{FF2B5EF4-FFF2-40B4-BE49-F238E27FC236}">
                  <a16:creationId xmlns:a16="http://schemas.microsoft.com/office/drawing/2014/main" id="{F10E40B6-9807-47B5-865F-5DB63F3B5289}"/>
                </a:ext>
              </a:extLst>
            </p:cNvPr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3772;p57">
              <a:extLst>
                <a:ext uri="{FF2B5EF4-FFF2-40B4-BE49-F238E27FC236}">
                  <a16:creationId xmlns:a16="http://schemas.microsoft.com/office/drawing/2014/main" id="{4385B621-7319-463C-8D5C-2B4E8FD2A783}"/>
                </a:ext>
              </a:extLst>
            </p:cNvPr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3773;p57">
              <a:extLst>
                <a:ext uri="{FF2B5EF4-FFF2-40B4-BE49-F238E27FC236}">
                  <a16:creationId xmlns:a16="http://schemas.microsoft.com/office/drawing/2014/main" id="{26D4864C-F51F-43C0-BCED-E8809ABF2757}"/>
                </a:ext>
              </a:extLst>
            </p:cNvPr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3774;p57">
              <a:extLst>
                <a:ext uri="{FF2B5EF4-FFF2-40B4-BE49-F238E27FC236}">
                  <a16:creationId xmlns:a16="http://schemas.microsoft.com/office/drawing/2014/main" id="{80A63F44-76EC-4357-BCE9-F864FC0F8713}"/>
                </a:ext>
              </a:extLst>
            </p:cNvPr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3775;p57">
              <a:extLst>
                <a:ext uri="{FF2B5EF4-FFF2-40B4-BE49-F238E27FC236}">
                  <a16:creationId xmlns:a16="http://schemas.microsoft.com/office/drawing/2014/main" id="{A96A83E1-1500-40E0-A36E-E53A2186C8AD}"/>
                </a:ext>
              </a:extLst>
            </p:cNvPr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3776;p57">
              <a:extLst>
                <a:ext uri="{FF2B5EF4-FFF2-40B4-BE49-F238E27FC236}">
                  <a16:creationId xmlns:a16="http://schemas.microsoft.com/office/drawing/2014/main" id="{9C0D6779-2E66-40E9-908E-5EC6F522E647}"/>
                </a:ext>
              </a:extLst>
            </p:cNvPr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3777;p57">
              <a:extLst>
                <a:ext uri="{FF2B5EF4-FFF2-40B4-BE49-F238E27FC236}">
                  <a16:creationId xmlns:a16="http://schemas.microsoft.com/office/drawing/2014/main" id="{ADE7829D-7C0F-49CB-8216-36C6D7FC820E}"/>
                </a:ext>
              </a:extLst>
            </p:cNvPr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3778;p57">
              <a:extLst>
                <a:ext uri="{FF2B5EF4-FFF2-40B4-BE49-F238E27FC236}">
                  <a16:creationId xmlns:a16="http://schemas.microsoft.com/office/drawing/2014/main" id="{6B833F1D-EDD1-41E1-BE42-2D2AE6D683BB}"/>
                </a:ext>
              </a:extLst>
            </p:cNvPr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3779;p57">
              <a:extLst>
                <a:ext uri="{FF2B5EF4-FFF2-40B4-BE49-F238E27FC236}">
                  <a16:creationId xmlns:a16="http://schemas.microsoft.com/office/drawing/2014/main" id="{39C0C3BD-7BC6-4A98-9892-D09996B7F914}"/>
                </a:ext>
              </a:extLst>
            </p:cNvPr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3780;p57">
              <a:extLst>
                <a:ext uri="{FF2B5EF4-FFF2-40B4-BE49-F238E27FC236}">
                  <a16:creationId xmlns:a16="http://schemas.microsoft.com/office/drawing/2014/main" id="{E15972AC-AD73-4943-9E79-1561C8D1400E}"/>
                </a:ext>
              </a:extLst>
            </p:cNvPr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3781;p57">
              <a:extLst>
                <a:ext uri="{FF2B5EF4-FFF2-40B4-BE49-F238E27FC236}">
                  <a16:creationId xmlns:a16="http://schemas.microsoft.com/office/drawing/2014/main" id="{0520861C-4FE8-4AA9-AF12-EAA630F9D370}"/>
                </a:ext>
              </a:extLst>
            </p:cNvPr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3782;p57">
              <a:extLst>
                <a:ext uri="{FF2B5EF4-FFF2-40B4-BE49-F238E27FC236}">
                  <a16:creationId xmlns:a16="http://schemas.microsoft.com/office/drawing/2014/main" id="{4E670777-DC51-4CAA-9F75-B1BCBA0C2F75}"/>
                </a:ext>
              </a:extLst>
            </p:cNvPr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3783;p57">
              <a:extLst>
                <a:ext uri="{FF2B5EF4-FFF2-40B4-BE49-F238E27FC236}">
                  <a16:creationId xmlns:a16="http://schemas.microsoft.com/office/drawing/2014/main" id="{8AC4AD86-C2A4-4F70-B551-28CE35C6A74F}"/>
                </a:ext>
              </a:extLst>
            </p:cNvPr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3784;p57">
              <a:extLst>
                <a:ext uri="{FF2B5EF4-FFF2-40B4-BE49-F238E27FC236}">
                  <a16:creationId xmlns:a16="http://schemas.microsoft.com/office/drawing/2014/main" id="{B14A03EB-75BD-4CEB-9838-6E8949E390F4}"/>
                </a:ext>
              </a:extLst>
            </p:cNvPr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3785;p57">
              <a:extLst>
                <a:ext uri="{FF2B5EF4-FFF2-40B4-BE49-F238E27FC236}">
                  <a16:creationId xmlns:a16="http://schemas.microsoft.com/office/drawing/2014/main" id="{271E4C0C-B721-48C8-8AED-98371B70CB41}"/>
                </a:ext>
              </a:extLst>
            </p:cNvPr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3786;p57">
              <a:extLst>
                <a:ext uri="{FF2B5EF4-FFF2-40B4-BE49-F238E27FC236}">
                  <a16:creationId xmlns:a16="http://schemas.microsoft.com/office/drawing/2014/main" id="{3F8AEF66-C2A4-4475-BC0F-E88F78025505}"/>
                </a:ext>
              </a:extLst>
            </p:cNvPr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3787;p57">
              <a:extLst>
                <a:ext uri="{FF2B5EF4-FFF2-40B4-BE49-F238E27FC236}">
                  <a16:creationId xmlns:a16="http://schemas.microsoft.com/office/drawing/2014/main" id="{7615734A-D057-44EB-9A1D-5BD072177894}"/>
                </a:ext>
              </a:extLst>
            </p:cNvPr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3788;p57">
              <a:extLst>
                <a:ext uri="{FF2B5EF4-FFF2-40B4-BE49-F238E27FC236}">
                  <a16:creationId xmlns:a16="http://schemas.microsoft.com/office/drawing/2014/main" id="{D7BD22BC-C40C-4223-9100-20C5D951C575}"/>
                </a:ext>
              </a:extLst>
            </p:cNvPr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3789;p57">
              <a:extLst>
                <a:ext uri="{FF2B5EF4-FFF2-40B4-BE49-F238E27FC236}">
                  <a16:creationId xmlns:a16="http://schemas.microsoft.com/office/drawing/2014/main" id="{198B87F9-822A-4533-91A5-CDAA8999045C}"/>
                </a:ext>
              </a:extLst>
            </p:cNvPr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3790;p57">
              <a:extLst>
                <a:ext uri="{FF2B5EF4-FFF2-40B4-BE49-F238E27FC236}">
                  <a16:creationId xmlns:a16="http://schemas.microsoft.com/office/drawing/2014/main" id="{15820C41-0652-4A42-B291-07A137CEE577}"/>
                </a:ext>
              </a:extLst>
            </p:cNvPr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3791;p57">
              <a:extLst>
                <a:ext uri="{FF2B5EF4-FFF2-40B4-BE49-F238E27FC236}">
                  <a16:creationId xmlns:a16="http://schemas.microsoft.com/office/drawing/2014/main" id="{FF182985-B7F7-4BF4-80F8-97F966667D09}"/>
                </a:ext>
              </a:extLst>
            </p:cNvPr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3792;p57">
              <a:extLst>
                <a:ext uri="{FF2B5EF4-FFF2-40B4-BE49-F238E27FC236}">
                  <a16:creationId xmlns:a16="http://schemas.microsoft.com/office/drawing/2014/main" id="{F11C7B24-C935-4162-94CA-335B7804BC43}"/>
                </a:ext>
              </a:extLst>
            </p:cNvPr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3793;p57">
              <a:extLst>
                <a:ext uri="{FF2B5EF4-FFF2-40B4-BE49-F238E27FC236}">
                  <a16:creationId xmlns:a16="http://schemas.microsoft.com/office/drawing/2014/main" id="{02BD8CE7-81A8-4209-AE98-C260CC992A96}"/>
                </a:ext>
              </a:extLst>
            </p:cNvPr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3794;p57">
              <a:extLst>
                <a:ext uri="{FF2B5EF4-FFF2-40B4-BE49-F238E27FC236}">
                  <a16:creationId xmlns:a16="http://schemas.microsoft.com/office/drawing/2014/main" id="{2ABBBB40-D2C6-46A0-A7D6-DAF741569A2B}"/>
                </a:ext>
              </a:extLst>
            </p:cNvPr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3795;p57">
              <a:extLst>
                <a:ext uri="{FF2B5EF4-FFF2-40B4-BE49-F238E27FC236}">
                  <a16:creationId xmlns:a16="http://schemas.microsoft.com/office/drawing/2014/main" id="{C32DD28D-8987-498A-822C-CF21A14D50E4}"/>
                </a:ext>
              </a:extLst>
            </p:cNvPr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3796;p57">
              <a:extLst>
                <a:ext uri="{FF2B5EF4-FFF2-40B4-BE49-F238E27FC236}">
                  <a16:creationId xmlns:a16="http://schemas.microsoft.com/office/drawing/2014/main" id="{4B2C19B6-D17E-4F39-B43F-E2CF9294B1EE}"/>
                </a:ext>
              </a:extLst>
            </p:cNvPr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3797;p57">
              <a:extLst>
                <a:ext uri="{FF2B5EF4-FFF2-40B4-BE49-F238E27FC236}">
                  <a16:creationId xmlns:a16="http://schemas.microsoft.com/office/drawing/2014/main" id="{04E5C4D7-2411-4806-94AC-C4B8AC93509F}"/>
                </a:ext>
              </a:extLst>
            </p:cNvPr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3798;p57">
              <a:extLst>
                <a:ext uri="{FF2B5EF4-FFF2-40B4-BE49-F238E27FC236}">
                  <a16:creationId xmlns:a16="http://schemas.microsoft.com/office/drawing/2014/main" id="{D8C13B44-C383-41B2-AFF1-8018694947DC}"/>
                </a:ext>
              </a:extLst>
            </p:cNvPr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3799;p57">
              <a:extLst>
                <a:ext uri="{FF2B5EF4-FFF2-40B4-BE49-F238E27FC236}">
                  <a16:creationId xmlns:a16="http://schemas.microsoft.com/office/drawing/2014/main" id="{8713C0FD-BC20-484B-B7D6-A37836073BB6}"/>
                </a:ext>
              </a:extLst>
            </p:cNvPr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3800;p57">
              <a:extLst>
                <a:ext uri="{FF2B5EF4-FFF2-40B4-BE49-F238E27FC236}">
                  <a16:creationId xmlns:a16="http://schemas.microsoft.com/office/drawing/2014/main" id="{F878BEC2-4DA8-48CD-8B00-C305A0388BB0}"/>
                </a:ext>
              </a:extLst>
            </p:cNvPr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3801;p57">
              <a:extLst>
                <a:ext uri="{FF2B5EF4-FFF2-40B4-BE49-F238E27FC236}">
                  <a16:creationId xmlns:a16="http://schemas.microsoft.com/office/drawing/2014/main" id="{B9BAAA6A-02FF-49E4-B83C-AE6E32B1E3DD}"/>
                </a:ext>
              </a:extLst>
            </p:cNvPr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3802;p57">
              <a:extLst>
                <a:ext uri="{FF2B5EF4-FFF2-40B4-BE49-F238E27FC236}">
                  <a16:creationId xmlns:a16="http://schemas.microsoft.com/office/drawing/2014/main" id="{B9834566-2C58-47C0-889E-B5AB9E5C7CD0}"/>
                </a:ext>
              </a:extLst>
            </p:cNvPr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3803;p57">
              <a:extLst>
                <a:ext uri="{FF2B5EF4-FFF2-40B4-BE49-F238E27FC236}">
                  <a16:creationId xmlns:a16="http://schemas.microsoft.com/office/drawing/2014/main" id="{2FD2FFA7-4C4F-42CD-AF97-506BEA2F5AC6}"/>
                </a:ext>
              </a:extLst>
            </p:cNvPr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3804;p57">
              <a:extLst>
                <a:ext uri="{FF2B5EF4-FFF2-40B4-BE49-F238E27FC236}">
                  <a16:creationId xmlns:a16="http://schemas.microsoft.com/office/drawing/2014/main" id="{1AC29AA9-08B6-41AB-874F-6774E5107A3A}"/>
                </a:ext>
              </a:extLst>
            </p:cNvPr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3805;p57">
              <a:extLst>
                <a:ext uri="{FF2B5EF4-FFF2-40B4-BE49-F238E27FC236}">
                  <a16:creationId xmlns:a16="http://schemas.microsoft.com/office/drawing/2014/main" id="{BCD81EC5-5ACF-4DDE-A7C4-81FDCB8345CF}"/>
                </a:ext>
              </a:extLst>
            </p:cNvPr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3806;p57">
              <a:extLst>
                <a:ext uri="{FF2B5EF4-FFF2-40B4-BE49-F238E27FC236}">
                  <a16:creationId xmlns:a16="http://schemas.microsoft.com/office/drawing/2014/main" id="{E3DC07F5-1C80-4DE2-ADD3-2A291CB07526}"/>
                </a:ext>
              </a:extLst>
            </p:cNvPr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3807;p57">
              <a:extLst>
                <a:ext uri="{FF2B5EF4-FFF2-40B4-BE49-F238E27FC236}">
                  <a16:creationId xmlns:a16="http://schemas.microsoft.com/office/drawing/2014/main" id="{69FBE056-0DAC-4089-88EE-104D97F10105}"/>
                </a:ext>
              </a:extLst>
            </p:cNvPr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3808;p57">
              <a:extLst>
                <a:ext uri="{FF2B5EF4-FFF2-40B4-BE49-F238E27FC236}">
                  <a16:creationId xmlns:a16="http://schemas.microsoft.com/office/drawing/2014/main" id="{A6032D32-9190-44D0-80B6-F559FB695F48}"/>
                </a:ext>
              </a:extLst>
            </p:cNvPr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3809;p57">
              <a:extLst>
                <a:ext uri="{FF2B5EF4-FFF2-40B4-BE49-F238E27FC236}">
                  <a16:creationId xmlns:a16="http://schemas.microsoft.com/office/drawing/2014/main" id="{7DDE44EE-47FD-47DF-902F-F8510CB34300}"/>
                </a:ext>
              </a:extLst>
            </p:cNvPr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3810;p57">
              <a:extLst>
                <a:ext uri="{FF2B5EF4-FFF2-40B4-BE49-F238E27FC236}">
                  <a16:creationId xmlns:a16="http://schemas.microsoft.com/office/drawing/2014/main" id="{A60195DE-066E-4083-9D55-FC98627A65AB}"/>
                </a:ext>
              </a:extLst>
            </p:cNvPr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3811;p57">
              <a:extLst>
                <a:ext uri="{FF2B5EF4-FFF2-40B4-BE49-F238E27FC236}">
                  <a16:creationId xmlns:a16="http://schemas.microsoft.com/office/drawing/2014/main" id="{94299839-85CD-4202-9B27-298A0F5A420F}"/>
                </a:ext>
              </a:extLst>
            </p:cNvPr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3812;p57">
              <a:extLst>
                <a:ext uri="{FF2B5EF4-FFF2-40B4-BE49-F238E27FC236}">
                  <a16:creationId xmlns:a16="http://schemas.microsoft.com/office/drawing/2014/main" id="{C93D92E9-3B1C-4B80-BC9F-6F10B48808EE}"/>
                </a:ext>
              </a:extLst>
            </p:cNvPr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3813;p57">
              <a:extLst>
                <a:ext uri="{FF2B5EF4-FFF2-40B4-BE49-F238E27FC236}">
                  <a16:creationId xmlns:a16="http://schemas.microsoft.com/office/drawing/2014/main" id="{578A7C7D-FEAD-4AAE-A8DB-565CA0B5FAF2}"/>
                </a:ext>
              </a:extLst>
            </p:cNvPr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3814;p57">
              <a:extLst>
                <a:ext uri="{FF2B5EF4-FFF2-40B4-BE49-F238E27FC236}">
                  <a16:creationId xmlns:a16="http://schemas.microsoft.com/office/drawing/2014/main" id="{77A2F365-FD9B-4104-A9F4-8DF75DAF8CF7}"/>
                </a:ext>
              </a:extLst>
            </p:cNvPr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3815;p57">
              <a:extLst>
                <a:ext uri="{FF2B5EF4-FFF2-40B4-BE49-F238E27FC236}">
                  <a16:creationId xmlns:a16="http://schemas.microsoft.com/office/drawing/2014/main" id="{B57EFF09-9A8A-4F5D-8DAB-9B41A746B139}"/>
                </a:ext>
              </a:extLst>
            </p:cNvPr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3816;p57">
              <a:extLst>
                <a:ext uri="{FF2B5EF4-FFF2-40B4-BE49-F238E27FC236}">
                  <a16:creationId xmlns:a16="http://schemas.microsoft.com/office/drawing/2014/main" id="{596A0784-7ED0-448C-875D-6A3383CA5359}"/>
                </a:ext>
              </a:extLst>
            </p:cNvPr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3817;p57">
              <a:extLst>
                <a:ext uri="{FF2B5EF4-FFF2-40B4-BE49-F238E27FC236}">
                  <a16:creationId xmlns:a16="http://schemas.microsoft.com/office/drawing/2014/main" id="{F405D099-B49D-419F-B4E6-9F76A73623E9}"/>
                </a:ext>
              </a:extLst>
            </p:cNvPr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3818;p57">
              <a:extLst>
                <a:ext uri="{FF2B5EF4-FFF2-40B4-BE49-F238E27FC236}">
                  <a16:creationId xmlns:a16="http://schemas.microsoft.com/office/drawing/2014/main" id="{A6144292-E377-49EA-A83A-32CE3B3D783C}"/>
                </a:ext>
              </a:extLst>
            </p:cNvPr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3819;p57">
              <a:extLst>
                <a:ext uri="{FF2B5EF4-FFF2-40B4-BE49-F238E27FC236}">
                  <a16:creationId xmlns:a16="http://schemas.microsoft.com/office/drawing/2014/main" id="{AD8A9CFD-56E4-4AED-8780-453EC502EB2B}"/>
                </a:ext>
              </a:extLst>
            </p:cNvPr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3820;p57">
              <a:extLst>
                <a:ext uri="{FF2B5EF4-FFF2-40B4-BE49-F238E27FC236}">
                  <a16:creationId xmlns:a16="http://schemas.microsoft.com/office/drawing/2014/main" id="{A9FB2EDD-736C-47C0-98C3-3D8D48E5FE46}"/>
                </a:ext>
              </a:extLst>
            </p:cNvPr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3821;p57">
              <a:extLst>
                <a:ext uri="{FF2B5EF4-FFF2-40B4-BE49-F238E27FC236}">
                  <a16:creationId xmlns:a16="http://schemas.microsoft.com/office/drawing/2014/main" id="{144C8056-BF16-490B-8E0C-0EAC399CADB6}"/>
                </a:ext>
              </a:extLst>
            </p:cNvPr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3822;p57">
              <a:extLst>
                <a:ext uri="{FF2B5EF4-FFF2-40B4-BE49-F238E27FC236}">
                  <a16:creationId xmlns:a16="http://schemas.microsoft.com/office/drawing/2014/main" id="{ED6F2A3F-8090-44A4-B495-1D3315D31643}"/>
                </a:ext>
              </a:extLst>
            </p:cNvPr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3823;p57">
              <a:extLst>
                <a:ext uri="{FF2B5EF4-FFF2-40B4-BE49-F238E27FC236}">
                  <a16:creationId xmlns:a16="http://schemas.microsoft.com/office/drawing/2014/main" id="{CC854CFF-2A43-450A-BC7A-8B6472B50870}"/>
                </a:ext>
              </a:extLst>
            </p:cNvPr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3824;p57">
              <a:extLst>
                <a:ext uri="{FF2B5EF4-FFF2-40B4-BE49-F238E27FC236}">
                  <a16:creationId xmlns:a16="http://schemas.microsoft.com/office/drawing/2014/main" id="{2AA77376-D46A-47BB-9E7E-F7F2783C9CE2}"/>
                </a:ext>
              </a:extLst>
            </p:cNvPr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3825;p57">
              <a:extLst>
                <a:ext uri="{FF2B5EF4-FFF2-40B4-BE49-F238E27FC236}">
                  <a16:creationId xmlns:a16="http://schemas.microsoft.com/office/drawing/2014/main" id="{CD5AC3BD-8CA6-46A0-9A8C-91DC9C567541}"/>
                </a:ext>
              </a:extLst>
            </p:cNvPr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3826;p57">
              <a:extLst>
                <a:ext uri="{FF2B5EF4-FFF2-40B4-BE49-F238E27FC236}">
                  <a16:creationId xmlns:a16="http://schemas.microsoft.com/office/drawing/2014/main" id="{3A62E108-3FE3-49E9-B325-A4735C8B78E4}"/>
                </a:ext>
              </a:extLst>
            </p:cNvPr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3827;p57">
              <a:extLst>
                <a:ext uri="{FF2B5EF4-FFF2-40B4-BE49-F238E27FC236}">
                  <a16:creationId xmlns:a16="http://schemas.microsoft.com/office/drawing/2014/main" id="{4FE08621-2665-45DB-8C5A-DF83FC56838C}"/>
                </a:ext>
              </a:extLst>
            </p:cNvPr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3828;p57">
              <a:extLst>
                <a:ext uri="{FF2B5EF4-FFF2-40B4-BE49-F238E27FC236}">
                  <a16:creationId xmlns:a16="http://schemas.microsoft.com/office/drawing/2014/main" id="{54F8BBBB-A6C0-43C4-950B-9977FF1DF337}"/>
                </a:ext>
              </a:extLst>
            </p:cNvPr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3829;p57">
              <a:extLst>
                <a:ext uri="{FF2B5EF4-FFF2-40B4-BE49-F238E27FC236}">
                  <a16:creationId xmlns:a16="http://schemas.microsoft.com/office/drawing/2014/main" id="{7A6A7BAA-E60A-4EA6-ACAC-CE786A23AD6F}"/>
                </a:ext>
              </a:extLst>
            </p:cNvPr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3830;p57">
              <a:extLst>
                <a:ext uri="{FF2B5EF4-FFF2-40B4-BE49-F238E27FC236}">
                  <a16:creationId xmlns:a16="http://schemas.microsoft.com/office/drawing/2014/main" id="{96528F5C-DCFD-4448-B96E-FDD11CF9CD9D}"/>
                </a:ext>
              </a:extLst>
            </p:cNvPr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831;p57">
              <a:extLst>
                <a:ext uri="{FF2B5EF4-FFF2-40B4-BE49-F238E27FC236}">
                  <a16:creationId xmlns:a16="http://schemas.microsoft.com/office/drawing/2014/main" id="{D1CB5543-6BF2-4B8A-A961-E5006E66A9A2}"/>
                </a:ext>
              </a:extLst>
            </p:cNvPr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832;p57">
              <a:extLst>
                <a:ext uri="{FF2B5EF4-FFF2-40B4-BE49-F238E27FC236}">
                  <a16:creationId xmlns:a16="http://schemas.microsoft.com/office/drawing/2014/main" id="{01A89D84-235C-4213-BCC4-CD05597C533A}"/>
                </a:ext>
              </a:extLst>
            </p:cNvPr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833;p57">
              <a:extLst>
                <a:ext uri="{FF2B5EF4-FFF2-40B4-BE49-F238E27FC236}">
                  <a16:creationId xmlns:a16="http://schemas.microsoft.com/office/drawing/2014/main" id="{486CBE62-82FB-458E-A0CC-F145FB28220D}"/>
                </a:ext>
              </a:extLst>
            </p:cNvPr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834;p57">
              <a:extLst>
                <a:ext uri="{FF2B5EF4-FFF2-40B4-BE49-F238E27FC236}">
                  <a16:creationId xmlns:a16="http://schemas.microsoft.com/office/drawing/2014/main" id="{B993D3F2-EEE5-4366-8078-70B1351CB785}"/>
                </a:ext>
              </a:extLst>
            </p:cNvPr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835;p57">
              <a:extLst>
                <a:ext uri="{FF2B5EF4-FFF2-40B4-BE49-F238E27FC236}">
                  <a16:creationId xmlns:a16="http://schemas.microsoft.com/office/drawing/2014/main" id="{E25ECAEC-F2D5-44B3-B3D9-C499C512593E}"/>
                </a:ext>
              </a:extLst>
            </p:cNvPr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836;p57">
              <a:extLst>
                <a:ext uri="{FF2B5EF4-FFF2-40B4-BE49-F238E27FC236}">
                  <a16:creationId xmlns:a16="http://schemas.microsoft.com/office/drawing/2014/main" id="{0578FDE2-6C53-4AEA-B7C4-230457562D7D}"/>
                </a:ext>
              </a:extLst>
            </p:cNvPr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837;p57">
              <a:extLst>
                <a:ext uri="{FF2B5EF4-FFF2-40B4-BE49-F238E27FC236}">
                  <a16:creationId xmlns:a16="http://schemas.microsoft.com/office/drawing/2014/main" id="{4F91044B-202D-4A40-9663-E8B98356B0BE}"/>
                </a:ext>
              </a:extLst>
            </p:cNvPr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838;p57">
              <a:extLst>
                <a:ext uri="{FF2B5EF4-FFF2-40B4-BE49-F238E27FC236}">
                  <a16:creationId xmlns:a16="http://schemas.microsoft.com/office/drawing/2014/main" id="{A995AFB4-B33B-41A3-B8EA-08D41E3F73A7}"/>
                </a:ext>
              </a:extLst>
            </p:cNvPr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839;p57">
              <a:extLst>
                <a:ext uri="{FF2B5EF4-FFF2-40B4-BE49-F238E27FC236}">
                  <a16:creationId xmlns:a16="http://schemas.microsoft.com/office/drawing/2014/main" id="{2210B2EF-FD0D-45D7-8CC4-4C4D2A3D9AFC}"/>
                </a:ext>
              </a:extLst>
            </p:cNvPr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840;p57">
              <a:extLst>
                <a:ext uri="{FF2B5EF4-FFF2-40B4-BE49-F238E27FC236}">
                  <a16:creationId xmlns:a16="http://schemas.microsoft.com/office/drawing/2014/main" id="{05585B6F-7034-45DF-8634-43AB273424A5}"/>
                </a:ext>
              </a:extLst>
            </p:cNvPr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841;p57">
              <a:extLst>
                <a:ext uri="{FF2B5EF4-FFF2-40B4-BE49-F238E27FC236}">
                  <a16:creationId xmlns:a16="http://schemas.microsoft.com/office/drawing/2014/main" id="{B9764122-3E43-4138-8F70-624AEAB846A7}"/>
                </a:ext>
              </a:extLst>
            </p:cNvPr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842;p57">
              <a:extLst>
                <a:ext uri="{FF2B5EF4-FFF2-40B4-BE49-F238E27FC236}">
                  <a16:creationId xmlns:a16="http://schemas.microsoft.com/office/drawing/2014/main" id="{C0E93657-8DED-4737-A7F3-8805A15C7628}"/>
                </a:ext>
              </a:extLst>
            </p:cNvPr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843;p57">
              <a:extLst>
                <a:ext uri="{FF2B5EF4-FFF2-40B4-BE49-F238E27FC236}">
                  <a16:creationId xmlns:a16="http://schemas.microsoft.com/office/drawing/2014/main" id="{42794BD9-10A0-40BE-9A10-CDDCC13B34F2}"/>
                </a:ext>
              </a:extLst>
            </p:cNvPr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844;p57">
              <a:extLst>
                <a:ext uri="{FF2B5EF4-FFF2-40B4-BE49-F238E27FC236}">
                  <a16:creationId xmlns:a16="http://schemas.microsoft.com/office/drawing/2014/main" id="{FA909D1F-5CE1-4CED-BCF0-5020D953D533}"/>
                </a:ext>
              </a:extLst>
            </p:cNvPr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845;p57">
              <a:extLst>
                <a:ext uri="{FF2B5EF4-FFF2-40B4-BE49-F238E27FC236}">
                  <a16:creationId xmlns:a16="http://schemas.microsoft.com/office/drawing/2014/main" id="{A5D09B86-E2A4-4705-9A89-88CCC64C4B5A}"/>
                </a:ext>
              </a:extLst>
            </p:cNvPr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846;p57">
              <a:extLst>
                <a:ext uri="{FF2B5EF4-FFF2-40B4-BE49-F238E27FC236}">
                  <a16:creationId xmlns:a16="http://schemas.microsoft.com/office/drawing/2014/main" id="{CB614845-DCC6-4D7D-B62E-F833D5B4A452}"/>
                </a:ext>
              </a:extLst>
            </p:cNvPr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847;p57">
              <a:extLst>
                <a:ext uri="{FF2B5EF4-FFF2-40B4-BE49-F238E27FC236}">
                  <a16:creationId xmlns:a16="http://schemas.microsoft.com/office/drawing/2014/main" id="{E4B1D515-678E-4843-B876-1B945831F23F}"/>
                </a:ext>
              </a:extLst>
            </p:cNvPr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848;p57">
              <a:extLst>
                <a:ext uri="{FF2B5EF4-FFF2-40B4-BE49-F238E27FC236}">
                  <a16:creationId xmlns:a16="http://schemas.microsoft.com/office/drawing/2014/main" id="{768976B2-3C2B-4CDC-9FD6-7CD6334F4D67}"/>
                </a:ext>
              </a:extLst>
            </p:cNvPr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849;p57">
              <a:extLst>
                <a:ext uri="{FF2B5EF4-FFF2-40B4-BE49-F238E27FC236}">
                  <a16:creationId xmlns:a16="http://schemas.microsoft.com/office/drawing/2014/main" id="{32D9F3E3-25C2-4096-940F-81D1567C9FAD}"/>
                </a:ext>
              </a:extLst>
            </p:cNvPr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850;p57">
              <a:extLst>
                <a:ext uri="{FF2B5EF4-FFF2-40B4-BE49-F238E27FC236}">
                  <a16:creationId xmlns:a16="http://schemas.microsoft.com/office/drawing/2014/main" id="{0C5E6EE1-3F73-4C24-8B2E-B5F4C72F2914}"/>
                </a:ext>
              </a:extLst>
            </p:cNvPr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851;p57">
              <a:extLst>
                <a:ext uri="{FF2B5EF4-FFF2-40B4-BE49-F238E27FC236}">
                  <a16:creationId xmlns:a16="http://schemas.microsoft.com/office/drawing/2014/main" id="{97A6013C-43AB-4BD8-8E41-36D4E436E827}"/>
                </a:ext>
              </a:extLst>
            </p:cNvPr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852;p57">
              <a:extLst>
                <a:ext uri="{FF2B5EF4-FFF2-40B4-BE49-F238E27FC236}">
                  <a16:creationId xmlns:a16="http://schemas.microsoft.com/office/drawing/2014/main" id="{EA0A9FD5-DDBF-4BBE-8B1C-ADA4D97BD79A}"/>
                </a:ext>
              </a:extLst>
            </p:cNvPr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853;p57">
              <a:extLst>
                <a:ext uri="{FF2B5EF4-FFF2-40B4-BE49-F238E27FC236}">
                  <a16:creationId xmlns:a16="http://schemas.microsoft.com/office/drawing/2014/main" id="{88C386E0-5E19-4DC5-84F2-8DA80BD15ADF}"/>
                </a:ext>
              </a:extLst>
            </p:cNvPr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854;p57">
              <a:extLst>
                <a:ext uri="{FF2B5EF4-FFF2-40B4-BE49-F238E27FC236}">
                  <a16:creationId xmlns:a16="http://schemas.microsoft.com/office/drawing/2014/main" id="{3DB97363-AD20-40AA-B1C6-54D1716F5E12}"/>
                </a:ext>
              </a:extLst>
            </p:cNvPr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855;p57">
              <a:extLst>
                <a:ext uri="{FF2B5EF4-FFF2-40B4-BE49-F238E27FC236}">
                  <a16:creationId xmlns:a16="http://schemas.microsoft.com/office/drawing/2014/main" id="{5B441F5C-C497-46D7-B764-48E0633A9821}"/>
                </a:ext>
              </a:extLst>
            </p:cNvPr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856;p57">
              <a:extLst>
                <a:ext uri="{FF2B5EF4-FFF2-40B4-BE49-F238E27FC236}">
                  <a16:creationId xmlns:a16="http://schemas.microsoft.com/office/drawing/2014/main" id="{E1543E3B-CFC6-47EF-B211-684EC981DFAB}"/>
                </a:ext>
              </a:extLst>
            </p:cNvPr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857;p57">
              <a:extLst>
                <a:ext uri="{FF2B5EF4-FFF2-40B4-BE49-F238E27FC236}">
                  <a16:creationId xmlns:a16="http://schemas.microsoft.com/office/drawing/2014/main" id="{20C088A6-8330-4E53-99BE-904A011A0893}"/>
                </a:ext>
              </a:extLst>
            </p:cNvPr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858;p57">
              <a:extLst>
                <a:ext uri="{FF2B5EF4-FFF2-40B4-BE49-F238E27FC236}">
                  <a16:creationId xmlns:a16="http://schemas.microsoft.com/office/drawing/2014/main" id="{AA977032-9FEF-471D-B90F-DCF922B00B30}"/>
                </a:ext>
              </a:extLst>
            </p:cNvPr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859;p57">
              <a:extLst>
                <a:ext uri="{FF2B5EF4-FFF2-40B4-BE49-F238E27FC236}">
                  <a16:creationId xmlns:a16="http://schemas.microsoft.com/office/drawing/2014/main" id="{2DE96251-419C-41A4-8A48-2C2EC5C2E3CD}"/>
                </a:ext>
              </a:extLst>
            </p:cNvPr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860;p57">
              <a:extLst>
                <a:ext uri="{FF2B5EF4-FFF2-40B4-BE49-F238E27FC236}">
                  <a16:creationId xmlns:a16="http://schemas.microsoft.com/office/drawing/2014/main" id="{B91D0F14-C9FB-4726-A3F3-328B93125C6F}"/>
                </a:ext>
              </a:extLst>
            </p:cNvPr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861;p57">
              <a:extLst>
                <a:ext uri="{FF2B5EF4-FFF2-40B4-BE49-F238E27FC236}">
                  <a16:creationId xmlns:a16="http://schemas.microsoft.com/office/drawing/2014/main" id="{9BFC03A9-86EF-43F0-98EF-8B9395C84838}"/>
                </a:ext>
              </a:extLst>
            </p:cNvPr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862;p57">
              <a:extLst>
                <a:ext uri="{FF2B5EF4-FFF2-40B4-BE49-F238E27FC236}">
                  <a16:creationId xmlns:a16="http://schemas.microsoft.com/office/drawing/2014/main" id="{C44301D5-A1E2-4398-A2B3-40B0BFC6ABE9}"/>
                </a:ext>
              </a:extLst>
            </p:cNvPr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863;p57">
              <a:extLst>
                <a:ext uri="{FF2B5EF4-FFF2-40B4-BE49-F238E27FC236}">
                  <a16:creationId xmlns:a16="http://schemas.microsoft.com/office/drawing/2014/main" id="{AD7CF49A-F52D-4159-8C0B-1E76189B4AE0}"/>
                </a:ext>
              </a:extLst>
            </p:cNvPr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864;p57">
              <a:extLst>
                <a:ext uri="{FF2B5EF4-FFF2-40B4-BE49-F238E27FC236}">
                  <a16:creationId xmlns:a16="http://schemas.microsoft.com/office/drawing/2014/main" id="{CF789FB1-CA79-4CF6-A87D-00EF86A9B204}"/>
                </a:ext>
              </a:extLst>
            </p:cNvPr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865;p57">
              <a:extLst>
                <a:ext uri="{FF2B5EF4-FFF2-40B4-BE49-F238E27FC236}">
                  <a16:creationId xmlns:a16="http://schemas.microsoft.com/office/drawing/2014/main" id="{25E6F95C-E8FB-4A39-93F6-B90DAB7DD074}"/>
                </a:ext>
              </a:extLst>
            </p:cNvPr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866;p57">
              <a:extLst>
                <a:ext uri="{FF2B5EF4-FFF2-40B4-BE49-F238E27FC236}">
                  <a16:creationId xmlns:a16="http://schemas.microsoft.com/office/drawing/2014/main" id="{DBC766E1-A226-4665-9756-D49CC56CD2EC}"/>
                </a:ext>
              </a:extLst>
            </p:cNvPr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867;p57">
              <a:extLst>
                <a:ext uri="{FF2B5EF4-FFF2-40B4-BE49-F238E27FC236}">
                  <a16:creationId xmlns:a16="http://schemas.microsoft.com/office/drawing/2014/main" id="{83FD9A1A-AA6E-4B35-AC26-5CC7339AE9C1}"/>
                </a:ext>
              </a:extLst>
            </p:cNvPr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868;p57">
              <a:extLst>
                <a:ext uri="{FF2B5EF4-FFF2-40B4-BE49-F238E27FC236}">
                  <a16:creationId xmlns:a16="http://schemas.microsoft.com/office/drawing/2014/main" id="{C67576AC-3635-402E-B292-3B94952D638C}"/>
                </a:ext>
              </a:extLst>
            </p:cNvPr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869;p57">
              <a:extLst>
                <a:ext uri="{FF2B5EF4-FFF2-40B4-BE49-F238E27FC236}">
                  <a16:creationId xmlns:a16="http://schemas.microsoft.com/office/drawing/2014/main" id="{6081EB37-AE89-47F1-8FA8-0E055E4B170E}"/>
                </a:ext>
              </a:extLst>
            </p:cNvPr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870;p57">
              <a:extLst>
                <a:ext uri="{FF2B5EF4-FFF2-40B4-BE49-F238E27FC236}">
                  <a16:creationId xmlns:a16="http://schemas.microsoft.com/office/drawing/2014/main" id="{6F10D689-72C5-4180-A4B9-E853573B9DBA}"/>
                </a:ext>
              </a:extLst>
            </p:cNvPr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871;p57">
              <a:extLst>
                <a:ext uri="{FF2B5EF4-FFF2-40B4-BE49-F238E27FC236}">
                  <a16:creationId xmlns:a16="http://schemas.microsoft.com/office/drawing/2014/main" id="{41BC6199-FE82-4C35-9C1D-2A93A45C9ED4}"/>
                </a:ext>
              </a:extLst>
            </p:cNvPr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872;p57">
              <a:extLst>
                <a:ext uri="{FF2B5EF4-FFF2-40B4-BE49-F238E27FC236}">
                  <a16:creationId xmlns:a16="http://schemas.microsoft.com/office/drawing/2014/main" id="{DE91C381-7E96-4582-9FFA-73A87E3BDA3C}"/>
                </a:ext>
              </a:extLst>
            </p:cNvPr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873;p57">
              <a:extLst>
                <a:ext uri="{FF2B5EF4-FFF2-40B4-BE49-F238E27FC236}">
                  <a16:creationId xmlns:a16="http://schemas.microsoft.com/office/drawing/2014/main" id="{E87C41DB-EF83-47EB-9C42-C347EF393B57}"/>
                </a:ext>
              </a:extLst>
            </p:cNvPr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874;p57">
              <a:extLst>
                <a:ext uri="{FF2B5EF4-FFF2-40B4-BE49-F238E27FC236}">
                  <a16:creationId xmlns:a16="http://schemas.microsoft.com/office/drawing/2014/main" id="{49A29B14-B197-40D6-A85E-609CC729F24D}"/>
                </a:ext>
              </a:extLst>
            </p:cNvPr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875;p57">
              <a:extLst>
                <a:ext uri="{FF2B5EF4-FFF2-40B4-BE49-F238E27FC236}">
                  <a16:creationId xmlns:a16="http://schemas.microsoft.com/office/drawing/2014/main" id="{7E65DDC3-55CD-4D56-8EB0-68265397B657}"/>
                </a:ext>
              </a:extLst>
            </p:cNvPr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876;p57">
              <a:extLst>
                <a:ext uri="{FF2B5EF4-FFF2-40B4-BE49-F238E27FC236}">
                  <a16:creationId xmlns:a16="http://schemas.microsoft.com/office/drawing/2014/main" id="{636F0C32-B0DC-4409-80CC-7328DE9DB0D4}"/>
                </a:ext>
              </a:extLst>
            </p:cNvPr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877;p57">
              <a:extLst>
                <a:ext uri="{FF2B5EF4-FFF2-40B4-BE49-F238E27FC236}">
                  <a16:creationId xmlns:a16="http://schemas.microsoft.com/office/drawing/2014/main" id="{7CFBDA82-31AF-4244-A4FD-775FEC714E72}"/>
                </a:ext>
              </a:extLst>
            </p:cNvPr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878;p57">
              <a:extLst>
                <a:ext uri="{FF2B5EF4-FFF2-40B4-BE49-F238E27FC236}">
                  <a16:creationId xmlns:a16="http://schemas.microsoft.com/office/drawing/2014/main" id="{88887326-F5EE-4E64-8EB0-C46C8AF7FA4D}"/>
                </a:ext>
              </a:extLst>
            </p:cNvPr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879;p57">
              <a:extLst>
                <a:ext uri="{FF2B5EF4-FFF2-40B4-BE49-F238E27FC236}">
                  <a16:creationId xmlns:a16="http://schemas.microsoft.com/office/drawing/2014/main" id="{518A61DE-61B5-4911-A069-D748E458C673}"/>
                </a:ext>
              </a:extLst>
            </p:cNvPr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880;p57">
              <a:extLst>
                <a:ext uri="{FF2B5EF4-FFF2-40B4-BE49-F238E27FC236}">
                  <a16:creationId xmlns:a16="http://schemas.microsoft.com/office/drawing/2014/main" id="{6E5C6782-0545-4E80-947E-CB5EA413596F}"/>
                </a:ext>
              </a:extLst>
            </p:cNvPr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881;p57">
              <a:extLst>
                <a:ext uri="{FF2B5EF4-FFF2-40B4-BE49-F238E27FC236}">
                  <a16:creationId xmlns:a16="http://schemas.microsoft.com/office/drawing/2014/main" id="{04AC1082-15CE-40BD-B931-D673FC6DB262}"/>
                </a:ext>
              </a:extLst>
            </p:cNvPr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882;p57">
              <a:extLst>
                <a:ext uri="{FF2B5EF4-FFF2-40B4-BE49-F238E27FC236}">
                  <a16:creationId xmlns:a16="http://schemas.microsoft.com/office/drawing/2014/main" id="{4580FD93-3490-4648-8CB4-38BC38FB42E6}"/>
                </a:ext>
              </a:extLst>
            </p:cNvPr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883;p57">
              <a:extLst>
                <a:ext uri="{FF2B5EF4-FFF2-40B4-BE49-F238E27FC236}">
                  <a16:creationId xmlns:a16="http://schemas.microsoft.com/office/drawing/2014/main" id="{7958734D-1CAB-4B99-A5FE-080A65866EB3}"/>
                </a:ext>
              </a:extLst>
            </p:cNvPr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884;p57">
              <a:extLst>
                <a:ext uri="{FF2B5EF4-FFF2-40B4-BE49-F238E27FC236}">
                  <a16:creationId xmlns:a16="http://schemas.microsoft.com/office/drawing/2014/main" id="{BEA6A053-AEE9-476B-9D84-24FDB110BA82}"/>
                </a:ext>
              </a:extLst>
            </p:cNvPr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885;p57">
              <a:extLst>
                <a:ext uri="{FF2B5EF4-FFF2-40B4-BE49-F238E27FC236}">
                  <a16:creationId xmlns:a16="http://schemas.microsoft.com/office/drawing/2014/main" id="{40AF5EE0-384D-4977-8A5A-060B9BBCAD91}"/>
                </a:ext>
              </a:extLst>
            </p:cNvPr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886;p57">
              <a:extLst>
                <a:ext uri="{FF2B5EF4-FFF2-40B4-BE49-F238E27FC236}">
                  <a16:creationId xmlns:a16="http://schemas.microsoft.com/office/drawing/2014/main" id="{5E1D5DD7-49AD-4BD9-B845-38DB6C4ED939}"/>
                </a:ext>
              </a:extLst>
            </p:cNvPr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887;p57">
              <a:extLst>
                <a:ext uri="{FF2B5EF4-FFF2-40B4-BE49-F238E27FC236}">
                  <a16:creationId xmlns:a16="http://schemas.microsoft.com/office/drawing/2014/main" id="{78F3F9ED-A492-4B69-8192-F5EEC8B34075}"/>
                </a:ext>
              </a:extLst>
            </p:cNvPr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888;p57">
              <a:extLst>
                <a:ext uri="{FF2B5EF4-FFF2-40B4-BE49-F238E27FC236}">
                  <a16:creationId xmlns:a16="http://schemas.microsoft.com/office/drawing/2014/main" id="{48354B2E-3AAE-4526-96C9-1A1BDFE59416}"/>
                </a:ext>
              </a:extLst>
            </p:cNvPr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889;p57">
              <a:extLst>
                <a:ext uri="{FF2B5EF4-FFF2-40B4-BE49-F238E27FC236}">
                  <a16:creationId xmlns:a16="http://schemas.microsoft.com/office/drawing/2014/main" id="{850FFE7F-73B5-40DE-AEB0-5BF4D9784573}"/>
                </a:ext>
              </a:extLst>
            </p:cNvPr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890;p57">
              <a:extLst>
                <a:ext uri="{FF2B5EF4-FFF2-40B4-BE49-F238E27FC236}">
                  <a16:creationId xmlns:a16="http://schemas.microsoft.com/office/drawing/2014/main" id="{C23744DA-6F8E-40F3-BEA4-E13819932237}"/>
                </a:ext>
              </a:extLst>
            </p:cNvPr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891;p57">
              <a:extLst>
                <a:ext uri="{FF2B5EF4-FFF2-40B4-BE49-F238E27FC236}">
                  <a16:creationId xmlns:a16="http://schemas.microsoft.com/office/drawing/2014/main" id="{30DAECD6-EB2A-4106-B2F6-A43823CAF1D7}"/>
                </a:ext>
              </a:extLst>
            </p:cNvPr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892;p57">
              <a:extLst>
                <a:ext uri="{FF2B5EF4-FFF2-40B4-BE49-F238E27FC236}">
                  <a16:creationId xmlns:a16="http://schemas.microsoft.com/office/drawing/2014/main" id="{558FF40D-1CC0-45F5-99A1-22B0DF1A8C49}"/>
                </a:ext>
              </a:extLst>
            </p:cNvPr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893;p57">
              <a:extLst>
                <a:ext uri="{FF2B5EF4-FFF2-40B4-BE49-F238E27FC236}">
                  <a16:creationId xmlns:a16="http://schemas.microsoft.com/office/drawing/2014/main" id="{9A8C6203-F196-4A80-B320-D67C218A900E}"/>
                </a:ext>
              </a:extLst>
            </p:cNvPr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894;p57">
              <a:extLst>
                <a:ext uri="{FF2B5EF4-FFF2-40B4-BE49-F238E27FC236}">
                  <a16:creationId xmlns:a16="http://schemas.microsoft.com/office/drawing/2014/main" id="{67A6D614-8B26-4F51-8ED8-BF1E372EFD61}"/>
                </a:ext>
              </a:extLst>
            </p:cNvPr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895;p57">
              <a:extLst>
                <a:ext uri="{FF2B5EF4-FFF2-40B4-BE49-F238E27FC236}">
                  <a16:creationId xmlns:a16="http://schemas.microsoft.com/office/drawing/2014/main" id="{9A3E6A1B-F6D7-4EC2-A076-615860689149}"/>
                </a:ext>
              </a:extLst>
            </p:cNvPr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896;p57">
              <a:extLst>
                <a:ext uri="{FF2B5EF4-FFF2-40B4-BE49-F238E27FC236}">
                  <a16:creationId xmlns:a16="http://schemas.microsoft.com/office/drawing/2014/main" id="{416D3037-C65E-4DDE-B25D-1EA3E4A92ED8}"/>
                </a:ext>
              </a:extLst>
            </p:cNvPr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897;p57">
              <a:extLst>
                <a:ext uri="{FF2B5EF4-FFF2-40B4-BE49-F238E27FC236}">
                  <a16:creationId xmlns:a16="http://schemas.microsoft.com/office/drawing/2014/main" id="{C68B3DB2-D01C-416C-9757-119796A59177}"/>
                </a:ext>
              </a:extLst>
            </p:cNvPr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898;p57">
              <a:extLst>
                <a:ext uri="{FF2B5EF4-FFF2-40B4-BE49-F238E27FC236}">
                  <a16:creationId xmlns:a16="http://schemas.microsoft.com/office/drawing/2014/main" id="{473FA7D6-09D3-4820-8A4B-A4BBA07462E3}"/>
                </a:ext>
              </a:extLst>
            </p:cNvPr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899;p57">
              <a:extLst>
                <a:ext uri="{FF2B5EF4-FFF2-40B4-BE49-F238E27FC236}">
                  <a16:creationId xmlns:a16="http://schemas.microsoft.com/office/drawing/2014/main" id="{CE23B015-EED9-4BD3-9E4A-2607D36A6F96}"/>
                </a:ext>
              </a:extLst>
            </p:cNvPr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900;p57">
              <a:extLst>
                <a:ext uri="{FF2B5EF4-FFF2-40B4-BE49-F238E27FC236}">
                  <a16:creationId xmlns:a16="http://schemas.microsoft.com/office/drawing/2014/main" id="{C2EAAA71-8D02-4636-830A-7756D003D7DB}"/>
                </a:ext>
              </a:extLst>
            </p:cNvPr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901;p57">
              <a:extLst>
                <a:ext uri="{FF2B5EF4-FFF2-40B4-BE49-F238E27FC236}">
                  <a16:creationId xmlns:a16="http://schemas.microsoft.com/office/drawing/2014/main" id="{2B3B209B-3A6D-4FFD-9D3B-7A1756E38D91}"/>
                </a:ext>
              </a:extLst>
            </p:cNvPr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902;p57">
              <a:extLst>
                <a:ext uri="{FF2B5EF4-FFF2-40B4-BE49-F238E27FC236}">
                  <a16:creationId xmlns:a16="http://schemas.microsoft.com/office/drawing/2014/main" id="{54E71666-39F3-4B1C-B0AD-CA8381026E0C}"/>
                </a:ext>
              </a:extLst>
            </p:cNvPr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903;p57">
              <a:extLst>
                <a:ext uri="{FF2B5EF4-FFF2-40B4-BE49-F238E27FC236}">
                  <a16:creationId xmlns:a16="http://schemas.microsoft.com/office/drawing/2014/main" id="{B516AEA0-C2E5-4254-94B3-913A5D3EF2A8}"/>
                </a:ext>
              </a:extLst>
            </p:cNvPr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904;p57">
              <a:extLst>
                <a:ext uri="{FF2B5EF4-FFF2-40B4-BE49-F238E27FC236}">
                  <a16:creationId xmlns:a16="http://schemas.microsoft.com/office/drawing/2014/main" id="{2DE42867-3BAD-46DB-8CF3-E1BFB133E4C6}"/>
                </a:ext>
              </a:extLst>
            </p:cNvPr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905;p57">
              <a:extLst>
                <a:ext uri="{FF2B5EF4-FFF2-40B4-BE49-F238E27FC236}">
                  <a16:creationId xmlns:a16="http://schemas.microsoft.com/office/drawing/2014/main" id="{D25E962F-BB48-46A2-977F-7CCA57B2DB76}"/>
                </a:ext>
              </a:extLst>
            </p:cNvPr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906;p57">
              <a:extLst>
                <a:ext uri="{FF2B5EF4-FFF2-40B4-BE49-F238E27FC236}">
                  <a16:creationId xmlns:a16="http://schemas.microsoft.com/office/drawing/2014/main" id="{7E316F51-B1A2-4796-9766-A36EE26B2A74}"/>
                </a:ext>
              </a:extLst>
            </p:cNvPr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907;p57">
              <a:extLst>
                <a:ext uri="{FF2B5EF4-FFF2-40B4-BE49-F238E27FC236}">
                  <a16:creationId xmlns:a16="http://schemas.microsoft.com/office/drawing/2014/main" id="{97922F62-3183-4A5D-988B-1E5C6F602FB3}"/>
                </a:ext>
              </a:extLst>
            </p:cNvPr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908;p57">
              <a:extLst>
                <a:ext uri="{FF2B5EF4-FFF2-40B4-BE49-F238E27FC236}">
                  <a16:creationId xmlns:a16="http://schemas.microsoft.com/office/drawing/2014/main" id="{AA4911C4-6B0F-465D-90A6-81C4B58687B0}"/>
                </a:ext>
              </a:extLst>
            </p:cNvPr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909;p57">
              <a:extLst>
                <a:ext uri="{FF2B5EF4-FFF2-40B4-BE49-F238E27FC236}">
                  <a16:creationId xmlns:a16="http://schemas.microsoft.com/office/drawing/2014/main" id="{8AFCA414-5B51-4AC2-89D7-AE5F9C740C2C}"/>
                </a:ext>
              </a:extLst>
            </p:cNvPr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910;p57">
              <a:extLst>
                <a:ext uri="{FF2B5EF4-FFF2-40B4-BE49-F238E27FC236}">
                  <a16:creationId xmlns:a16="http://schemas.microsoft.com/office/drawing/2014/main" id="{24CC30D9-240B-4A0D-8EA2-AA3A4637A817}"/>
                </a:ext>
              </a:extLst>
            </p:cNvPr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911;p57">
              <a:extLst>
                <a:ext uri="{FF2B5EF4-FFF2-40B4-BE49-F238E27FC236}">
                  <a16:creationId xmlns:a16="http://schemas.microsoft.com/office/drawing/2014/main" id="{59431981-B5C1-41AD-84CB-E0A5B7B7107D}"/>
                </a:ext>
              </a:extLst>
            </p:cNvPr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912;p57">
              <a:extLst>
                <a:ext uri="{FF2B5EF4-FFF2-40B4-BE49-F238E27FC236}">
                  <a16:creationId xmlns:a16="http://schemas.microsoft.com/office/drawing/2014/main" id="{12B5E03E-4015-44E1-AB27-6CDD6204E98D}"/>
                </a:ext>
              </a:extLst>
            </p:cNvPr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913;p57">
              <a:extLst>
                <a:ext uri="{FF2B5EF4-FFF2-40B4-BE49-F238E27FC236}">
                  <a16:creationId xmlns:a16="http://schemas.microsoft.com/office/drawing/2014/main" id="{8FA90E7E-E2D6-4517-AE84-56C8B8F8475C}"/>
                </a:ext>
              </a:extLst>
            </p:cNvPr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914;p57">
              <a:extLst>
                <a:ext uri="{FF2B5EF4-FFF2-40B4-BE49-F238E27FC236}">
                  <a16:creationId xmlns:a16="http://schemas.microsoft.com/office/drawing/2014/main" id="{581907D5-8A86-4541-A75A-D0C74E2998B3}"/>
                </a:ext>
              </a:extLst>
            </p:cNvPr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915;p57">
              <a:extLst>
                <a:ext uri="{FF2B5EF4-FFF2-40B4-BE49-F238E27FC236}">
                  <a16:creationId xmlns:a16="http://schemas.microsoft.com/office/drawing/2014/main" id="{D0BEDB18-CA78-4ACB-A5E0-00C7D8BFCC2B}"/>
                </a:ext>
              </a:extLst>
            </p:cNvPr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916;p57">
              <a:extLst>
                <a:ext uri="{FF2B5EF4-FFF2-40B4-BE49-F238E27FC236}">
                  <a16:creationId xmlns:a16="http://schemas.microsoft.com/office/drawing/2014/main" id="{677A22AB-4171-4597-9B0C-C1CF30BF1B10}"/>
                </a:ext>
              </a:extLst>
            </p:cNvPr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917;p57">
              <a:extLst>
                <a:ext uri="{FF2B5EF4-FFF2-40B4-BE49-F238E27FC236}">
                  <a16:creationId xmlns:a16="http://schemas.microsoft.com/office/drawing/2014/main" id="{2596142F-DE5C-4A6C-9526-BE938631498D}"/>
                </a:ext>
              </a:extLst>
            </p:cNvPr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918;p57">
              <a:extLst>
                <a:ext uri="{FF2B5EF4-FFF2-40B4-BE49-F238E27FC236}">
                  <a16:creationId xmlns:a16="http://schemas.microsoft.com/office/drawing/2014/main" id="{EE9064C5-4A9F-4DA4-A394-DCF3F2320C4E}"/>
                </a:ext>
              </a:extLst>
            </p:cNvPr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919;p57">
              <a:extLst>
                <a:ext uri="{FF2B5EF4-FFF2-40B4-BE49-F238E27FC236}">
                  <a16:creationId xmlns:a16="http://schemas.microsoft.com/office/drawing/2014/main" id="{28B856E5-79BA-48AE-8E2A-82282AC24A23}"/>
                </a:ext>
              </a:extLst>
            </p:cNvPr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920;p57">
              <a:extLst>
                <a:ext uri="{FF2B5EF4-FFF2-40B4-BE49-F238E27FC236}">
                  <a16:creationId xmlns:a16="http://schemas.microsoft.com/office/drawing/2014/main" id="{836FD27F-A960-41BE-9931-CE8BC8B28E49}"/>
                </a:ext>
              </a:extLst>
            </p:cNvPr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921;p57">
              <a:extLst>
                <a:ext uri="{FF2B5EF4-FFF2-40B4-BE49-F238E27FC236}">
                  <a16:creationId xmlns:a16="http://schemas.microsoft.com/office/drawing/2014/main" id="{E6E4F54B-31FA-4149-B2A3-32F7F0826D48}"/>
                </a:ext>
              </a:extLst>
            </p:cNvPr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922;p57">
              <a:extLst>
                <a:ext uri="{FF2B5EF4-FFF2-40B4-BE49-F238E27FC236}">
                  <a16:creationId xmlns:a16="http://schemas.microsoft.com/office/drawing/2014/main" id="{57B6C970-617F-44CD-8EEA-120296C77BB0}"/>
                </a:ext>
              </a:extLst>
            </p:cNvPr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923;p57">
              <a:extLst>
                <a:ext uri="{FF2B5EF4-FFF2-40B4-BE49-F238E27FC236}">
                  <a16:creationId xmlns:a16="http://schemas.microsoft.com/office/drawing/2014/main" id="{6E104D1C-FDFE-47E5-B21B-DE6173A6A4EE}"/>
                </a:ext>
              </a:extLst>
            </p:cNvPr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924;p57">
              <a:extLst>
                <a:ext uri="{FF2B5EF4-FFF2-40B4-BE49-F238E27FC236}">
                  <a16:creationId xmlns:a16="http://schemas.microsoft.com/office/drawing/2014/main" id="{F933ED74-B3BE-475E-AF7E-0D701BFE4F09}"/>
                </a:ext>
              </a:extLst>
            </p:cNvPr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925;p57">
              <a:extLst>
                <a:ext uri="{FF2B5EF4-FFF2-40B4-BE49-F238E27FC236}">
                  <a16:creationId xmlns:a16="http://schemas.microsoft.com/office/drawing/2014/main" id="{A5A58094-A2ED-4DBA-B398-5D4439C9F1BF}"/>
                </a:ext>
              </a:extLst>
            </p:cNvPr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926;p57">
              <a:extLst>
                <a:ext uri="{FF2B5EF4-FFF2-40B4-BE49-F238E27FC236}">
                  <a16:creationId xmlns:a16="http://schemas.microsoft.com/office/drawing/2014/main" id="{90CD727A-4049-4D59-9B09-7254A84B359D}"/>
                </a:ext>
              </a:extLst>
            </p:cNvPr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927;p57">
              <a:extLst>
                <a:ext uri="{FF2B5EF4-FFF2-40B4-BE49-F238E27FC236}">
                  <a16:creationId xmlns:a16="http://schemas.microsoft.com/office/drawing/2014/main" id="{A07791CA-2E93-4697-899A-F1FA07C968C5}"/>
                </a:ext>
              </a:extLst>
            </p:cNvPr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928;p57">
              <a:extLst>
                <a:ext uri="{FF2B5EF4-FFF2-40B4-BE49-F238E27FC236}">
                  <a16:creationId xmlns:a16="http://schemas.microsoft.com/office/drawing/2014/main" id="{1765A4B9-5287-4252-8E61-40348B969CCD}"/>
                </a:ext>
              </a:extLst>
            </p:cNvPr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929;p57">
              <a:extLst>
                <a:ext uri="{FF2B5EF4-FFF2-40B4-BE49-F238E27FC236}">
                  <a16:creationId xmlns:a16="http://schemas.microsoft.com/office/drawing/2014/main" id="{D2EF7360-1973-482A-BC9B-A517D6173052}"/>
                </a:ext>
              </a:extLst>
            </p:cNvPr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930;p57">
              <a:extLst>
                <a:ext uri="{FF2B5EF4-FFF2-40B4-BE49-F238E27FC236}">
                  <a16:creationId xmlns:a16="http://schemas.microsoft.com/office/drawing/2014/main" id="{49FF1896-0CEB-469A-A67F-A341E64533D3}"/>
                </a:ext>
              </a:extLst>
            </p:cNvPr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931;p57">
              <a:extLst>
                <a:ext uri="{FF2B5EF4-FFF2-40B4-BE49-F238E27FC236}">
                  <a16:creationId xmlns:a16="http://schemas.microsoft.com/office/drawing/2014/main" id="{FBF7D45D-C446-4D63-B6A4-5547CB09AE11}"/>
                </a:ext>
              </a:extLst>
            </p:cNvPr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932;p57">
              <a:extLst>
                <a:ext uri="{FF2B5EF4-FFF2-40B4-BE49-F238E27FC236}">
                  <a16:creationId xmlns:a16="http://schemas.microsoft.com/office/drawing/2014/main" id="{BA43B4D4-7F70-4BFF-B969-BC4BE0729874}"/>
                </a:ext>
              </a:extLst>
            </p:cNvPr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933;p57">
              <a:extLst>
                <a:ext uri="{FF2B5EF4-FFF2-40B4-BE49-F238E27FC236}">
                  <a16:creationId xmlns:a16="http://schemas.microsoft.com/office/drawing/2014/main" id="{E3ED3A32-9D73-48BC-8561-0D094279BD78}"/>
                </a:ext>
              </a:extLst>
            </p:cNvPr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934;p57">
              <a:extLst>
                <a:ext uri="{FF2B5EF4-FFF2-40B4-BE49-F238E27FC236}">
                  <a16:creationId xmlns:a16="http://schemas.microsoft.com/office/drawing/2014/main" id="{E669B0E3-4750-4A0D-839C-34F1039817A2}"/>
                </a:ext>
              </a:extLst>
            </p:cNvPr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935;p57">
              <a:extLst>
                <a:ext uri="{FF2B5EF4-FFF2-40B4-BE49-F238E27FC236}">
                  <a16:creationId xmlns:a16="http://schemas.microsoft.com/office/drawing/2014/main" id="{7C4546AB-5C43-461B-8055-117B42F71D10}"/>
                </a:ext>
              </a:extLst>
            </p:cNvPr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936;p57">
              <a:extLst>
                <a:ext uri="{FF2B5EF4-FFF2-40B4-BE49-F238E27FC236}">
                  <a16:creationId xmlns:a16="http://schemas.microsoft.com/office/drawing/2014/main" id="{C6586669-E0D5-478F-9D62-68C9AE06B672}"/>
                </a:ext>
              </a:extLst>
            </p:cNvPr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937;p57">
              <a:extLst>
                <a:ext uri="{FF2B5EF4-FFF2-40B4-BE49-F238E27FC236}">
                  <a16:creationId xmlns:a16="http://schemas.microsoft.com/office/drawing/2014/main" id="{4F7DD7AF-986B-4834-BF83-71A4E56CF873}"/>
                </a:ext>
              </a:extLst>
            </p:cNvPr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938;p57">
              <a:extLst>
                <a:ext uri="{FF2B5EF4-FFF2-40B4-BE49-F238E27FC236}">
                  <a16:creationId xmlns:a16="http://schemas.microsoft.com/office/drawing/2014/main" id="{FEBB6CCC-9A7E-4DF6-B9A4-0689880DF89B}"/>
                </a:ext>
              </a:extLst>
            </p:cNvPr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939;p57">
              <a:extLst>
                <a:ext uri="{FF2B5EF4-FFF2-40B4-BE49-F238E27FC236}">
                  <a16:creationId xmlns:a16="http://schemas.microsoft.com/office/drawing/2014/main" id="{127199BF-F520-45B9-9F79-C05CA21336BF}"/>
                </a:ext>
              </a:extLst>
            </p:cNvPr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940;p57">
              <a:extLst>
                <a:ext uri="{FF2B5EF4-FFF2-40B4-BE49-F238E27FC236}">
                  <a16:creationId xmlns:a16="http://schemas.microsoft.com/office/drawing/2014/main" id="{7CF6CC46-D424-41B4-819D-8388AF572737}"/>
                </a:ext>
              </a:extLst>
            </p:cNvPr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941;p57">
              <a:extLst>
                <a:ext uri="{FF2B5EF4-FFF2-40B4-BE49-F238E27FC236}">
                  <a16:creationId xmlns:a16="http://schemas.microsoft.com/office/drawing/2014/main" id="{6194858B-0F86-4717-B8E4-4BCE5EB07838}"/>
                </a:ext>
              </a:extLst>
            </p:cNvPr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942;p57">
              <a:extLst>
                <a:ext uri="{FF2B5EF4-FFF2-40B4-BE49-F238E27FC236}">
                  <a16:creationId xmlns:a16="http://schemas.microsoft.com/office/drawing/2014/main" id="{8C35F5DF-5681-43F0-AB66-C133D4896A29}"/>
                </a:ext>
              </a:extLst>
            </p:cNvPr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943;p57">
              <a:extLst>
                <a:ext uri="{FF2B5EF4-FFF2-40B4-BE49-F238E27FC236}">
                  <a16:creationId xmlns:a16="http://schemas.microsoft.com/office/drawing/2014/main" id="{ADB4FFC1-2F11-48AC-A70F-CEB2E6F3A928}"/>
                </a:ext>
              </a:extLst>
            </p:cNvPr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944;p57">
              <a:extLst>
                <a:ext uri="{FF2B5EF4-FFF2-40B4-BE49-F238E27FC236}">
                  <a16:creationId xmlns:a16="http://schemas.microsoft.com/office/drawing/2014/main" id="{030281EE-8F0F-4165-838D-6CB09F1A39DC}"/>
                </a:ext>
              </a:extLst>
            </p:cNvPr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945;p57">
              <a:extLst>
                <a:ext uri="{FF2B5EF4-FFF2-40B4-BE49-F238E27FC236}">
                  <a16:creationId xmlns:a16="http://schemas.microsoft.com/office/drawing/2014/main" id="{FC89F52A-293B-48D0-B1AE-C2C9E1B13E90}"/>
                </a:ext>
              </a:extLst>
            </p:cNvPr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946;p57">
              <a:extLst>
                <a:ext uri="{FF2B5EF4-FFF2-40B4-BE49-F238E27FC236}">
                  <a16:creationId xmlns:a16="http://schemas.microsoft.com/office/drawing/2014/main" id="{68F6BF93-393D-431A-A567-F6E4C390E481}"/>
                </a:ext>
              </a:extLst>
            </p:cNvPr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947;p57">
              <a:extLst>
                <a:ext uri="{FF2B5EF4-FFF2-40B4-BE49-F238E27FC236}">
                  <a16:creationId xmlns:a16="http://schemas.microsoft.com/office/drawing/2014/main" id="{6E9F2CF8-6652-4D44-ABEF-B4EAAABCD84C}"/>
                </a:ext>
              </a:extLst>
            </p:cNvPr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948;p57">
              <a:extLst>
                <a:ext uri="{FF2B5EF4-FFF2-40B4-BE49-F238E27FC236}">
                  <a16:creationId xmlns:a16="http://schemas.microsoft.com/office/drawing/2014/main" id="{3023B298-EC8D-4025-8830-4F66CF0416EE}"/>
                </a:ext>
              </a:extLst>
            </p:cNvPr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949;p57">
              <a:extLst>
                <a:ext uri="{FF2B5EF4-FFF2-40B4-BE49-F238E27FC236}">
                  <a16:creationId xmlns:a16="http://schemas.microsoft.com/office/drawing/2014/main" id="{4F8D26A5-F58B-4A54-AE83-0BCB458C944E}"/>
                </a:ext>
              </a:extLst>
            </p:cNvPr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950;p57">
              <a:extLst>
                <a:ext uri="{FF2B5EF4-FFF2-40B4-BE49-F238E27FC236}">
                  <a16:creationId xmlns:a16="http://schemas.microsoft.com/office/drawing/2014/main" id="{8691E628-3442-46FC-B964-28E98F8DF5A3}"/>
                </a:ext>
              </a:extLst>
            </p:cNvPr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951;p57">
              <a:extLst>
                <a:ext uri="{FF2B5EF4-FFF2-40B4-BE49-F238E27FC236}">
                  <a16:creationId xmlns:a16="http://schemas.microsoft.com/office/drawing/2014/main" id="{148630A9-6320-4391-8B8E-B8F870504F08}"/>
                </a:ext>
              </a:extLst>
            </p:cNvPr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952;p57">
              <a:extLst>
                <a:ext uri="{FF2B5EF4-FFF2-40B4-BE49-F238E27FC236}">
                  <a16:creationId xmlns:a16="http://schemas.microsoft.com/office/drawing/2014/main" id="{33D81E59-77EB-41F8-86B0-A85EF25FA822}"/>
                </a:ext>
              </a:extLst>
            </p:cNvPr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953;p57">
              <a:extLst>
                <a:ext uri="{FF2B5EF4-FFF2-40B4-BE49-F238E27FC236}">
                  <a16:creationId xmlns:a16="http://schemas.microsoft.com/office/drawing/2014/main" id="{EB8705A9-55FA-4752-B6E1-5C2EE1136F47}"/>
                </a:ext>
              </a:extLst>
            </p:cNvPr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954;p57">
              <a:extLst>
                <a:ext uri="{FF2B5EF4-FFF2-40B4-BE49-F238E27FC236}">
                  <a16:creationId xmlns:a16="http://schemas.microsoft.com/office/drawing/2014/main" id="{63B71ECE-FB3C-441F-B7A7-4E7F3A545153}"/>
                </a:ext>
              </a:extLst>
            </p:cNvPr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955;p57">
              <a:extLst>
                <a:ext uri="{FF2B5EF4-FFF2-40B4-BE49-F238E27FC236}">
                  <a16:creationId xmlns:a16="http://schemas.microsoft.com/office/drawing/2014/main" id="{BEC15C71-75CC-4280-A2B7-5B0C050F6582}"/>
                </a:ext>
              </a:extLst>
            </p:cNvPr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956;p57">
              <a:extLst>
                <a:ext uri="{FF2B5EF4-FFF2-40B4-BE49-F238E27FC236}">
                  <a16:creationId xmlns:a16="http://schemas.microsoft.com/office/drawing/2014/main" id="{78660398-C815-473C-BFB8-D7A264C19EF9}"/>
                </a:ext>
              </a:extLst>
            </p:cNvPr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957;p57">
              <a:extLst>
                <a:ext uri="{FF2B5EF4-FFF2-40B4-BE49-F238E27FC236}">
                  <a16:creationId xmlns:a16="http://schemas.microsoft.com/office/drawing/2014/main" id="{BA821F4F-7D9A-4558-BAC0-DF3067C818E3}"/>
                </a:ext>
              </a:extLst>
            </p:cNvPr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958;p57">
              <a:extLst>
                <a:ext uri="{FF2B5EF4-FFF2-40B4-BE49-F238E27FC236}">
                  <a16:creationId xmlns:a16="http://schemas.microsoft.com/office/drawing/2014/main" id="{1BA87CB5-D10F-4435-8AE3-AEAD1F14F2E7}"/>
                </a:ext>
              </a:extLst>
            </p:cNvPr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959;p57">
              <a:extLst>
                <a:ext uri="{FF2B5EF4-FFF2-40B4-BE49-F238E27FC236}">
                  <a16:creationId xmlns:a16="http://schemas.microsoft.com/office/drawing/2014/main" id="{70FD85DD-7683-440C-9122-3C24C77A26D1}"/>
                </a:ext>
              </a:extLst>
            </p:cNvPr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960;p57">
              <a:extLst>
                <a:ext uri="{FF2B5EF4-FFF2-40B4-BE49-F238E27FC236}">
                  <a16:creationId xmlns:a16="http://schemas.microsoft.com/office/drawing/2014/main" id="{D8C8BA1D-42C3-4761-835F-09C726B703B8}"/>
                </a:ext>
              </a:extLst>
            </p:cNvPr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961;p57">
              <a:extLst>
                <a:ext uri="{FF2B5EF4-FFF2-40B4-BE49-F238E27FC236}">
                  <a16:creationId xmlns:a16="http://schemas.microsoft.com/office/drawing/2014/main" id="{D5972C66-B8EA-4E21-89C9-8F08564B1A14}"/>
                </a:ext>
              </a:extLst>
            </p:cNvPr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962;p57">
              <a:extLst>
                <a:ext uri="{FF2B5EF4-FFF2-40B4-BE49-F238E27FC236}">
                  <a16:creationId xmlns:a16="http://schemas.microsoft.com/office/drawing/2014/main" id="{F1B9EF2A-DC4D-412F-BF3C-630B23B4205F}"/>
                </a:ext>
              </a:extLst>
            </p:cNvPr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963;p57">
              <a:extLst>
                <a:ext uri="{FF2B5EF4-FFF2-40B4-BE49-F238E27FC236}">
                  <a16:creationId xmlns:a16="http://schemas.microsoft.com/office/drawing/2014/main" id="{E316940E-E084-42EE-8104-A02CD9FBF4FE}"/>
                </a:ext>
              </a:extLst>
            </p:cNvPr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964;p57">
              <a:extLst>
                <a:ext uri="{FF2B5EF4-FFF2-40B4-BE49-F238E27FC236}">
                  <a16:creationId xmlns:a16="http://schemas.microsoft.com/office/drawing/2014/main" id="{F6546F31-8E99-4A67-B949-E456B225DBBF}"/>
                </a:ext>
              </a:extLst>
            </p:cNvPr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965;p57">
              <a:extLst>
                <a:ext uri="{FF2B5EF4-FFF2-40B4-BE49-F238E27FC236}">
                  <a16:creationId xmlns:a16="http://schemas.microsoft.com/office/drawing/2014/main" id="{230F9F21-7189-482A-B3E5-C88C0DE528EF}"/>
                </a:ext>
              </a:extLst>
            </p:cNvPr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966;p57">
              <a:extLst>
                <a:ext uri="{FF2B5EF4-FFF2-40B4-BE49-F238E27FC236}">
                  <a16:creationId xmlns:a16="http://schemas.microsoft.com/office/drawing/2014/main" id="{DD252537-8FBE-404B-905D-7419ED6C3607}"/>
                </a:ext>
              </a:extLst>
            </p:cNvPr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967;p57">
              <a:extLst>
                <a:ext uri="{FF2B5EF4-FFF2-40B4-BE49-F238E27FC236}">
                  <a16:creationId xmlns:a16="http://schemas.microsoft.com/office/drawing/2014/main" id="{6B94BAD1-484A-45DE-96B3-233F65D55BD8}"/>
                </a:ext>
              </a:extLst>
            </p:cNvPr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968;p57">
              <a:extLst>
                <a:ext uri="{FF2B5EF4-FFF2-40B4-BE49-F238E27FC236}">
                  <a16:creationId xmlns:a16="http://schemas.microsoft.com/office/drawing/2014/main" id="{4490D987-10BF-4BF3-9B7C-0EDD2686194F}"/>
                </a:ext>
              </a:extLst>
            </p:cNvPr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969;p57">
              <a:extLst>
                <a:ext uri="{FF2B5EF4-FFF2-40B4-BE49-F238E27FC236}">
                  <a16:creationId xmlns:a16="http://schemas.microsoft.com/office/drawing/2014/main" id="{9E9E0131-54DB-45F5-9026-08B2EE38ED28}"/>
                </a:ext>
              </a:extLst>
            </p:cNvPr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970;p57">
              <a:extLst>
                <a:ext uri="{FF2B5EF4-FFF2-40B4-BE49-F238E27FC236}">
                  <a16:creationId xmlns:a16="http://schemas.microsoft.com/office/drawing/2014/main" id="{F4B33DD0-E2EB-46AC-8CB4-AF7DF8CE4662}"/>
                </a:ext>
              </a:extLst>
            </p:cNvPr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971;p57">
              <a:extLst>
                <a:ext uri="{FF2B5EF4-FFF2-40B4-BE49-F238E27FC236}">
                  <a16:creationId xmlns:a16="http://schemas.microsoft.com/office/drawing/2014/main" id="{E697DBAC-0865-4B39-AE3F-55B228CCD1D3}"/>
                </a:ext>
              </a:extLst>
            </p:cNvPr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972;p57">
              <a:extLst>
                <a:ext uri="{FF2B5EF4-FFF2-40B4-BE49-F238E27FC236}">
                  <a16:creationId xmlns:a16="http://schemas.microsoft.com/office/drawing/2014/main" id="{0D3EF452-B765-452A-AA27-E7123EAEC89D}"/>
                </a:ext>
              </a:extLst>
            </p:cNvPr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973;p57">
              <a:extLst>
                <a:ext uri="{FF2B5EF4-FFF2-40B4-BE49-F238E27FC236}">
                  <a16:creationId xmlns:a16="http://schemas.microsoft.com/office/drawing/2014/main" id="{377E18E8-0F81-4B3A-96A2-3297A5311D3A}"/>
                </a:ext>
              </a:extLst>
            </p:cNvPr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974;p57">
              <a:extLst>
                <a:ext uri="{FF2B5EF4-FFF2-40B4-BE49-F238E27FC236}">
                  <a16:creationId xmlns:a16="http://schemas.microsoft.com/office/drawing/2014/main" id="{ACDB1C91-E250-4309-9A85-E37FA18B421E}"/>
                </a:ext>
              </a:extLst>
            </p:cNvPr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975;p57">
              <a:extLst>
                <a:ext uri="{FF2B5EF4-FFF2-40B4-BE49-F238E27FC236}">
                  <a16:creationId xmlns:a16="http://schemas.microsoft.com/office/drawing/2014/main" id="{DA02D596-BD33-43BC-BDEB-FA58D9389A73}"/>
                </a:ext>
              </a:extLst>
            </p:cNvPr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976;p57">
              <a:extLst>
                <a:ext uri="{FF2B5EF4-FFF2-40B4-BE49-F238E27FC236}">
                  <a16:creationId xmlns:a16="http://schemas.microsoft.com/office/drawing/2014/main" id="{2442C0ED-885F-49A5-BE0E-30B1DA4DB54F}"/>
                </a:ext>
              </a:extLst>
            </p:cNvPr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977;p57">
              <a:extLst>
                <a:ext uri="{FF2B5EF4-FFF2-40B4-BE49-F238E27FC236}">
                  <a16:creationId xmlns:a16="http://schemas.microsoft.com/office/drawing/2014/main" id="{34E85B86-ACE5-437C-B3EF-948E71612CA2}"/>
                </a:ext>
              </a:extLst>
            </p:cNvPr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978;p57">
              <a:extLst>
                <a:ext uri="{FF2B5EF4-FFF2-40B4-BE49-F238E27FC236}">
                  <a16:creationId xmlns:a16="http://schemas.microsoft.com/office/drawing/2014/main" id="{3EEF0006-1AA6-4938-8DA3-FED02FDF0E29}"/>
                </a:ext>
              </a:extLst>
            </p:cNvPr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979;p57">
              <a:extLst>
                <a:ext uri="{FF2B5EF4-FFF2-40B4-BE49-F238E27FC236}">
                  <a16:creationId xmlns:a16="http://schemas.microsoft.com/office/drawing/2014/main" id="{9E407E95-B7CD-4C35-BCD4-421C2D015241}"/>
                </a:ext>
              </a:extLst>
            </p:cNvPr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980;p57">
              <a:extLst>
                <a:ext uri="{FF2B5EF4-FFF2-40B4-BE49-F238E27FC236}">
                  <a16:creationId xmlns:a16="http://schemas.microsoft.com/office/drawing/2014/main" id="{A0F68C29-2688-4B87-8AC9-2BBBD626E655}"/>
                </a:ext>
              </a:extLst>
            </p:cNvPr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981;p57">
              <a:extLst>
                <a:ext uri="{FF2B5EF4-FFF2-40B4-BE49-F238E27FC236}">
                  <a16:creationId xmlns:a16="http://schemas.microsoft.com/office/drawing/2014/main" id="{54331F53-688F-4F0F-AAE3-F5BA05FD1EAC}"/>
                </a:ext>
              </a:extLst>
            </p:cNvPr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982;p57">
              <a:extLst>
                <a:ext uri="{FF2B5EF4-FFF2-40B4-BE49-F238E27FC236}">
                  <a16:creationId xmlns:a16="http://schemas.microsoft.com/office/drawing/2014/main" id="{C6FA01F8-B373-416D-B947-59FE1A8A9D05}"/>
                </a:ext>
              </a:extLst>
            </p:cNvPr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983;p57">
              <a:extLst>
                <a:ext uri="{FF2B5EF4-FFF2-40B4-BE49-F238E27FC236}">
                  <a16:creationId xmlns:a16="http://schemas.microsoft.com/office/drawing/2014/main" id="{6EE1D0AD-A5EA-4298-87FE-DB89B92CC9E5}"/>
                </a:ext>
              </a:extLst>
            </p:cNvPr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984;p57">
              <a:extLst>
                <a:ext uri="{FF2B5EF4-FFF2-40B4-BE49-F238E27FC236}">
                  <a16:creationId xmlns:a16="http://schemas.microsoft.com/office/drawing/2014/main" id="{5A16BE0D-7CEB-44E4-8C74-C52D384AB432}"/>
                </a:ext>
              </a:extLst>
            </p:cNvPr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985;p57">
              <a:extLst>
                <a:ext uri="{FF2B5EF4-FFF2-40B4-BE49-F238E27FC236}">
                  <a16:creationId xmlns:a16="http://schemas.microsoft.com/office/drawing/2014/main" id="{2E993F5F-AD18-4F5A-8FF0-41405FB534FF}"/>
                </a:ext>
              </a:extLst>
            </p:cNvPr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986;p57">
              <a:extLst>
                <a:ext uri="{FF2B5EF4-FFF2-40B4-BE49-F238E27FC236}">
                  <a16:creationId xmlns:a16="http://schemas.microsoft.com/office/drawing/2014/main" id="{B4C760E1-F0BF-4CA0-99BC-97361173CC4F}"/>
                </a:ext>
              </a:extLst>
            </p:cNvPr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987;p57">
              <a:extLst>
                <a:ext uri="{FF2B5EF4-FFF2-40B4-BE49-F238E27FC236}">
                  <a16:creationId xmlns:a16="http://schemas.microsoft.com/office/drawing/2014/main" id="{4925BFA1-874C-4743-AC1C-0152022AABEC}"/>
                </a:ext>
              </a:extLst>
            </p:cNvPr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988;p57">
              <a:extLst>
                <a:ext uri="{FF2B5EF4-FFF2-40B4-BE49-F238E27FC236}">
                  <a16:creationId xmlns:a16="http://schemas.microsoft.com/office/drawing/2014/main" id="{88DCAC34-A92B-4115-B717-716B8FB93A6F}"/>
                </a:ext>
              </a:extLst>
            </p:cNvPr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989;p57">
              <a:extLst>
                <a:ext uri="{FF2B5EF4-FFF2-40B4-BE49-F238E27FC236}">
                  <a16:creationId xmlns:a16="http://schemas.microsoft.com/office/drawing/2014/main" id="{BF0A2240-A176-4631-ADBD-465ABE803DC3}"/>
                </a:ext>
              </a:extLst>
            </p:cNvPr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990;p57">
              <a:extLst>
                <a:ext uri="{FF2B5EF4-FFF2-40B4-BE49-F238E27FC236}">
                  <a16:creationId xmlns:a16="http://schemas.microsoft.com/office/drawing/2014/main" id="{6D5E3ED4-8CE0-4827-BB5F-CEB62B16FE53}"/>
                </a:ext>
              </a:extLst>
            </p:cNvPr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991;p57">
              <a:extLst>
                <a:ext uri="{FF2B5EF4-FFF2-40B4-BE49-F238E27FC236}">
                  <a16:creationId xmlns:a16="http://schemas.microsoft.com/office/drawing/2014/main" id="{A0FF3F0C-79A4-408A-9B18-D83F2010AF42}"/>
                </a:ext>
              </a:extLst>
            </p:cNvPr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992;p57">
              <a:extLst>
                <a:ext uri="{FF2B5EF4-FFF2-40B4-BE49-F238E27FC236}">
                  <a16:creationId xmlns:a16="http://schemas.microsoft.com/office/drawing/2014/main" id="{BC5FCB2D-6A61-41AE-9632-F9BA4C647D79}"/>
                </a:ext>
              </a:extLst>
            </p:cNvPr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993;p57">
              <a:extLst>
                <a:ext uri="{FF2B5EF4-FFF2-40B4-BE49-F238E27FC236}">
                  <a16:creationId xmlns:a16="http://schemas.microsoft.com/office/drawing/2014/main" id="{E936A62F-3B41-4591-A6D8-1E188D308665}"/>
                </a:ext>
              </a:extLst>
            </p:cNvPr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994;p57">
              <a:extLst>
                <a:ext uri="{FF2B5EF4-FFF2-40B4-BE49-F238E27FC236}">
                  <a16:creationId xmlns:a16="http://schemas.microsoft.com/office/drawing/2014/main" id="{174911E6-57ED-480D-A198-4E3B2E6F020A}"/>
                </a:ext>
              </a:extLst>
            </p:cNvPr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995;p57">
              <a:extLst>
                <a:ext uri="{FF2B5EF4-FFF2-40B4-BE49-F238E27FC236}">
                  <a16:creationId xmlns:a16="http://schemas.microsoft.com/office/drawing/2014/main" id="{8A9C14D5-F662-40B7-A3E2-5C8B313F2DDA}"/>
                </a:ext>
              </a:extLst>
            </p:cNvPr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996;p57">
              <a:extLst>
                <a:ext uri="{FF2B5EF4-FFF2-40B4-BE49-F238E27FC236}">
                  <a16:creationId xmlns:a16="http://schemas.microsoft.com/office/drawing/2014/main" id="{EA6A888E-B143-4A65-A77C-98521A4C55DA}"/>
                </a:ext>
              </a:extLst>
            </p:cNvPr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997;p57">
              <a:extLst>
                <a:ext uri="{FF2B5EF4-FFF2-40B4-BE49-F238E27FC236}">
                  <a16:creationId xmlns:a16="http://schemas.microsoft.com/office/drawing/2014/main" id="{34E940D6-3C8C-4B12-B47F-FCB16594CD10}"/>
                </a:ext>
              </a:extLst>
            </p:cNvPr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998;p57">
              <a:extLst>
                <a:ext uri="{FF2B5EF4-FFF2-40B4-BE49-F238E27FC236}">
                  <a16:creationId xmlns:a16="http://schemas.microsoft.com/office/drawing/2014/main" id="{E4BC52F3-3B86-4885-B6D9-22A5D0B5248B}"/>
                </a:ext>
              </a:extLst>
            </p:cNvPr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999;p57">
              <a:extLst>
                <a:ext uri="{FF2B5EF4-FFF2-40B4-BE49-F238E27FC236}">
                  <a16:creationId xmlns:a16="http://schemas.microsoft.com/office/drawing/2014/main" id="{DCC3003E-C23E-47E4-BB52-FEC8AB48007F}"/>
                </a:ext>
              </a:extLst>
            </p:cNvPr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4000;p57">
              <a:extLst>
                <a:ext uri="{FF2B5EF4-FFF2-40B4-BE49-F238E27FC236}">
                  <a16:creationId xmlns:a16="http://schemas.microsoft.com/office/drawing/2014/main" id="{3B66082F-8055-43F4-901E-E77E9C73DE22}"/>
                </a:ext>
              </a:extLst>
            </p:cNvPr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4001;p57">
              <a:extLst>
                <a:ext uri="{FF2B5EF4-FFF2-40B4-BE49-F238E27FC236}">
                  <a16:creationId xmlns:a16="http://schemas.microsoft.com/office/drawing/2014/main" id="{F72068C6-609C-423D-972F-1D5379E330D4}"/>
                </a:ext>
              </a:extLst>
            </p:cNvPr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4002;p57">
              <a:extLst>
                <a:ext uri="{FF2B5EF4-FFF2-40B4-BE49-F238E27FC236}">
                  <a16:creationId xmlns:a16="http://schemas.microsoft.com/office/drawing/2014/main" id="{16050207-99FE-4304-AFF3-29D848CB06BE}"/>
                </a:ext>
              </a:extLst>
            </p:cNvPr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4003;p57">
              <a:extLst>
                <a:ext uri="{FF2B5EF4-FFF2-40B4-BE49-F238E27FC236}">
                  <a16:creationId xmlns:a16="http://schemas.microsoft.com/office/drawing/2014/main" id="{7D91C42F-EB2C-4268-8811-90A0B5E3AB9A}"/>
                </a:ext>
              </a:extLst>
            </p:cNvPr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4004;p57">
              <a:extLst>
                <a:ext uri="{FF2B5EF4-FFF2-40B4-BE49-F238E27FC236}">
                  <a16:creationId xmlns:a16="http://schemas.microsoft.com/office/drawing/2014/main" id="{9A8A9B66-6B36-4D15-8293-468C1C7FBA44}"/>
                </a:ext>
              </a:extLst>
            </p:cNvPr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4005;p57">
              <a:extLst>
                <a:ext uri="{FF2B5EF4-FFF2-40B4-BE49-F238E27FC236}">
                  <a16:creationId xmlns:a16="http://schemas.microsoft.com/office/drawing/2014/main" id="{7708124F-4C6A-4AC3-840A-7EC708A00E74}"/>
                </a:ext>
              </a:extLst>
            </p:cNvPr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4006;p57">
              <a:extLst>
                <a:ext uri="{FF2B5EF4-FFF2-40B4-BE49-F238E27FC236}">
                  <a16:creationId xmlns:a16="http://schemas.microsoft.com/office/drawing/2014/main" id="{7E640A52-E19A-43A9-BE16-CD6240C27BCD}"/>
                </a:ext>
              </a:extLst>
            </p:cNvPr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4007;p57">
              <a:extLst>
                <a:ext uri="{FF2B5EF4-FFF2-40B4-BE49-F238E27FC236}">
                  <a16:creationId xmlns:a16="http://schemas.microsoft.com/office/drawing/2014/main" id="{A3EEBD4E-0C63-487D-BA8C-0DDDC50DD1A2}"/>
                </a:ext>
              </a:extLst>
            </p:cNvPr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4008;p57">
              <a:extLst>
                <a:ext uri="{FF2B5EF4-FFF2-40B4-BE49-F238E27FC236}">
                  <a16:creationId xmlns:a16="http://schemas.microsoft.com/office/drawing/2014/main" id="{326A3A08-8F8B-4ED8-85FB-8B48B6477E42}"/>
                </a:ext>
              </a:extLst>
            </p:cNvPr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4009;p57">
              <a:extLst>
                <a:ext uri="{FF2B5EF4-FFF2-40B4-BE49-F238E27FC236}">
                  <a16:creationId xmlns:a16="http://schemas.microsoft.com/office/drawing/2014/main" id="{323B90FB-0572-4B44-98D6-F53C76EC2933}"/>
                </a:ext>
              </a:extLst>
            </p:cNvPr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4010;p57">
              <a:extLst>
                <a:ext uri="{FF2B5EF4-FFF2-40B4-BE49-F238E27FC236}">
                  <a16:creationId xmlns:a16="http://schemas.microsoft.com/office/drawing/2014/main" id="{FD40A0AF-E5A5-45E4-8DC9-497A76243F9D}"/>
                </a:ext>
              </a:extLst>
            </p:cNvPr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4011;p57">
              <a:extLst>
                <a:ext uri="{FF2B5EF4-FFF2-40B4-BE49-F238E27FC236}">
                  <a16:creationId xmlns:a16="http://schemas.microsoft.com/office/drawing/2014/main" id="{25BF5CB7-928B-42AF-954C-617ECF5232B8}"/>
                </a:ext>
              </a:extLst>
            </p:cNvPr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4012;p57">
              <a:extLst>
                <a:ext uri="{FF2B5EF4-FFF2-40B4-BE49-F238E27FC236}">
                  <a16:creationId xmlns:a16="http://schemas.microsoft.com/office/drawing/2014/main" id="{B468AA41-232F-4AF6-92F9-98C2115D606D}"/>
                </a:ext>
              </a:extLst>
            </p:cNvPr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4013;p57">
              <a:extLst>
                <a:ext uri="{FF2B5EF4-FFF2-40B4-BE49-F238E27FC236}">
                  <a16:creationId xmlns:a16="http://schemas.microsoft.com/office/drawing/2014/main" id="{B67BC468-01B2-4F0C-8C6F-13C2EC8CF12A}"/>
                </a:ext>
              </a:extLst>
            </p:cNvPr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4014;p57">
              <a:extLst>
                <a:ext uri="{FF2B5EF4-FFF2-40B4-BE49-F238E27FC236}">
                  <a16:creationId xmlns:a16="http://schemas.microsoft.com/office/drawing/2014/main" id="{759AF8CB-2D14-4F75-A349-D9851C5AEB50}"/>
                </a:ext>
              </a:extLst>
            </p:cNvPr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4015;p57">
              <a:extLst>
                <a:ext uri="{FF2B5EF4-FFF2-40B4-BE49-F238E27FC236}">
                  <a16:creationId xmlns:a16="http://schemas.microsoft.com/office/drawing/2014/main" id="{2B6F2AE0-F0EC-4601-BB34-F4B687C7AAA8}"/>
                </a:ext>
              </a:extLst>
            </p:cNvPr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4016;p57">
              <a:extLst>
                <a:ext uri="{FF2B5EF4-FFF2-40B4-BE49-F238E27FC236}">
                  <a16:creationId xmlns:a16="http://schemas.microsoft.com/office/drawing/2014/main" id="{D98B29CA-E94C-4E24-A116-02B8D2140DEE}"/>
                </a:ext>
              </a:extLst>
            </p:cNvPr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4017;p57">
              <a:extLst>
                <a:ext uri="{FF2B5EF4-FFF2-40B4-BE49-F238E27FC236}">
                  <a16:creationId xmlns:a16="http://schemas.microsoft.com/office/drawing/2014/main" id="{C8C5FB93-EB1F-4708-AB61-BB6C1081C625}"/>
                </a:ext>
              </a:extLst>
            </p:cNvPr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4018;p57">
              <a:extLst>
                <a:ext uri="{FF2B5EF4-FFF2-40B4-BE49-F238E27FC236}">
                  <a16:creationId xmlns:a16="http://schemas.microsoft.com/office/drawing/2014/main" id="{33686B03-B695-4C2B-BB65-00442F57C399}"/>
                </a:ext>
              </a:extLst>
            </p:cNvPr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4019;p57">
              <a:extLst>
                <a:ext uri="{FF2B5EF4-FFF2-40B4-BE49-F238E27FC236}">
                  <a16:creationId xmlns:a16="http://schemas.microsoft.com/office/drawing/2014/main" id="{EF4C915E-BEFD-4A30-96AD-952A31F84C8C}"/>
                </a:ext>
              </a:extLst>
            </p:cNvPr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4020;p57">
              <a:extLst>
                <a:ext uri="{FF2B5EF4-FFF2-40B4-BE49-F238E27FC236}">
                  <a16:creationId xmlns:a16="http://schemas.microsoft.com/office/drawing/2014/main" id="{2C360EA6-2F16-4A19-9920-48105885A0BB}"/>
                </a:ext>
              </a:extLst>
            </p:cNvPr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4021;p57">
              <a:extLst>
                <a:ext uri="{FF2B5EF4-FFF2-40B4-BE49-F238E27FC236}">
                  <a16:creationId xmlns:a16="http://schemas.microsoft.com/office/drawing/2014/main" id="{F09BA68A-6CF8-497E-AD3C-E9300216E920}"/>
                </a:ext>
              </a:extLst>
            </p:cNvPr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4022;p57">
              <a:extLst>
                <a:ext uri="{FF2B5EF4-FFF2-40B4-BE49-F238E27FC236}">
                  <a16:creationId xmlns:a16="http://schemas.microsoft.com/office/drawing/2014/main" id="{17AE7D98-A0BC-4551-9A87-55F5653E168A}"/>
                </a:ext>
              </a:extLst>
            </p:cNvPr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4023;p57">
              <a:extLst>
                <a:ext uri="{FF2B5EF4-FFF2-40B4-BE49-F238E27FC236}">
                  <a16:creationId xmlns:a16="http://schemas.microsoft.com/office/drawing/2014/main" id="{C7CE92C8-EE88-407E-9964-F73496777977}"/>
                </a:ext>
              </a:extLst>
            </p:cNvPr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4024;p57">
              <a:extLst>
                <a:ext uri="{FF2B5EF4-FFF2-40B4-BE49-F238E27FC236}">
                  <a16:creationId xmlns:a16="http://schemas.microsoft.com/office/drawing/2014/main" id="{C9F510E6-9692-408F-8CCE-D2955D18E3E7}"/>
                </a:ext>
              </a:extLst>
            </p:cNvPr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4025;p57">
              <a:extLst>
                <a:ext uri="{FF2B5EF4-FFF2-40B4-BE49-F238E27FC236}">
                  <a16:creationId xmlns:a16="http://schemas.microsoft.com/office/drawing/2014/main" id="{D6A70667-446F-48DF-B212-05E9054371E5}"/>
                </a:ext>
              </a:extLst>
            </p:cNvPr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4026;p57">
              <a:extLst>
                <a:ext uri="{FF2B5EF4-FFF2-40B4-BE49-F238E27FC236}">
                  <a16:creationId xmlns:a16="http://schemas.microsoft.com/office/drawing/2014/main" id="{AE36183F-CC78-4047-984B-F49107C618B4}"/>
                </a:ext>
              </a:extLst>
            </p:cNvPr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4027;p57">
              <a:extLst>
                <a:ext uri="{FF2B5EF4-FFF2-40B4-BE49-F238E27FC236}">
                  <a16:creationId xmlns:a16="http://schemas.microsoft.com/office/drawing/2014/main" id="{B60E6944-20F9-4688-8E70-F82F9DDBB6A4}"/>
                </a:ext>
              </a:extLst>
            </p:cNvPr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4028;p57">
              <a:extLst>
                <a:ext uri="{FF2B5EF4-FFF2-40B4-BE49-F238E27FC236}">
                  <a16:creationId xmlns:a16="http://schemas.microsoft.com/office/drawing/2014/main" id="{D9D185FE-069A-470E-814D-4D40AD156EEA}"/>
                </a:ext>
              </a:extLst>
            </p:cNvPr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4029;p57">
              <a:extLst>
                <a:ext uri="{FF2B5EF4-FFF2-40B4-BE49-F238E27FC236}">
                  <a16:creationId xmlns:a16="http://schemas.microsoft.com/office/drawing/2014/main" id="{69457AE6-ED38-4B04-A95B-8068C845F5B8}"/>
                </a:ext>
              </a:extLst>
            </p:cNvPr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4030;p57">
              <a:extLst>
                <a:ext uri="{FF2B5EF4-FFF2-40B4-BE49-F238E27FC236}">
                  <a16:creationId xmlns:a16="http://schemas.microsoft.com/office/drawing/2014/main" id="{475413FE-63AE-4F9E-A31D-53986A809B2F}"/>
                </a:ext>
              </a:extLst>
            </p:cNvPr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4031;p57">
              <a:extLst>
                <a:ext uri="{FF2B5EF4-FFF2-40B4-BE49-F238E27FC236}">
                  <a16:creationId xmlns:a16="http://schemas.microsoft.com/office/drawing/2014/main" id="{719AFF58-FD45-4D66-8F09-D8CB309F2738}"/>
                </a:ext>
              </a:extLst>
            </p:cNvPr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4032;p57">
              <a:extLst>
                <a:ext uri="{FF2B5EF4-FFF2-40B4-BE49-F238E27FC236}">
                  <a16:creationId xmlns:a16="http://schemas.microsoft.com/office/drawing/2014/main" id="{619B6A83-61FD-4C3D-ABC5-FBA9470730C7}"/>
                </a:ext>
              </a:extLst>
            </p:cNvPr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4033;p57">
              <a:extLst>
                <a:ext uri="{FF2B5EF4-FFF2-40B4-BE49-F238E27FC236}">
                  <a16:creationId xmlns:a16="http://schemas.microsoft.com/office/drawing/2014/main" id="{F11BAE4E-D192-4B8D-8D1C-4A1E4CE00936}"/>
                </a:ext>
              </a:extLst>
            </p:cNvPr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4034;p57">
              <a:extLst>
                <a:ext uri="{FF2B5EF4-FFF2-40B4-BE49-F238E27FC236}">
                  <a16:creationId xmlns:a16="http://schemas.microsoft.com/office/drawing/2014/main" id="{C983EA41-4675-4998-A0BE-231A2C1AFD75}"/>
                </a:ext>
              </a:extLst>
            </p:cNvPr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4035;p57">
              <a:extLst>
                <a:ext uri="{FF2B5EF4-FFF2-40B4-BE49-F238E27FC236}">
                  <a16:creationId xmlns:a16="http://schemas.microsoft.com/office/drawing/2014/main" id="{62402A7A-560C-4E63-9FB7-BEAA80A7FA32}"/>
                </a:ext>
              </a:extLst>
            </p:cNvPr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4036;p57">
              <a:extLst>
                <a:ext uri="{FF2B5EF4-FFF2-40B4-BE49-F238E27FC236}">
                  <a16:creationId xmlns:a16="http://schemas.microsoft.com/office/drawing/2014/main" id="{A451513F-57C9-48C7-AA93-D9F6CF52BEDA}"/>
                </a:ext>
              </a:extLst>
            </p:cNvPr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4037;p57">
              <a:extLst>
                <a:ext uri="{FF2B5EF4-FFF2-40B4-BE49-F238E27FC236}">
                  <a16:creationId xmlns:a16="http://schemas.microsoft.com/office/drawing/2014/main" id="{CE362BC9-E6FD-4E07-A1FF-844D2728919E}"/>
                </a:ext>
              </a:extLst>
            </p:cNvPr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4038;p57">
              <a:extLst>
                <a:ext uri="{FF2B5EF4-FFF2-40B4-BE49-F238E27FC236}">
                  <a16:creationId xmlns:a16="http://schemas.microsoft.com/office/drawing/2014/main" id="{18EB9CE9-99B3-4774-A990-DC25A731697B}"/>
                </a:ext>
              </a:extLst>
            </p:cNvPr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4039;p57">
              <a:extLst>
                <a:ext uri="{FF2B5EF4-FFF2-40B4-BE49-F238E27FC236}">
                  <a16:creationId xmlns:a16="http://schemas.microsoft.com/office/drawing/2014/main" id="{16B93E32-645B-4B07-8605-E75E6FA75EEA}"/>
                </a:ext>
              </a:extLst>
            </p:cNvPr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4040;p57">
              <a:extLst>
                <a:ext uri="{FF2B5EF4-FFF2-40B4-BE49-F238E27FC236}">
                  <a16:creationId xmlns:a16="http://schemas.microsoft.com/office/drawing/2014/main" id="{BEBB9F05-1630-4044-9548-068C1AFDEFDD}"/>
                </a:ext>
              </a:extLst>
            </p:cNvPr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4041;p57">
              <a:extLst>
                <a:ext uri="{FF2B5EF4-FFF2-40B4-BE49-F238E27FC236}">
                  <a16:creationId xmlns:a16="http://schemas.microsoft.com/office/drawing/2014/main" id="{5DE4CD9D-917F-4930-B9C1-739E1BCFECE5}"/>
                </a:ext>
              </a:extLst>
            </p:cNvPr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4042;p57">
              <a:extLst>
                <a:ext uri="{FF2B5EF4-FFF2-40B4-BE49-F238E27FC236}">
                  <a16:creationId xmlns:a16="http://schemas.microsoft.com/office/drawing/2014/main" id="{8AD948A2-BF99-4C0A-AB42-8182474AB50E}"/>
                </a:ext>
              </a:extLst>
            </p:cNvPr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4043;p57">
              <a:extLst>
                <a:ext uri="{FF2B5EF4-FFF2-40B4-BE49-F238E27FC236}">
                  <a16:creationId xmlns:a16="http://schemas.microsoft.com/office/drawing/2014/main" id="{274FE158-1E63-46CC-81CA-A35F1FBC6BA7}"/>
                </a:ext>
              </a:extLst>
            </p:cNvPr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4044;p57">
              <a:extLst>
                <a:ext uri="{FF2B5EF4-FFF2-40B4-BE49-F238E27FC236}">
                  <a16:creationId xmlns:a16="http://schemas.microsoft.com/office/drawing/2014/main" id="{C6C2E217-0C4B-4522-964C-5644F6C64C53}"/>
                </a:ext>
              </a:extLst>
            </p:cNvPr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4045;p57">
              <a:extLst>
                <a:ext uri="{FF2B5EF4-FFF2-40B4-BE49-F238E27FC236}">
                  <a16:creationId xmlns:a16="http://schemas.microsoft.com/office/drawing/2014/main" id="{8BC39198-4955-4AFE-B584-6FE64323B10B}"/>
                </a:ext>
              </a:extLst>
            </p:cNvPr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4046;p57">
              <a:extLst>
                <a:ext uri="{FF2B5EF4-FFF2-40B4-BE49-F238E27FC236}">
                  <a16:creationId xmlns:a16="http://schemas.microsoft.com/office/drawing/2014/main" id="{0E050C1A-C7CF-4F91-8F54-E8E5C8F34FBC}"/>
                </a:ext>
              </a:extLst>
            </p:cNvPr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4047;p57">
              <a:extLst>
                <a:ext uri="{FF2B5EF4-FFF2-40B4-BE49-F238E27FC236}">
                  <a16:creationId xmlns:a16="http://schemas.microsoft.com/office/drawing/2014/main" id="{D6ADBDBF-8338-4A89-89C6-5BB26BEBCD9B}"/>
                </a:ext>
              </a:extLst>
            </p:cNvPr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4048;p57">
              <a:extLst>
                <a:ext uri="{FF2B5EF4-FFF2-40B4-BE49-F238E27FC236}">
                  <a16:creationId xmlns:a16="http://schemas.microsoft.com/office/drawing/2014/main" id="{D7225291-BDE3-49D0-9261-ADD3DCF4823B}"/>
                </a:ext>
              </a:extLst>
            </p:cNvPr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4049;p57">
              <a:extLst>
                <a:ext uri="{FF2B5EF4-FFF2-40B4-BE49-F238E27FC236}">
                  <a16:creationId xmlns:a16="http://schemas.microsoft.com/office/drawing/2014/main" id="{C277F995-BF94-4F63-B20D-EB320237A625}"/>
                </a:ext>
              </a:extLst>
            </p:cNvPr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4050;p57">
              <a:extLst>
                <a:ext uri="{FF2B5EF4-FFF2-40B4-BE49-F238E27FC236}">
                  <a16:creationId xmlns:a16="http://schemas.microsoft.com/office/drawing/2014/main" id="{6E4C18DD-FB5F-400E-B744-A084F34B9213}"/>
                </a:ext>
              </a:extLst>
            </p:cNvPr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4051;p57">
              <a:extLst>
                <a:ext uri="{FF2B5EF4-FFF2-40B4-BE49-F238E27FC236}">
                  <a16:creationId xmlns:a16="http://schemas.microsoft.com/office/drawing/2014/main" id="{336AD966-9DE4-47E7-96CA-6603F8D47106}"/>
                </a:ext>
              </a:extLst>
            </p:cNvPr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4052;p57">
              <a:extLst>
                <a:ext uri="{FF2B5EF4-FFF2-40B4-BE49-F238E27FC236}">
                  <a16:creationId xmlns:a16="http://schemas.microsoft.com/office/drawing/2014/main" id="{0F495250-7705-4F4D-844C-1D3624F10068}"/>
                </a:ext>
              </a:extLst>
            </p:cNvPr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4053;p57">
              <a:extLst>
                <a:ext uri="{FF2B5EF4-FFF2-40B4-BE49-F238E27FC236}">
                  <a16:creationId xmlns:a16="http://schemas.microsoft.com/office/drawing/2014/main" id="{342EB12A-5B1E-4690-A373-26583E5867EA}"/>
                </a:ext>
              </a:extLst>
            </p:cNvPr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4054;p57">
              <a:extLst>
                <a:ext uri="{FF2B5EF4-FFF2-40B4-BE49-F238E27FC236}">
                  <a16:creationId xmlns:a16="http://schemas.microsoft.com/office/drawing/2014/main" id="{1B670565-BFC9-4578-A954-700DC92D890D}"/>
                </a:ext>
              </a:extLst>
            </p:cNvPr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4055;p57">
              <a:extLst>
                <a:ext uri="{FF2B5EF4-FFF2-40B4-BE49-F238E27FC236}">
                  <a16:creationId xmlns:a16="http://schemas.microsoft.com/office/drawing/2014/main" id="{1EFDCA8F-AF87-435E-8562-BDE68AD97CF9}"/>
                </a:ext>
              </a:extLst>
            </p:cNvPr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4056;p57">
              <a:extLst>
                <a:ext uri="{FF2B5EF4-FFF2-40B4-BE49-F238E27FC236}">
                  <a16:creationId xmlns:a16="http://schemas.microsoft.com/office/drawing/2014/main" id="{F776A340-5375-41D7-938F-D3DD4B86E7BC}"/>
                </a:ext>
              </a:extLst>
            </p:cNvPr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4057;p57">
              <a:extLst>
                <a:ext uri="{FF2B5EF4-FFF2-40B4-BE49-F238E27FC236}">
                  <a16:creationId xmlns:a16="http://schemas.microsoft.com/office/drawing/2014/main" id="{92F92323-7680-422D-B413-A014711BED6A}"/>
                </a:ext>
              </a:extLst>
            </p:cNvPr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4058;p57">
              <a:extLst>
                <a:ext uri="{FF2B5EF4-FFF2-40B4-BE49-F238E27FC236}">
                  <a16:creationId xmlns:a16="http://schemas.microsoft.com/office/drawing/2014/main" id="{F7776F13-19A7-48B9-B099-4700008B9773}"/>
                </a:ext>
              </a:extLst>
            </p:cNvPr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4059;p57">
              <a:extLst>
                <a:ext uri="{FF2B5EF4-FFF2-40B4-BE49-F238E27FC236}">
                  <a16:creationId xmlns:a16="http://schemas.microsoft.com/office/drawing/2014/main" id="{76334428-BF09-4E71-ABF1-F2B8B039C157}"/>
                </a:ext>
              </a:extLst>
            </p:cNvPr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4060;p57">
              <a:extLst>
                <a:ext uri="{FF2B5EF4-FFF2-40B4-BE49-F238E27FC236}">
                  <a16:creationId xmlns:a16="http://schemas.microsoft.com/office/drawing/2014/main" id="{4124D2F4-6084-405E-A8EC-25D1C6E589DC}"/>
                </a:ext>
              </a:extLst>
            </p:cNvPr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4061;p57">
              <a:extLst>
                <a:ext uri="{FF2B5EF4-FFF2-40B4-BE49-F238E27FC236}">
                  <a16:creationId xmlns:a16="http://schemas.microsoft.com/office/drawing/2014/main" id="{B12A077A-AD70-4C6C-96B4-D2B4516BE95A}"/>
                </a:ext>
              </a:extLst>
            </p:cNvPr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4062;p57">
              <a:extLst>
                <a:ext uri="{FF2B5EF4-FFF2-40B4-BE49-F238E27FC236}">
                  <a16:creationId xmlns:a16="http://schemas.microsoft.com/office/drawing/2014/main" id="{416BBB3B-99C8-47F0-B722-45F9203A4D0E}"/>
                </a:ext>
              </a:extLst>
            </p:cNvPr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4063;p57">
              <a:extLst>
                <a:ext uri="{FF2B5EF4-FFF2-40B4-BE49-F238E27FC236}">
                  <a16:creationId xmlns:a16="http://schemas.microsoft.com/office/drawing/2014/main" id="{1053DAD6-6125-40F3-8536-60328ABEBF18}"/>
                </a:ext>
              </a:extLst>
            </p:cNvPr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4064;p57">
              <a:extLst>
                <a:ext uri="{FF2B5EF4-FFF2-40B4-BE49-F238E27FC236}">
                  <a16:creationId xmlns:a16="http://schemas.microsoft.com/office/drawing/2014/main" id="{FD92781F-A999-4E81-AB63-CF95F623C7CD}"/>
                </a:ext>
              </a:extLst>
            </p:cNvPr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4065;p57">
              <a:extLst>
                <a:ext uri="{FF2B5EF4-FFF2-40B4-BE49-F238E27FC236}">
                  <a16:creationId xmlns:a16="http://schemas.microsoft.com/office/drawing/2014/main" id="{CDBCA7A4-E18C-4869-9FCB-D257430D4252}"/>
                </a:ext>
              </a:extLst>
            </p:cNvPr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4066;p57">
              <a:extLst>
                <a:ext uri="{FF2B5EF4-FFF2-40B4-BE49-F238E27FC236}">
                  <a16:creationId xmlns:a16="http://schemas.microsoft.com/office/drawing/2014/main" id="{BBB5FA0B-0337-4DC0-835C-548FA315CEF3}"/>
                </a:ext>
              </a:extLst>
            </p:cNvPr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4067;p57">
              <a:extLst>
                <a:ext uri="{FF2B5EF4-FFF2-40B4-BE49-F238E27FC236}">
                  <a16:creationId xmlns:a16="http://schemas.microsoft.com/office/drawing/2014/main" id="{DDB3DB94-13C5-4A03-B9CB-C3196059B40D}"/>
                </a:ext>
              </a:extLst>
            </p:cNvPr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4068;p57">
              <a:extLst>
                <a:ext uri="{FF2B5EF4-FFF2-40B4-BE49-F238E27FC236}">
                  <a16:creationId xmlns:a16="http://schemas.microsoft.com/office/drawing/2014/main" id="{FB538B48-4581-472D-8BFC-11FDB58868F9}"/>
                </a:ext>
              </a:extLst>
            </p:cNvPr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4069;p57">
              <a:extLst>
                <a:ext uri="{FF2B5EF4-FFF2-40B4-BE49-F238E27FC236}">
                  <a16:creationId xmlns:a16="http://schemas.microsoft.com/office/drawing/2014/main" id="{E6D5C389-7154-476D-9EDE-B60090A879AB}"/>
                </a:ext>
              </a:extLst>
            </p:cNvPr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4070;p57">
              <a:extLst>
                <a:ext uri="{FF2B5EF4-FFF2-40B4-BE49-F238E27FC236}">
                  <a16:creationId xmlns:a16="http://schemas.microsoft.com/office/drawing/2014/main" id="{844810E3-1557-4094-A875-E31684A2E544}"/>
                </a:ext>
              </a:extLst>
            </p:cNvPr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4071;p57">
              <a:extLst>
                <a:ext uri="{FF2B5EF4-FFF2-40B4-BE49-F238E27FC236}">
                  <a16:creationId xmlns:a16="http://schemas.microsoft.com/office/drawing/2014/main" id="{47CD5CCD-5816-4526-8832-E7B2C408F2EF}"/>
                </a:ext>
              </a:extLst>
            </p:cNvPr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4072;p57">
              <a:extLst>
                <a:ext uri="{FF2B5EF4-FFF2-40B4-BE49-F238E27FC236}">
                  <a16:creationId xmlns:a16="http://schemas.microsoft.com/office/drawing/2014/main" id="{8F7EA701-1DD0-4F49-A897-A6EDBB246DB8}"/>
                </a:ext>
              </a:extLst>
            </p:cNvPr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4073;p57">
              <a:extLst>
                <a:ext uri="{FF2B5EF4-FFF2-40B4-BE49-F238E27FC236}">
                  <a16:creationId xmlns:a16="http://schemas.microsoft.com/office/drawing/2014/main" id="{74267180-03A5-4958-8874-09A79006E5A8}"/>
                </a:ext>
              </a:extLst>
            </p:cNvPr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4074;p57">
              <a:extLst>
                <a:ext uri="{FF2B5EF4-FFF2-40B4-BE49-F238E27FC236}">
                  <a16:creationId xmlns:a16="http://schemas.microsoft.com/office/drawing/2014/main" id="{3A52BC80-6E03-47E9-ABD1-0E721B313CEE}"/>
                </a:ext>
              </a:extLst>
            </p:cNvPr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4075;p57">
              <a:extLst>
                <a:ext uri="{FF2B5EF4-FFF2-40B4-BE49-F238E27FC236}">
                  <a16:creationId xmlns:a16="http://schemas.microsoft.com/office/drawing/2014/main" id="{B18F0427-1C4E-4B59-9661-D9D5D545A26A}"/>
                </a:ext>
              </a:extLst>
            </p:cNvPr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4076;p57">
              <a:extLst>
                <a:ext uri="{FF2B5EF4-FFF2-40B4-BE49-F238E27FC236}">
                  <a16:creationId xmlns:a16="http://schemas.microsoft.com/office/drawing/2014/main" id="{587022C1-4398-41DE-BEFC-45EF950E5ADA}"/>
                </a:ext>
              </a:extLst>
            </p:cNvPr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4077;p57">
              <a:extLst>
                <a:ext uri="{FF2B5EF4-FFF2-40B4-BE49-F238E27FC236}">
                  <a16:creationId xmlns:a16="http://schemas.microsoft.com/office/drawing/2014/main" id="{BF205ADD-BBCD-49E6-ACF7-E8307903C4D7}"/>
                </a:ext>
              </a:extLst>
            </p:cNvPr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4078;p57">
              <a:extLst>
                <a:ext uri="{FF2B5EF4-FFF2-40B4-BE49-F238E27FC236}">
                  <a16:creationId xmlns:a16="http://schemas.microsoft.com/office/drawing/2014/main" id="{CAE55B62-8C6C-416A-9529-9E68FAF69E40}"/>
                </a:ext>
              </a:extLst>
            </p:cNvPr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4079;p57">
              <a:extLst>
                <a:ext uri="{FF2B5EF4-FFF2-40B4-BE49-F238E27FC236}">
                  <a16:creationId xmlns:a16="http://schemas.microsoft.com/office/drawing/2014/main" id="{35BAA4EA-DC2B-4108-A5ED-2C83E85BA616}"/>
                </a:ext>
              </a:extLst>
            </p:cNvPr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4080;p57">
              <a:extLst>
                <a:ext uri="{FF2B5EF4-FFF2-40B4-BE49-F238E27FC236}">
                  <a16:creationId xmlns:a16="http://schemas.microsoft.com/office/drawing/2014/main" id="{A89E8BE2-9CC0-497C-87C6-04C161617A23}"/>
                </a:ext>
              </a:extLst>
            </p:cNvPr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4081;p57">
              <a:extLst>
                <a:ext uri="{FF2B5EF4-FFF2-40B4-BE49-F238E27FC236}">
                  <a16:creationId xmlns:a16="http://schemas.microsoft.com/office/drawing/2014/main" id="{7D186A59-E929-402F-BFAE-D407A77215D2}"/>
                </a:ext>
              </a:extLst>
            </p:cNvPr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4082;p57">
              <a:extLst>
                <a:ext uri="{FF2B5EF4-FFF2-40B4-BE49-F238E27FC236}">
                  <a16:creationId xmlns:a16="http://schemas.microsoft.com/office/drawing/2014/main" id="{A918357E-488E-44DA-BFF1-D852909C6B21}"/>
                </a:ext>
              </a:extLst>
            </p:cNvPr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4083;p57">
              <a:extLst>
                <a:ext uri="{FF2B5EF4-FFF2-40B4-BE49-F238E27FC236}">
                  <a16:creationId xmlns:a16="http://schemas.microsoft.com/office/drawing/2014/main" id="{41C94DF8-81A4-4B01-93A6-4DB8797C0A0C}"/>
                </a:ext>
              </a:extLst>
            </p:cNvPr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4084;p57">
              <a:extLst>
                <a:ext uri="{FF2B5EF4-FFF2-40B4-BE49-F238E27FC236}">
                  <a16:creationId xmlns:a16="http://schemas.microsoft.com/office/drawing/2014/main" id="{640FEE76-1BF7-40EB-ADA1-7C241421323C}"/>
                </a:ext>
              </a:extLst>
            </p:cNvPr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4085;p57">
              <a:extLst>
                <a:ext uri="{FF2B5EF4-FFF2-40B4-BE49-F238E27FC236}">
                  <a16:creationId xmlns:a16="http://schemas.microsoft.com/office/drawing/2014/main" id="{402F1A1E-DB08-4495-92DA-A9AA44688183}"/>
                </a:ext>
              </a:extLst>
            </p:cNvPr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4086;p57">
              <a:extLst>
                <a:ext uri="{FF2B5EF4-FFF2-40B4-BE49-F238E27FC236}">
                  <a16:creationId xmlns:a16="http://schemas.microsoft.com/office/drawing/2014/main" id="{DFF6BB96-5A6A-4969-9810-990348520F77}"/>
                </a:ext>
              </a:extLst>
            </p:cNvPr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4087;p57">
              <a:extLst>
                <a:ext uri="{FF2B5EF4-FFF2-40B4-BE49-F238E27FC236}">
                  <a16:creationId xmlns:a16="http://schemas.microsoft.com/office/drawing/2014/main" id="{67699328-CF1F-4CA1-ADCF-B5640A00ADEF}"/>
                </a:ext>
              </a:extLst>
            </p:cNvPr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4088;p57">
              <a:extLst>
                <a:ext uri="{FF2B5EF4-FFF2-40B4-BE49-F238E27FC236}">
                  <a16:creationId xmlns:a16="http://schemas.microsoft.com/office/drawing/2014/main" id="{43E33786-5265-4F93-96A9-6E18872D58DE}"/>
                </a:ext>
              </a:extLst>
            </p:cNvPr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4089;p57">
              <a:extLst>
                <a:ext uri="{FF2B5EF4-FFF2-40B4-BE49-F238E27FC236}">
                  <a16:creationId xmlns:a16="http://schemas.microsoft.com/office/drawing/2014/main" id="{74127705-A84C-4BEC-BF76-ADA7BC0BDD90}"/>
                </a:ext>
              </a:extLst>
            </p:cNvPr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4090;p57">
              <a:extLst>
                <a:ext uri="{FF2B5EF4-FFF2-40B4-BE49-F238E27FC236}">
                  <a16:creationId xmlns:a16="http://schemas.microsoft.com/office/drawing/2014/main" id="{D08E3F35-5F00-4D99-8FBF-2676D63A49C8}"/>
                </a:ext>
              </a:extLst>
            </p:cNvPr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4091;p57">
              <a:extLst>
                <a:ext uri="{FF2B5EF4-FFF2-40B4-BE49-F238E27FC236}">
                  <a16:creationId xmlns:a16="http://schemas.microsoft.com/office/drawing/2014/main" id="{E67F3A61-0934-4F4D-81CB-60024D92FA11}"/>
                </a:ext>
              </a:extLst>
            </p:cNvPr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4092;p57">
              <a:extLst>
                <a:ext uri="{FF2B5EF4-FFF2-40B4-BE49-F238E27FC236}">
                  <a16:creationId xmlns:a16="http://schemas.microsoft.com/office/drawing/2014/main" id="{65262173-75E6-43CB-947B-F522E95DCF35}"/>
                </a:ext>
              </a:extLst>
            </p:cNvPr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4093;p57">
              <a:extLst>
                <a:ext uri="{FF2B5EF4-FFF2-40B4-BE49-F238E27FC236}">
                  <a16:creationId xmlns:a16="http://schemas.microsoft.com/office/drawing/2014/main" id="{59A95F39-ADC4-4DD5-AD75-A7B858439788}"/>
                </a:ext>
              </a:extLst>
            </p:cNvPr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4094;p57">
              <a:extLst>
                <a:ext uri="{FF2B5EF4-FFF2-40B4-BE49-F238E27FC236}">
                  <a16:creationId xmlns:a16="http://schemas.microsoft.com/office/drawing/2014/main" id="{C97D1CD3-4E04-4FC1-81F7-C0EBEB900528}"/>
                </a:ext>
              </a:extLst>
            </p:cNvPr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4095;p57">
              <a:extLst>
                <a:ext uri="{FF2B5EF4-FFF2-40B4-BE49-F238E27FC236}">
                  <a16:creationId xmlns:a16="http://schemas.microsoft.com/office/drawing/2014/main" id="{1F182778-30AB-405A-B928-85444E16062F}"/>
                </a:ext>
              </a:extLst>
            </p:cNvPr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4096;p57">
              <a:extLst>
                <a:ext uri="{FF2B5EF4-FFF2-40B4-BE49-F238E27FC236}">
                  <a16:creationId xmlns:a16="http://schemas.microsoft.com/office/drawing/2014/main" id="{1F45E19C-BCAB-421B-9538-98DC85257F0D}"/>
                </a:ext>
              </a:extLst>
            </p:cNvPr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4097;p57">
              <a:extLst>
                <a:ext uri="{FF2B5EF4-FFF2-40B4-BE49-F238E27FC236}">
                  <a16:creationId xmlns:a16="http://schemas.microsoft.com/office/drawing/2014/main" id="{F796A162-C04F-4707-95E4-D84B210E265B}"/>
                </a:ext>
              </a:extLst>
            </p:cNvPr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4098;p57">
              <a:extLst>
                <a:ext uri="{FF2B5EF4-FFF2-40B4-BE49-F238E27FC236}">
                  <a16:creationId xmlns:a16="http://schemas.microsoft.com/office/drawing/2014/main" id="{693A7F36-1D37-495E-B211-DF1AF6BC64C8}"/>
                </a:ext>
              </a:extLst>
            </p:cNvPr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4099;p57">
              <a:extLst>
                <a:ext uri="{FF2B5EF4-FFF2-40B4-BE49-F238E27FC236}">
                  <a16:creationId xmlns:a16="http://schemas.microsoft.com/office/drawing/2014/main" id="{EE3D4919-1870-4708-AB8D-136CA960FEA0}"/>
                </a:ext>
              </a:extLst>
            </p:cNvPr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4100;p57">
              <a:extLst>
                <a:ext uri="{FF2B5EF4-FFF2-40B4-BE49-F238E27FC236}">
                  <a16:creationId xmlns:a16="http://schemas.microsoft.com/office/drawing/2014/main" id="{B30F8D3E-3F19-4890-A918-C7615053D5F1}"/>
                </a:ext>
              </a:extLst>
            </p:cNvPr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4101;p57">
              <a:extLst>
                <a:ext uri="{FF2B5EF4-FFF2-40B4-BE49-F238E27FC236}">
                  <a16:creationId xmlns:a16="http://schemas.microsoft.com/office/drawing/2014/main" id="{C293372A-E5BD-44EC-BCA0-F42C721A9270}"/>
                </a:ext>
              </a:extLst>
            </p:cNvPr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4102;p57">
              <a:extLst>
                <a:ext uri="{FF2B5EF4-FFF2-40B4-BE49-F238E27FC236}">
                  <a16:creationId xmlns:a16="http://schemas.microsoft.com/office/drawing/2014/main" id="{79A4381D-8E2C-4344-B7DA-6DA309C26938}"/>
                </a:ext>
              </a:extLst>
            </p:cNvPr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4103;p57">
              <a:extLst>
                <a:ext uri="{FF2B5EF4-FFF2-40B4-BE49-F238E27FC236}">
                  <a16:creationId xmlns:a16="http://schemas.microsoft.com/office/drawing/2014/main" id="{BC6EF5D2-E518-44DE-A882-07494B03DF6E}"/>
                </a:ext>
              </a:extLst>
            </p:cNvPr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4104;p57">
              <a:extLst>
                <a:ext uri="{FF2B5EF4-FFF2-40B4-BE49-F238E27FC236}">
                  <a16:creationId xmlns:a16="http://schemas.microsoft.com/office/drawing/2014/main" id="{6AF949CA-7314-4139-8466-C6674757CDC0}"/>
                </a:ext>
              </a:extLst>
            </p:cNvPr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4105;p57">
              <a:extLst>
                <a:ext uri="{FF2B5EF4-FFF2-40B4-BE49-F238E27FC236}">
                  <a16:creationId xmlns:a16="http://schemas.microsoft.com/office/drawing/2014/main" id="{C6F7781E-2105-48D5-A393-A6F9086C6F9D}"/>
                </a:ext>
              </a:extLst>
            </p:cNvPr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4106;p57">
              <a:extLst>
                <a:ext uri="{FF2B5EF4-FFF2-40B4-BE49-F238E27FC236}">
                  <a16:creationId xmlns:a16="http://schemas.microsoft.com/office/drawing/2014/main" id="{50E15685-DD87-4B74-8BC3-6F0AA40D5F93}"/>
                </a:ext>
              </a:extLst>
            </p:cNvPr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4107;p57">
              <a:extLst>
                <a:ext uri="{FF2B5EF4-FFF2-40B4-BE49-F238E27FC236}">
                  <a16:creationId xmlns:a16="http://schemas.microsoft.com/office/drawing/2014/main" id="{1BCA8307-528A-4927-885B-1954F7225E0A}"/>
                </a:ext>
              </a:extLst>
            </p:cNvPr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4108;p57">
              <a:extLst>
                <a:ext uri="{FF2B5EF4-FFF2-40B4-BE49-F238E27FC236}">
                  <a16:creationId xmlns:a16="http://schemas.microsoft.com/office/drawing/2014/main" id="{21A9A958-3BF4-47DC-B4E8-25A58156A1C5}"/>
                </a:ext>
              </a:extLst>
            </p:cNvPr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4109;p57">
              <a:extLst>
                <a:ext uri="{FF2B5EF4-FFF2-40B4-BE49-F238E27FC236}">
                  <a16:creationId xmlns:a16="http://schemas.microsoft.com/office/drawing/2014/main" id="{79D3F9E7-6C7E-4185-9EC5-E4707076D6F3}"/>
                </a:ext>
              </a:extLst>
            </p:cNvPr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4110;p57">
              <a:extLst>
                <a:ext uri="{FF2B5EF4-FFF2-40B4-BE49-F238E27FC236}">
                  <a16:creationId xmlns:a16="http://schemas.microsoft.com/office/drawing/2014/main" id="{607B5949-674E-4919-8935-B24369751459}"/>
                </a:ext>
              </a:extLst>
            </p:cNvPr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4111;p57">
              <a:extLst>
                <a:ext uri="{FF2B5EF4-FFF2-40B4-BE49-F238E27FC236}">
                  <a16:creationId xmlns:a16="http://schemas.microsoft.com/office/drawing/2014/main" id="{69F6AEC1-CE5C-49D6-88D2-A467332F90D2}"/>
                </a:ext>
              </a:extLst>
            </p:cNvPr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4112;p57">
              <a:extLst>
                <a:ext uri="{FF2B5EF4-FFF2-40B4-BE49-F238E27FC236}">
                  <a16:creationId xmlns:a16="http://schemas.microsoft.com/office/drawing/2014/main" id="{D506FD1F-E8CC-4306-9F65-5D499A36F2C4}"/>
                </a:ext>
              </a:extLst>
            </p:cNvPr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4113;p57">
              <a:extLst>
                <a:ext uri="{FF2B5EF4-FFF2-40B4-BE49-F238E27FC236}">
                  <a16:creationId xmlns:a16="http://schemas.microsoft.com/office/drawing/2014/main" id="{128735FF-61CA-4F64-9CD6-E0DB90EC8509}"/>
                </a:ext>
              </a:extLst>
            </p:cNvPr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4114;p57">
              <a:extLst>
                <a:ext uri="{FF2B5EF4-FFF2-40B4-BE49-F238E27FC236}">
                  <a16:creationId xmlns:a16="http://schemas.microsoft.com/office/drawing/2014/main" id="{6190AA07-C568-4632-AC14-EF202FC97C0A}"/>
                </a:ext>
              </a:extLst>
            </p:cNvPr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4115;p57">
              <a:extLst>
                <a:ext uri="{FF2B5EF4-FFF2-40B4-BE49-F238E27FC236}">
                  <a16:creationId xmlns:a16="http://schemas.microsoft.com/office/drawing/2014/main" id="{7D3B0547-5CBF-46EA-98A3-57ECAAD016EA}"/>
                </a:ext>
              </a:extLst>
            </p:cNvPr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4116;p57">
              <a:extLst>
                <a:ext uri="{FF2B5EF4-FFF2-40B4-BE49-F238E27FC236}">
                  <a16:creationId xmlns:a16="http://schemas.microsoft.com/office/drawing/2014/main" id="{B3832F02-E73D-478E-AACD-BD0DAD9B7923}"/>
                </a:ext>
              </a:extLst>
            </p:cNvPr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4117;p57">
              <a:extLst>
                <a:ext uri="{FF2B5EF4-FFF2-40B4-BE49-F238E27FC236}">
                  <a16:creationId xmlns:a16="http://schemas.microsoft.com/office/drawing/2014/main" id="{CF7D396F-0CE7-4874-9068-A6D7829692A3}"/>
                </a:ext>
              </a:extLst>
            </p:cNvPr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4118;p57">
              <a:extLst>
                <a:ext uri="{FF2B5EF4-FFF2-40B4-BE49-F238E27FC236}">
                  <a16:creationId xmlns:a16="http://schemas.microsoft.com/office/drawing/2014/main" id="{40039956-D57C-433E-8FFA-6835CB1C9635}"/>
                </a:ext>
              </a:extLst>
            </p:cNvPr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4119;p57">
              <a:extLst>
                <a:ext uri="{FF2B5EF4-FFF2-40B4-BE49-F238E27FC236}">
                  <a16:creationId xmlns:a16="http://schemas.microsoft.com/office/drawing/2014/main" id="{12008707-0D82-40DD-9EA3-C5749DA499EB}"/>
                </a:ext>
              </a:extLst>
            </p:cNvPr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4120;p57">
              <a:extLst>
                <a:ext uri="{FF2B5EF4-FFF2-40B4-BE49-F238E27FC236}">
                  <a16:creationId xmlns:a16="http://schemas.microsoft.com/office/drawing/2014/main" id="{681C10CE-AC34-4845-BA05-044114F8DE6D}"/>
                </a:ext>
              </a:extLst>
            </p:cNvPr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4121;p57">
              <a:extLst>
                <a:ext uri="{FF2B5EF4-FFF2-40B4-BE49-F238E27FC236}">
                  <a16:creationId xmlns:a16="http://schemas.microsoft.com/office/drawing/2014/main" id="{A0EACFDA-E9EE-49AB-9510-C16A40FD7C36}"/>
                </a:ext>
              </a:extLst>
            </p:cNvPr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4122;p57">
              <a:extLst>
                <a:ext uri="{FF2B5EF4-FFF2-40B4-BE49-F238E27FC236}">
                  <a16:creationId xmlns:a16="http://schemas.microsoft.com/office/drawing/2014/main" id="{23E92E91-B112-4FFE-93F3-B9F8076E195E}"/>
                </a:ext>
              </a:extLst>
            </p:cNvPr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4123;p57">
              <a:extLst>
                <a:ext uri="{FF2B5EF4-FFF2-40B4-BE49-F238E27FC236}">
                  <a16:creationId xmlns:a16="http://schemas.microsoft.com/office/drawing/2014/main" id="{B54DCF55-9A8D-4D3E-ADF5-F34085998028}"/>
                </a:ext>
              </a:extLst>
            </p:cNvPr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4124;p57">
              <a:extLst>
                <a:ext uri="{FF2B5EF4-FFF2-40B4-BE49-F238E27FC236}">
                  <a16:creationId xmlns:a16="http://schemas.microsoft.com/office/drawing/2014/main" id="{A45DCB56-9145-4679-9EF5-BCFC07B83915}"/>
                </a:ext>
              </a:extLst>
            </p:cNvPr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4125;p57">
              <a:extLst>
                <a:ext uri="{FF2B5EF4-FFF2-40B4-BE49-F238E27FC236}">
                  <a16:creationId xmlns:a16="http://schemas.microsoft.com/office/drawing/2014/main" id="{2D4B4204-D428-4F5E-A556-F43DF4FD287C}"/>
                </a:ext>
              </a:extLst>
            </p:cNvPr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4126;p57">
              <a:extLst>
                <a:ext uri="{FF2B5EF4-FFF2-40B4-BE49-F238E27FC236}">
                  <a16:creationId xmlns:a16="http://schemas.microsoft.com/office/drawing/2014/main" id="{902E9F81-3382-40AD-940B-933CA418A266}"/>
                </a:ext>
              </a:extLst>
            </p:cNvPr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4127;p57">
              <a:extLst>
                <a:ext uri="{FF2B5EF4-FFF2-40B4-BE49-F238E27FC236}">
                  <a16:creationId xmlns:a16="http://schemas.microsoft.com/office/drawing/2014/main" id="{E185A95B-EA6D-4895-B301-1F257C86FE68}"/>
                </a:ext>
              </a:extLst>
            </p:cNvPr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4128;p57">
              <a:extLst>
                <a:ext uri="{FF2B5EF4-FFF2-40B4-BE49-F238E27FC236}">
                  <a16:creationId xmlns:a16="http://schemas.microsoft.com/office/drawing/2014/main" id="{3540AE61-4CA6-4B48-AA77-23A7A34C71A5}"/>
                </a:ext>
              </a:extLst>
            </p:cNvPr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4129;p57">
              <a:extLst>
                <a:ext uri="{FF2B5EF4-FFF2-40B4-BE49-F238E27FC236}">
                  <a16:creationId xmlns:a16="http://schemas.microsoft.com/office/drawing/2014/main" id="{A2B49370-2A50-4DF2-9AAD-1B5FF668DDF1}"/>
                </a:ext>
              </a:extLst>
            </p:cNvPr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4130;p57">
              <a:extLst>
                <a:ext uri="{FF2B5EF4-FFF2-40B4-BE49-F238E27FC236}">
                  <a16:creationId xmlns:a16="http://schemas.microsoft.com/office/drawing/2014/main" id="{2716F7CB-F8F0-46C4-9076-37C81DFE2769}"/>
                </a:ext>
              </a:extLst>
            </p:cNvPr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4131;p57">
              <a:extLst>
                <a:ext uri="{FF2B5EF4-FFF2-40B4-BE49-F238E27FC236}">
                  <a16:creationId xmlns:a16="http://schemas.microsoft.com/office/drawing/2014/main" id="{AC7337BC-5BA3-48F6-9827-C96428CAB901}"/>
                </a:ext>
              </a:extLst>
            </p:cNvPr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4132;p57">
              <a:extLst>
                <a:ext uri="{FF2B5EF4-FFF2-40B4-BE49-F238E27FC236}">
                  <a16:creationId xmlns:a16="http://schemas.microsoft.com/office/drawing/2014/main" id="{93FD9A2A-144C-4BE3-92D6-CE81FD3D21D3}"/>
                </a:ext>
              </a:extLst>
            </p:cNvPr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4133;p57">
              <a:extLst>
                <a:ext uri="{FF2B5EF4-FFF2-40B4-BE49-F238E27FC236}">
                  <a16:creationId xmlns:a16="http://schemas.microsoft.com/office/drawing/2014/main" id="{8658BE87-2D3A-4BB9-A012-B70F6AE308B4}"/>
                </a:ext>
              </a:extLst>
            </p:cNvPr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4134;p57">
              <a:extLst>
                <a:ext uri="{FF2B5EF4-FFF2-40B4-BE49-F238E27FC236}">
                  <a16:creationId xmlns:a16="http://schemas.microsoft.com/office/drawing/2014/main" id="{ADF14912-57BF-46FE-9E7C-5CC89C454CF3}"/>
                </a:ext>
              </a:extLst>
            </p:cNvPr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4135;p57">
              <a:extLst>
                <a:ext uri="{FF2B5EF4-FFF2-40B4-BE49-F238E27FC236}">
                  <a16:creationId xmlns:a16="http://schemas.microsoft.com/office/drawing/2014/main" id="{580742A0-3ACA-40EC-AC58-ECD44E3E720B}"/>
                </a:ext>
              </a:extLst>
            </p:cNvPr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4136;p57">
              <a:extLst>
                <a:ext uri="{FF2B5EF4-FFF2-40B4-BE49-F238E27FC236}">
                  <a16:creationId xmlns:a16="http://schemas.microsoft.com/office/drawing/2014/main" id="{0AF1094F-3591-4DCF-A7CD-F201C6D0CCCE}"/>
                </a:ext>
              </a:extLst>
            </p:cNvPr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4137;p57">
              <a:extLst>
                <a:ext uri="{FF2B5EF4-FFF2-40B4-BE49-F238E27FC236}">
                  <a16:creationId xmlns:a16="http://schemas.microsoft.com/office/drawing/2014/main" id="{C16B43E2-561F-45E1-A1CE-DEB2103F072B}"/>
                </a:ext>
              </a:extLst>
            </p:cNvPr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4138;p57">
              <a:extLst>
                <a:ext uri="{FF2B5EF4-FFF2-40B4-BE49-F238E27FC236}">
                  <a16:creationId xmlns:a16="http://schemas.microsoft.com/office/drawing/2014/main" id="{2A4EB8F1-E9BE-44D0-9757-CBDC4191465F}"/>
                </a:ext>
              </a:extLst>
            </p:cNvPr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4139;p57">
              <a:extLst>
                <a:ext uri="{FF2B5EF4-FFF2-40B4-BE49-F238E27FC236}">
                  <a16:creationId xmlns:a16="http://schemas.microsoft.com/office/drawing/2014/main" id="{70E5356E-E0E8-4201-8418-AA8E822809E6}"/>
                </a:ext>
              </a:extLst>
            </p:cNvPr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4140;p57">
              <a:extLst>
                <a:ext uri="{FF2B5EF4-FFF2-40B4-BE49-F238E27FC236}">
                  <a16:creationId xmlns:a16="http://schemas.microsoft.com/office/drawing/2014/main" id="{404C04D2-D68F-4942-9236-6AD0062F7D88}"/>
                </a:ext>
              </a:extLst>
            </p:cNvPr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4141;p57">
              <a:extLst>
                <a:ext uri="{FF2B5EF4-FFF2-40B4-BE49-F238E27FC236}">
                  <a16:creationId xmlns:a16="http://schemas.microsoft.com/office/drawing/2014/main" id="{815669E3-2ACD-4D3F-B7D9-F0F377CA80AB}"/>
                </a:ext>
              </a:extLst>
            </p:cNvPr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4142;p57">
              <a:extLst>
                <a:ext uri="{FF2B5EF4-FFF2-40B4-BE49-F238E27FC236}">
                  <a16:creationId xmlns:a16="http://schemas.microsoft.com/office/drawing/2014/main" id="{8CC58E78-7A5F-44AA-9C6C-7CE8FAB51B94}"/>
                </a:ext>
              </a:extLst>
            </p:cNvPr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4143;p57">
              <a:extLst>
                <a:ext uri="{FF2B5EF4-FFF2-40B4-BE49-F238E27FC236}">
                  <a16:creationId xmlns:a16="http://schemas.microsoft.com/office/drawing/2014/main" id="{E9F24BFE-D585-46EA-AAC7-67E2CE26C310}"/>
                </a:ext>
              </a:extLst>
            </p:cNvPr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4144;p57">
              <a:extLst>
                <a:ext uri="{FF2B5EF4-FFF2-40B4-BE49-F238E27FC236}">
                  <a16:creationId xmlns:a16="http://schemas.microsoft.com/office/drawing/2014/main" id="{CB4FE0F5-059B-4D9F-ABAE-481E53833A5E}"/>
                </a:ext>
              </a:extLst>
            </p:cNvPr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4145;p57">
              <a:extLst>
                <a:ext uri="{FF2B5EF4-FFF2-40B4-BE49-F238E27FC236}">
                  <a16:creationId xmlns:a16="http://schemas.microsoft.com/office/drawing/2014/main" id="{A8B7F639-1170-4B7F-8C27-BF11190E1643}"/>
                </a:ext>
              </a:extLst>
            </p:cNvPr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4146;p57">
              <a:extLst>
                <a:ext uri="{FF2B5EF4-FFF2-40B4-BE49-F238E27FC236}">
                  <a16:creationId xmlns:a16="http://schemas.microsoft.com/office/drawing/2014/main" id="{65A5A5BE-739E-47D2-8766-5DA34D9DFDD1}"/>
                </a:ext>
              </a:extLst>
            </p:cNvPr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4147;p57">
              <a:extLst>
                <a:ext uri="{FF2B5EF4-FFF2-40B4-BE49-F238E27FC236}">
                  <a16:creationId xmlns:a16="http://schemas.microsoft.com/office/drawing/2014/main" id="{0FC1EA9D-26E3-4E2A-A909-85E41AABE7ED}"/>
                </a:ext>
              </a:extLst>
            </p:cNvPr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4148;p57">
              <a:extLst>
                <a:ext uri="{FF2B5EF4-FFF2-40B4-BE49-F238E27FC236}">
                  <a16:creationId xmlns:a16="http://schemas.microsoft.com/office/drawing/2014/main" id="{36F8B0AF-5F8C-4DB1-9325-BD543390FF5A}"/>
                </a:ext>
              </a:extLst>
            </p:cNvPr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4149;p57">
              <a:extLst>
                <a:ext uri="{FF2B5EF4-FFF2-40B4-BE49-F238E27FC236}">
                  <a16:creationId xmlns:a16="http://schemas.microsoft.com/office/drawing/2014/main" id="{EAFA4F17-8D67-47B3-AF22-AADFF79209FA}"/>
                </a:ext>
              </a:extLst>
            </p:cNvPr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4150;p57">
              <a:extLst>
                <a:ext uri="{FF2B5EF4-FFF2-40B4-BE49-F238E27FC236}">
                  <a16:creationId xmlns:a16="http://schemas.microsoft.com/office/drawing/2014/main" id="{3C5C6A4D-9E2F-400F-A085-30D170C4E4C5}"/>
                </a:ext>
              </a:extLst>
            </p:cNvPr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4151;p57">
              <a:extLst>
                <a:ext uri="{FF2B5EF4-FFF2-40B4-BE49-F238E27FC236}">
                  <a16:creationId xmlns:a16="http://schemas.microsoft.com/office/drawing/2014/main" id="{94CC6F78-7EAD-4FE7-807C-11D747A88839}"/>
                </a:ext>
              </a:extLst>
            </p:cNvPr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4152;p57">
              <a:extLst>
                <a:ext uri="{FF2B5EF4-FFF2-40B4-BE49-F238E27FC236}">
                  <a16:creationId xmlns:a16="http://schemas.microsoft.com/office/drawing/2014/main" id="{5F6D6086-604B-442C-B5F0-27EE27B28411}"/>
                </a:ext>
              </a:extLst>
            </p:cNvPr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4153;p57">
              <a:extLst>
                <a:ext uri="{FF2B5EF4-FFF2-40B4-BE49-F238E27FC236}">
                  <a16:creationId xmlns:a16="http://schemas.microsoft.com/office/drawing/2014/main" id="{2D2D4118-CADE-4D79-8009-CB435CD248F0}"/>
                </a:ext>
              </a:extLst>
            </p:cNvPr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4154;p57">
              <a:extLst>
                <a:ext uri="{FF2B5EF4-FFF2-40B4-BE49-F238E27FC236}">
                  <a16:creationId xmlns:a16="http://schemas.microsoft.com/office/drawing/2014/main" id="{9D444E48-5184-4FB3-87AC-950C52783095}"/>
                </a:ext>
              </a:extLst>
            </p:cNvPr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4155;p57">
              <a:extLst>
                <a:ext uri="{FF2B5EF4-FFF2-40B4-BE49-F238E27FC236}">
                  <a16:creationId xmlns:a16="http://schemas.microsoft.com/office/drawing/2014/main" id="{ABC45B80-4AF6-450E-B41B-0EA868849253}"/>
                </a:ext>
              </a:extLst>
            </p:cNvPr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4156;p57">
              <a:extLst>
                <a:ext uri="{FF2B5EF4-FFF2-40B4-BE49-F238E27FC236}">
                  <a16:creationId xmlns:a16="http://schemas.microsoft.com/office/drawing/2014/main" id="{10B36253-3D17-41A2-B058-07E801D66781}"/>
                </a:ext>
              </a:extLst>
            </p:cNvPr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4157;p57">
              <a:extLst>
                <a:ext uri="{FF2B5EF4-FFF2-40B4-BE49-F238E27FC236}">
                  <a16:creationId xmlns:a16="http://schemas.microsoft.com/office/drawing/2014/main" id="{EA88F4A4-FD31-4DCC-8565-014D3A2F743F}"/>
                </a:ext>
              </a:extLst>
            </p:cNvPr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4158;p57">
              <a:extLst>
                <a:ext uri="{FF2B5EF4-FFF2-40B4-BE49-F238E27FC236}">
                  <a16:creationId xmlns:a16="http://schemas.microsoft.com/office/drawing/2014/main" id="{49C71BC9-8530-4A39-9C67-D502DD75B8C8}"/>
                </a:ext>
              </a:extLst>
            </p:cNvPr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4159;p57">
              <a:extLst>
                <a:ext uri="{FF2B5EF4-FFF2-40B4-BE49-F238E27FC236}">
                  <a16:creationId xmlns:a16="http://schemas.microsoft.com/office/drawing/2014/main" id="{F9DF41CE-02EC-48E0-8012-DA7BBF0A64F7}"/>
                </a:ext>
              </a:extLst>
            </p:cNvPr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4160;p57">
              <a:extLst>
                <a:ext uri="{FF2B5EF4-FFF2-40B4-BE49-F238E27FC236}">
                  <a16:creationId xmlns:a16="http://schemas.microsoft.com/office/drawing/2014/main" id="{1F631499-5C11-4D3B-BC62-2A5B4FC6D587}"/>
                </a:ext>
              </a:extLst>
            </p:cNvPr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4161;p57">
              <a:extLst>
                <a:ext uri="{FF2B5EF4-FFF2-40B4-BE49-F238E27FC236}">
                  <a16:creationId xmlns:a16="http://schemas.microsoft.com/office/drawing/2014/main" id="{61A60D2B-7DC9-45B6-A24B-9CD4C767FB3B}"/>
                </a:ext>
              </a:extLst>
            </p:cNvPr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4162;p57">
              <a:extLst>
                <a:ext uri="{FF2B5EF4-FFF2-40B4-BE49-F238E27FC236}">
                  <a16:creationId xmlns:a16="http://schemas.microsoft.com/office/drawing/2014/main" id="{2175716E-3B5E-411C-A332-3F0C7995D08C}"/>
                </a:ext>
              </a:extLst>
            </p:cNvPr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4163;p57">
              <a:extLst>
                <a:ext uri="{FF2B5EF4-FFF2-40B4-BE49-F238E27FC236}">
                  <a16:creationId xmlns:a16="http://schemas.microsoft.com/office/drawing/2014/main" id="{E8E667A6-4F1D-41DE-AAA3-9FB93972AE5D}"/>
                </a:ext>
              </a:extLst>
            </p:cNvPr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4164;p57">
              <a:extLst>
                <a:ext uri="{FF2B5EF4-FFF2-40B4-BE49-F238E27FC236}">
                  <a16:creationId xmlns:a16="http://schemas.microsoft.com/office/drawing/2014/main" id="{95905AF3-1D99-4450-8D2C-E8C1DDD29EF2}"/>
                </a:ext>
              </a:extLst>
            </p:cNvPr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4165;p57">
              <a:extLst>
                <a:ext uri="{FF2B5EF4-FFF2-40B4-BE49-F238E27FC236}">
                  <a16:creationId xmlns:a16="http://schemas.microsoft.com/office/drawing/2014/main" id="{47172179-D2C2-4624-AE18-95BF23A3FC77}"/>
                </a:ext>
              </a:extLst>
            </p:cNvPr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4166;p57">
              <a:extLst>
                <a:ext uri="{FF2B5EF4-FFF2-40B4-BE49-F238E27FC236}">
                  <a16:creationId xmlns:a16="http://schemas.microsoft.com/office/drawing/2014/main" id="{A3DECA5D-97B3-4D20-B0D4-7F5EA5E06CB5}"/>
                </a:ext>
              </a:extLst>
            </p:cNvPr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4167;p57">
              <a:extLst>
                <a:ext uri="{FF2B5EF4-FFF2-40B4-BE49-F238E27FC236}">
                  <a16:creationId xmlns:a16="http://schemas.microsoft.com/office/drawing/2014/main" id="{DDF50A8A-5521-4C6E-82BF-40D8290F07D8}"/>
                </a:ext>
              </a:extLst>
            </p:cNvPr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4168;p57">
              <a:extLst>
                <a:ext uri="{FF2B5EF4-FFF2-40B4-BE49-F238E27FC236}">
                  <a16:creationId xmlns:a16="http://schemas.microsoft.com/office/drawing/2014/main" id="{37C3FAFD-EA18-4631-BE14-6CA5712D349E}"/>
                </a:ext>
              </a:extLst>
            </p:cNvPr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4169;p57">
              <a:extLst>
                <a:ext uri="{FF2B5EF4-FFF2-40B4-BE49-F238E27FC236}">
                  <a16:creationId xmlns:a16="http://schemas.microsoft.com/office/drawing/2014/main" id="{795C3852-5D27-430B-8770-BA3A1D886B79}"/>
                </a:ext>
              </a:extLst>
            </p:cNvPr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4170;p57">
              <a:extLst>
                <a:ext uri="{FF2B5EF4-FFF2-40B4-BE49-F238E27FC236}">
                  <a16:creationId xmlns:a16="http://schemas.microsoft.com/office/drawing/2014/main" id="{90B26023-B08E-4761-A674-2E2E16BF15BC}"/>
                </a:ext>
              </a:extLst>
            </p:cNvPr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4171;p57">
              <a:extLst>
                <a:ext uri="{FF2B5EF4-FFF2-40B4-BE49-F238E27FC236}">
                  <a16:creationId xmlns:a16="http://schemas.microsoft.com/office/drawing/2014/main" id="{FF8DBF3D-6293-4D7E-9EEC-29B54396DCEE}"/>
                </a:ext>
              </a:extLst>
            </p:cNvPr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4172;p57">
              <a:extLst>
                <a:ext uri="{FF2B5EF4-FFF2-40B4-BE49-F238E27FC236}">
                  <a16:creationId xmlns:a16="http://schemas.microsoft.com/office/drawing/2014/main" id="{B0E7C90C-CAC1-426A-BEBF-8A528C521358}"/>
                </a:ext>
              </a:extLst>
            </p:cNvPr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4173;p57">
              <a:extLst>
                <a:ext uri="{FF2B5EF4-FFF2-40B4-BE49-F238E27FC236}">
                  <a16:creationId xmlns:a16="http://schemas.microsoft.com/office/drawing/2014/main" id="{89E5B5C8-BB67-4D5B-B327-E4ECE1FA6EC4}"/>
                </a:ext>
              </a:extLst>
            </p:cNvPr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4174;p57">
              <a:extLst>
                <a:ext uri="{FF2B5EF4-FFF2-40B4-BE49-F238E27FC236}">
                  <a16:creationId xmlns:a16="http://schemas.microsoft.com/office/drawing/2014/main" id="{07E10B3D-6690-48EA-9AB5-3A523FDD7C24}"/>
                </a:ext>
              </a:extLst>
            </p:cNvPr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4175;p57">
              <a:extLst>
                <a:ext uri="{FF2B5EF4-FFF2-40B4-BE49-F238E27FC236}">
                  <a16:creationId xmlns:a16="http://schemas.microsoft.com/office/drawing/2014/main" id="{3C7B3EB6-D725-4B7D-A976-4F0D022BAE84}"/>
                </a:ext>
              </a:extLst>
            </p:cNvPr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4176;p57">
              <a:extLst>
                <a:ext uri="{FF2B5EF4-FFF2-40B4-BE49-F238E27FC236}">
                  <a16:creationId xmlns:a16="http://schemas.microsoft.com/office/drawing/2014/main" id="{ADDE8ACE-7218-4D5A-9FE8-A4D8B0424F83}"/>
                </a:ext>
              </a:extLst>
            </p:cNvPr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4177;p57">
              <a:extLst>
                <a:ext uri="{FF2B5EF4-FFF2-40B4-BE49-F238E27FC236}">
                  <a16:creationId xmlns:a16="http://schemas.microsoft.com/office/drawing/2014/main" id="{FE0531D5-DC62-4DD3-BBE4-B9442EB3548A}"/>
                </a:ext>
              </a:extLst>
            </p:cNvPr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4178;p57">
              <a:extLst>
                <a:ext uri="{FF2B5EF4-FFF2-40B4-BE49-F238E27FC236}">
                  <a16:creationId xmlns:a16="http://schemas.microsoft.com/office/drawing/2014/main" id="{E804BD6D-34E1-4408-AE90-8DD435B2737B}"/>
                </a:ext>
              </a:extLst>
            </p:cNvPr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4179;p57">
              <a:extLst>
                <a:ext uri="{FF2B5EF4-FFF2-40B4-BE49-F238E27FC236}">
                  <a16:creationId xmlns:a16="http://schemas.microsoft.com/office/drawing/2014/main" id="{61A21008-33B6-4C04-9DB4-B66D8EA7E96C}"/>
                </a:ext>
              </a:extLst>
            </p:cNvPr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4180;p57">
              <a:extLst>
                <a:ext uri="{FF2B5EF4-FFF2-40B4-BE49-F238E27FC236}">
                  <a16:creationId xmlns:a16="http://schemas.microsoft.com/office/drawing/2014/main" id="{F7B573E2-DB34-4217-9B7C-14BB215FF7E3}"/>
                </a:ext>
              </a:extLst>
            </p:cNvPr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4181;p57">
              <a:extLst>
                <a:ext uri="{FF2B5EF4-FFF2-40B4-BE49-F238E27FC236}">
                  <a16:creationId xmlns:a16="http://schemas.microsoft.com/office/drawing/2014/main" id="{59F93FAE-3815-4220-ADDD-650A89B8E21D}"/>
                </a:ext>
              </a:extLst>
            </p:cNvPr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4182;p57">
              <a:extLst>
                <a:ext uri="{FF2B5EF4-FFF2-40B4-BE49-F238E27FC236}">
                  <a16:creationId xmlns:a16="http://schemas.microsoft.com/office/drawing/2014/main" id="{C470B7C1-D6C3-472D-9241-B7EFC877E5A7}"/>
                </a:ext>
              </a:extLst>
            </p:cNvPr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4183;p57">
              <a:extLst>
                <a:ext uri="{FF2B5EF4-FFF2-40B4-BE49-F238E27FC236}">
                  <a16:creationId xmlns:a16="http://schemas.microsoft.com/office/drawing/2014/main" id="{0B18E1D2-6050-4F35-B1D6-3F808DA2E3D8}"/>
                </a:ext>
              </a:extLst>
            </p:cNvPr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4184;p57">
              <a:extLst>
                <a:ext uri="{FF2B5EF4-FFF2-40B4-BE49-F238E27FC236}">
                  <a16:creationId xmlns:a16="http://schemas.microsoft.com/office/drawing/2014/main" id="{6AEF97F9-FD0E-4506-B770-BCA5E2BF364B}"/>
                </a:ext>
              </a:extLst>
            </p:cNvPr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4185;p57">
              <a:extLst>
                <a:ext uri="{FF2B5EF4-FFF2-40B4-BE49-F238E27FC236}">
                  <a16:creationId xmlns:a16="http://schemas.microsoft.com/office/drawing/2014/main" id="{2984AB38-9393-428E-A575-21004EC7D00F}"/>
                </a:ext>
              </a:extLst>
            </p:cNvPr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4186;p57">
              <a:extLst>
                <a:ext uri="{FF2B5EF4-FFF2-40B4-BE49-F238E27FC236}">
                  <a16:creationId xmlns:a16="http://schemas.microsoft.com/office/drawing/2014/main" id="{B5EE1B59-6E98-45F5-A802-59BEF7B861A0}"/>
                </a:ext>
              </a:extLst>
            </p:cNvPr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4187;p57">
              <a:extLst>
                <a:ext uri="{FF2B5EF4-FFF2-40B4-BE49-F238E27FC236}">
                  <a16:creationId xmlns:a16="http://schemas.microsoft.com/office/drawing/2014/main" id="{03537D51-425B-4604-B793-096E31DBE004}"/>
                </a:ext>
              </a:extLst>
            </p:cNvPr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4188;p57">
              <a:extLst>
                <a:ext uri="{FF2B5EF4-FFF2-40B4-BE49-F238E27FC236}">
                  <a16:creationId xmlns:a16="http://schemas.microsoft.com/office/drawing/2014/main" id="{6C647F07-D0E4-4FF7-84A8-E8E4D32A9FF7}"/>
                </a:ext>
              </a:extLst>
            </p:cNvPr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4189;p57">
              <a:extLst>
                <a:ext uri="{FF2B5EF4-FFF2-40B4-BE49-F238E27FC236}">
                  <a16:creationId xmlns:a16="http://schemas.microsoft.com/office/drawing/2014/main" id="{89106AB1-D1DF-4CCD-82AA-272F85079310}"/>
                </a:ext>
              </a:extLst>
            </p:cNvPr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4190;p57">
              <a:extLst>
                <a:ext uri="{FF2B5EF4-FFF2-40B4-BE49-F238E27FC236}">
                  <a16:creationId xmlns:a16="http://schemas.microsoft.com/office/drawing/2014/main" id="{4AD99898-ED80-4E1B-8A9E-175182308AF6}"/>
                </a:ext>
              </a:extLst>
            </p:cNvPr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4191;p57">
              <a:extLst>
                <a:ext uri="{FF2B5EF4-FFF2-40B4-BE49-F238E27FC236}">
                  <a16:creationId xmlns:a16="http://schemas.microsoft.com/office/drawing/2014/main" id="{6106F682-D4C9-4A5F-8DC9-8D7C07670D86}"/>
                </a:ext>
              </a:extLst>
            </p:cNvPr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4192;p57">
              <a:extLst>
                <a:ext uri="{FF2B5EF4-FFF2-40B4-BE49-F238E27FC236}">
                  <a16:creationId xmlns:a16="http://schemas.microsoft.com/office/drawing/2014/main" id="{B32CC09B-6734-4600-B339-70EE5AAB6CF0}"/>
                </a:ext>
              </a:extLst>
            </p:cNvPr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4193;p57">
              <a:extLst>
                <a:ext uri="{FF2B5EF4-FFF2-40B4-BE49-F238E27FC236}">
                  <a16:creationId xmlns:a16="http://schemas.microsoft.com/office/drawing/2014/main" id="{809EDA5D-C34B-4D85-89AC-7B4FA07D0A1A}"/>
                </a:ext>
              </a:extLst>
            </p:cNvPr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4194;p57">
              <a:extLst>
                <a:ext uri="{FF2B5EF4-FFF2-40B4-BE49-F238E27FC236}">
                  <a16:creationId xmlns:a16="http://schemas.microsoft.com/office/drawing/2014/main" id="{8FE8D047-8626-41FB-AF7C-70EADB4EB8B3}"/>
                </a:ext>
              </a:extLst>
            </p:cNvPr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4195;p57">
              <a:extLst>
                <a:ext uri="{FF2B5EF4-FFF2-40B4-BE49-F238E27FC236}">
                  <a16:creationId xmlns:a16="http://schemas.microsoft.com/office/drawing/2014/main" id="{14CC3976-D117-4789-983D-A76DD6547FDD}"/>
                </a:ext>
              </a:extLst>
            </p:cNvPr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4196;p57">
              <a:extLst>
                <a:ext uri="{FF2B5EF4-FFF2-40B4-BE49-F238E27FC236}">
                  <a16:creationId xmlns:a16="http://schemas.microsoft.com/office/drawing/2014/main" id="{5ACCBEC5-9441-4812-B718-DD65F5F44D16}"/>
                </a:ext>
              </a:extLst>
            </p:cNvPr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4197;p57">
              <a:extLst>
                <a:ext uri="{FF2B5EF4-FFF2-40B4-BE49-F238E27FC236}">
                  <a16:creationId xmlns:a16="http://schemas.microsoft.com/office/drawing/2014/main" id="{9EA1A8A1-3854-411A-B1CF-BD8997467C30}"/>
                </a:ext>
              </a:extLst>
            </p:cNvPr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4198;p57">
              <a:extLst>
                <a:ext uri="{FF2B5EF4-FFF2-40B4-BE49-F238E27FC236}">
                  <a16:creationId xmlns:a16="http://schemas.microsoft.com/office/drawing/2014/main" id="{F8527C1B-B68E-413B-9859-602BD9DAAEE2}"/>
                </a:ext>
              </a:extLst>
            </p:cNvPr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4199;p57">
              <a:extLst>
                <a:ext uri="{FF2B5EF4-FFF2-40B4-BE49-F238E27FC236}">
                  <a16:creationId xmlns:a16="http://schemas.microsoft.com/office/drawing/2014/main" id="{01E56B5A-8C7B-4C13-887D-2318E6FC5096}"/>
                </a:ext>
              </a:extLst>
            </p:cNvPr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4200;p57">
              <a:extLst>
                <a:ext uri="{FF2B5EF4-FFF2-40B4-BE49-F238E27FC236}">
                  <a16:creationId xmlns:a16="http://schemas.microsoft.com/office/drawing/2014/main" id="{FB9CA3D0-9430-49F6-B73C-CC6D26C0294D}"/>
                </a:ext>
              </a:extLst>
            </p:cNvPr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4201;p57">
              <a:extLst>
                <a:ext uri="{FF2B5EF4-FFF2-40B4-BE49-F238E27FC236}">
                  <a16:creationId xmlns:a16="http://schemas.microsoft.com/office/drawing/2014/main" id="{CE13E5BA-954F-43F7-A383-1CE3D673F944}"/>
                </a:ext>
              </a:extLst>
            </p:cNvPr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4202;p57">
              <a:extLst>
                <a:ext uri="{FF2B5EF4-FFF2-40B4-BE49-F238E27FC236}">
                  <a16:creationId xmlns:a16="http://schemas.microsoft.com/office/drawing/2014/main" id="{AC296327-31B6-4274-8108-FA019323CED5}"/>
                </a:ext>
              </a:extLst>
            </p:cNvPr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4203;p57">
              <a:extLst>
                <a:ext uri="{FF2B5EF4-FFF2-40B4-BE49-F238E27FC236}">
                  <a16:creationId xmlns:a16="http://schemas.microsoft.com/office/drawing/2014/main" id="{73402226-F571-4A2A-AE31-4761711B16F1}"/>
                </a:ext>
              </a:extLst>
            </p:cNvPr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4204;p57">
              <a:extLst>
                <a:ext uri="{FF2B5EF4-FFF2-40B4-BE49-F238E27FC236}">
                  <a16:creationId xmlns:a16="http://schemas.microsoft.com/office/drawing/2014/main" id="{2CF46D9C-014A-459D-937A-77B9AF00AAA8}"/>
                </a:ext>
              </a:extLst>
            </p:cNvPr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4205;p57">
              <a:extLst>
                <a:ext uri="{FF2B5EF4-FFF2-40B4-BE49-F238E27FC236}">
                  <a16:creationId xmlns:a16="http://schemas.microsoft.com/office/drawing/2014/main" id="{900911D8-D4A9-42EF-8913-76AB262496CD}"/>
                </a:ext>
              </a:extLst>
            </p:cNvPr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4206;p57">
              <a:extLst>
                <a:ext uri="{FF2B5EF4-FFF2-40B4-BE49-F238E27FC236}">
                  <a16:creationId xmlns:a16="http://schemas.microsoft.com/office/drawing/2014/main" id="{D890DC0B-DA38-4E72-92EF-7F7B834DA01C}"/>
                </a:ext>
              </a:extLst>
            </p:cNvPr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4207;p57">
              <a:extLst>
                <a:ext uri="{FF2B5EF4-FFF2-40B4-BE49-F238E27FC236}">
                  <a16:creationId xmlns:a16="http://schemas.microsoft.com/office/drawing/2014/main" id="{C5F4F2D1-1401-4CA7-9AA4-29F299E1A900}"/>
                </a:ext>
              </a:extLst>
            </p:cNvPr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4208;p57">
              <a:extLst>
                <a:ext uri="{FF2B5EF4-FFF2-40B4-BE49-F238E27FC236}">
                  <a16:creationId xmlns:a16="http://schemas.microsoft.com/office/drawing/2014/main" id="{048B3CE7-28C6-461F-95C1-496761467C82}"/>
                </a:ext>
              </a:extLst>
            </p:cNvPr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4209;p57">
              <a:extLst>
                <a:ext uri="{FF2B5EF4-FFF2-40B4-BE49-F238E27FC236}">
                  <a16:creationId xmlns:a16="http://schemas.microsoft.com/office/drawing/2014/main" id="{FD33DC5C-6048-4027-A20C-A3DB92FCEBE2}"/>
                </a:ext>
              </a:extLst>
            </p:cNvPr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4210;p57">
              <a:extLst>
                <a:ext uri="{FF2B5EF4-FFF2-40B4-BE49-F238E27FC236}">
                  <a16:creationId xmlns:a16="http://schemas.microsoft.com/office/drawing/2014/main" id="{9049B21C-1E6B-4E35-A0F4-E369D13577DA}"/>
                </a:ext>
              </a:extLst>
            </p:cNvPr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4211;p57">
              <a:extLst>
                <a:ext uri="{FF2B5EF4-FFF2-40B4-BE49-F238E27FC236}">
                  <a16:creationId xmlns:a16="http://schemas.microsoft.com/office/drawing/2014/main" id="{13916E5A-1299-4A79-A92D-4A3A19B9AD3A}"/>
                </a:ext>
              </a:extLst>
            </p:cNvPr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4212;p57">
              <a:extLst>
                <a:ext uri="{FF2B5EF4-FFF2-40B4-BE49-F238E27FC236}">
                  <a16:creationId xmlns:a16="http://schemas.microsoft.com/office/drawing/2014/main" id="{E9F7AEF0-1FBC-4AEC-8DC7-33BDCDCB5688}"/>
                </a:ext>
              </a:extLst>
            </p:cNvPr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4213;p57">
              <a:extLst>
                <a:ext uri="{FF2B5EF4-FFF2-40B4-BE49-F238E27FC236}">
                  <a16:creationId xmlns:a16="http://schemas.microsoft.com/office/drawing/2014/main" id="{5E6D29B7-20A9-4132-83CF-67B9CFEB60E4}"/>
                </a:ext>
              </a:extLst>
            </p:cNvPr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4214;p57">
              <a:extLst>
                <a:ext uri="{FF2B5EF4-FFF2-40B4-BE49-F238E27FC236}">
                  <a16:creationId xmlns:a16="http://schemas.microsoft.com/office/drawing/2014/main" id="{8F3C917A-79B3-4086-8418-8AE4D5135886}"/>
                </a:ext>
              </a:extLst>
            </p:cNvPr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4215;p57">
              <a:extLst>
                <a:ext uri="{FF2B5EF4-FFF2-40B4-BE49-F238E27FC236}">
                  <a16:creationId xmlns:a16="http://schemas.microsoft.com/office/drawing/2014/main" id="{7AE6FEF8-6E60-421D-83BC-3E37953FB561}"/>
                </a:ext>
              </a:extLst>
            </p:cNvPr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4216;p57">
              <a:extLst>
                <a:ext uri="{FF2B5EF4-FFF2-40B4-BE49-F238E27FC236}">
                  <a16:creationId xmlns:a16="http://schemas.microsoft.com/office/drawing/2014/main" id="{48EA440A-83B1-49C9-9423-E1A2E24078A7}"/>
                </a:ext>
              </a:extLst>
            </p:cNvPr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4217;p57">
              <a:extLst>
                <a:ext uri="{FF2B5EF4-FFF2-40B4-BE49-F238E27FC236}">
                  <a16:creationId xmlns:a16="http://schemas.microsoft.com/office/drawing/2014/main" id="{3A8D5D24-7E05-42BF-823A-06FCC1A3DAAE}"/>
                </a:ext>
              </a:extLst>
            </p:cNvPr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4218;p57">
              <a:extLst>
                <a:ext uri="{FF2B5EF4-FFF2-40B4-BE49-F238E27FC236}">
                  <a16:creationId xmlns:a16="http://schemas.microsoft.com/office/drawing/2014/main" id="{E8373D43-764C-4C5D-865C-C7398F89C889}"/>
                </a:ext>
              </a:extLst>
            </p:cNvPr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4219;p57">
              <a:extLst>
                <a:ext uri="{FF2B5EF4-FFF2-40B4-BE49-F238E27FC236}">
                  <a16:creationId xmlns:a16="http://schemas.microsoft.com/office/drawing/2014/main" id="{8F793D8E-2230-48D1-94B4-AD95D1FCD99A}"/>
                </a:ext>
              </a:extLst>
            </p:cNvPr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4220;p57">
              <a:extLst>
                <a:ext uri="{FF2B5EF4-FFF2-40B4-BE49-F238E27FC236}">
                  <a16:creationId xmlns:a16="http://schemas.microsoft.com/office/drawing/2014/main" id="{F142B7F0-FBE7-4F84-A5B9-9C49109A1DF6}"/>
                </a:ext>
              </a:extLst>
            </p:cNvPr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4221;p57">
              <a:extLst>
                <a:ext uri="{FF2B5EF4-FFF2-40B4-BE49-F238E27FC236}">
                  <a16:creationId xmlns:a16="http://schemas.microsoft.com/office/drawing/2014/main" id="{453BBF63-3A84-4A3D-B391-E6466F5F89F6}"/>
                </a:ext>
              </a:extLst>
            </p:cNvPr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4222;p57">
              <a:extLst>
                <a:ext uri="{FF2B5EF4-FFF2-40B4-BE49-F238E27FC236}">
                  <a16:creationId xmlns:a16="http://schemas.microsoft.com/office/drawing/2014/main" id="{5CA055D2-3960-47A5-8C79-0C145AB36482}"/>
                </a:ext>
              </a:extLst>
            </p:cNvPr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4223;p57">
              <a:extLst>
                <a:ext uri="{FF2B5EF4-FFF2-40B4-BE49-F238E27FC236}">
                  <a16:creationId xmlns:a16="http://schemas.microsoft.com/office/drawing/2014/main" id="{029E23FB-419D-45FE-87FB-4D6EB6EC1555}"/>
                </a:ext>
              </a:extLst>
            </p:cNvPr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4224;p57">
              <a:extLst>
                <a:ext uri="{FF2B5EF4-FFF2-40B4-BE49-F238E27FC236}">
                  <a16:creationId xmlns:a16="http://schemas.microsoft.com/office/drawing/2014/main" id="{D46CB2F8-DC3B-4AAD-91EB-111DB8A4D1EC}"/>
                </a:ext>
              </a:extLst>
            </p:cNvPr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4225;p57">
              <a:extLst>
                <a:ext uri="{FF2B5EF4-FFF2-40B4-BE49-F238E27FC236}">
                  <a16:creationId xmlns:a16="http://schemas.microsoft.com/office/drawing/2014/main" id="{5C23F238-0D8B-4AD9-9091-3C0110BC0451}"/>
                </a:ext>
              </a:extLst>
            </p:cNvPr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4226;p57">
              <a:extLst>
                <a:ext uri="{FF2B5EF4-FFF2-40B4-BE49-F238E27FC236}">
                  <a16:creationId xmlns:a16="http://schemas.microsoft.com/office/drawing/2014/main" id="{ACA1EB9A-744D-49C7-A84C-5E5DF976999C}"/>
                </a:ext>
              </a:extLst>
            </p:cNvPr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4227;p57">
              <a:extLst>
                <a:ext uri="{FF2B5EF4-FFF2-40B4-BE49-F238E27FC236}">
                  <a16:creationId xmlns:a16="http://schemas.microsoft.com/office/drawing/2014/main" id="{A4DA5F63-99EA-4212-B340-A7277BA21CED}"/>
                </a:ext>
              </a:extLst>
            </p:cNvPr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4228;p57">
              <a:extLst>
                <a:ext uri="{FF2B5EF4-FFF2-40B4-BE49-F238E27FC236}">
                  <a16:creationId xmlns:a16="http://schemas.microsoft.com/office/drawing/2014/main" id="{647CE991-AFAD-4B7A-8532-12460808BDD6}"/>
                </a:ext>
              </a:extLst>
            </p:cNvPr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4229;p57">
              <a:extLst>
                <a:ext uri="{FF2B5EF4-FFF2-40B4-BE49-F238E27FC236}">
                  <a16:creationId xmlns:a16="http://schemas.microsoft.com/office/drawing/2014/main" id="{A00D1239-99DB-45AC-AABC-6BC504C39988}"/>
                </a:ext>
              </a:extLst>
            </p:cNvPr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4230;p57">
              <a:extLst>
                <a:ext uri="{FF2B5EF4-FFF2-40B4-BE49-F238E27FC236}">
                  <a16:creationId xmlns:a16="http://schemas.microsoft.com/office/drawing/2014/main" id="{6FED781B-C44A-421A-95F8-EC3A12BDF0DF}"/>
                </a:ext>
              </a:extLst>
            </p:cNvPr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4231;p57">
              <a:extLst>
                <a:ext uri="{FF2B5EF4-FFF2-40B4-BE49-F238E27FC236}">
                  <a16:creationId xmlns:a16="http://schemas.microsoft.com/office/drawing/2014/main" id="{5CD7AA3F-A0C6-419A-BCA1-E1EC1650CE83}"/>
                </a:ext>
              </a:extLst>
            </p:cNvPr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4232;p57">
              <a:extLst>
                <a:ext uri="{FF2B5EF4-FFF2-40B4-BE49-F238E27FC236}">
                  <a16:creationId xmlns:a16="http://schemas.microsoft.com/office/drawing/2014/main" id="{C438DB2D-6132-46BD-B84F-51848170B79C}"/>
                </a:ext>
              </a:extLst>
            </p:cNvPr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4233;p57">
              <a:extLst>
                <a:ext uri="{FF2B5EF4-FFF2-40B4-BE49-F238E27FC236}">
                  <a16:creationId xmlns:a16="http://schemas.microsoft.com/office/drawing/2014/main" id="{AC05C25D-4874-4B4A-BA70-875F6F595DE4}"/>
                </a:ext>
              </a:extLst>
            </p:cNvPr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4234;p57">
              <a:extLst>
                <a:ext uri="{FF2B5EF4-FFF2-40B4-BE49-F238E27FC236}">
                  <a16:creationId xmlns:a16="http://schemas.microsoft.com/office/drawing/2014/main" id="{716A1230-54DA-47D1-A1C1-86D489A5EE7E}"/>
                </a:ext>
              </a:extLst>
            </p:cNvPr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4235;p57">
              <a:extLst>
                <a:ext uri="{FF2B5EF4-FFF2-40B4-BE49-F238E27FC236}">
                  <a16:creationId xmlns:a16="http://schemas.microsoft.com/office/drawing/2014/main" id="{30099F6C-C648-49B6-9AE3-0BFB4FB919A6}"/>
                </a:ext>
              </a:extLst>
            </p:cNvPr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4236;p57">
              <a:extLst>
                <a:ext uri="{FF2B5EF4-FFF2-40B4-BE49-F238E27FC236}">
                  <a16:creationId xmlns:a16="http://schemas.microsoft.com/office/drawing/2014/main" id="{ABAAE749-00D3-4F5E-9215-4F931B680808}"/>
                </a:ext>
              </a:extLst>
            </p:cNvPr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4237;p57">
              <a:extLst>
                <a:ext uri="{FF2B5EF4-FFF2-40B4-BE49-F238E27FC236}">
                  <a16:creationId xmlns:a16="http://schemas.microsoft.com/office/drawing/2014/main" id="{60680A0F-55C0-4F20-9D2E-F7844D173955}"/>
                </a:ext>
              </a:extLst>
            </p:cNvPr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4238;p57">
              <a:extLst>
                <a:ext uri="{FF2B5EF4-FFF2-40B4-BE49-F238E27FC236}">
                  <a16:creationId xmlns:a16="http://schemas.microsoft.com/office/drawing/2014/main" id="{FB79521E-7D41-4E8E-A652-366163F68F5F}"/>
                </a:ext>
              </a:extLst>
            </p:cNvPr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4239;p57">
              <a:extLst>
                <a:ext uri="{FF2B5EF4-FFF2-40B4-BE49-F238E27FC236}">
                  <a16:creationId xmlns:a16="http://schemas.microsoft.com/office/drawing/2014/main" id="{A5EB5F53-AAFB-4284-BD43-01FC1B012E33}"/>
                </a:ext>
              </a:extLst>
            </p:cNvPr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4240;p57">
              <a:extLst>
                <a:ext uri="{FF2B5EF4-FFF2-40B4-BE49-F238E27FC236}">
                  <a16:creationId xmlns:a16="http://schemas.microsoft.com/office/drawing/2014/main" id="{AB747F42-BF7A-4647-9564-878598898DBB}"/>
                </a:ext>
              </a:extLst>
            </p:cNvPr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4241;p57">
              <a:extLst>
                <a:ext uri="{FF2B5EF4-FFF2-40B4-BE49-F238E27FC236}">
                  <a16:creationId xmlns:a16="http://schemas.microsoft.com/office/drawing/2014/main" id="{93BC15E0-C12E-4129-8CC2-61BF2AE2EF34}"/>
                </a:ext>
              </a:extLst>
            </p:cNvPr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4242;p57">
              <a:extLst>
                <a:ext uri="{FF2B5EF4-FFF2-40B4-BE49-F238E27FC236}">
                  <a16:creationId xmlns:a16="http://schemas.microsoft.com/office/drawing/2014/main" id="{9E9535CA-EC9B-439E-815C-FA0C0388EC6C}"/>
                </a:ext>
              </a:extLst>
            </p:cNvPr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4243;p57">
              <a:extLst>
                <a:ext uri="{FF2B5EF4-FFF2-40B4-BE49-F238E27FC236}">
                  <a16:creationId xmlns:a16="http://schemas.microsoft.com/office/drawing/2014/main" id="{166D80B3-451D-4278-8328-2754CF7C0E36}"/>
                </a:ext>
              </a:extLst>
            </p:cNvPr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4244;p57">
              <a:extLst>
                <a:ext uri="{FF2B5EF4-FFF2-40B4-BE49-F238E27FC236}">
                  <a16:creationId xmlns:a16="http://schemas.microsoft.com/office/drawing/2014/main" id="{1775EBE3-BCDF-41A7-9F7C-D6ABCBD5286F}"/>
                </a:ext>
              </a:extLst>
            </p:cNvPr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4245;p57">
              <a:extLst>
                <a:ext uri="{FF2B5EF4-FFF2-40B4-BE49-F238E27FC236}">
                  <a16:creationId xmlns:a16="http://schemas.microsoft.com/office/drawing/2014/main" id="{FB47B273-6B92-43A0-B8C6-236BB1CCD972}"/>
                </a:ext>
              </a:extLst>
            </p:cNvPr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4246;p57">
              <a:extLst>
                <a:ext uri="{FF2B5EF4-FFF2-40B4-BE49-F238E27FC236}">
                  <a16:creationId xmlns:a16="http://schemas.microsoft.com/office/drawing/2014/main" id="{17AE2A31-6E0C-4A23-A3A2-2437F8362DE2}"/>
                </a:ext>
              </a:extLst>
            </p:cNvPr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4247;p57">
              <a:extLst>
                <a:ext uri="{FF2B5EF4-FFF2-40B4-BE49-F238E27FC236}">
                  <a16:creationId xmlns:a16="http://schemas.microsoft.com/office/drawing/2014/main" id="{17CCA7FD-EB54-4E73-A9B3-B154C6A93244}"/>
                </a:ext>
              </a:extLst>
            </p:cNvPr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4248;p57">
              <a:extLst>
                <a:ext uri="{FF2B5EF4-FFF2-40B4-BE49-F238E27FC236}">
                  <a16:creationId xmlns:a16="http://schemas.microsoft.com/office/drawing/2014/main" id="{5F336DA4-F3F8-4F36-AB2E-B9778181A1C2}"/>
                </a:ext>
              </a:extLst>
            </p:cNvPr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4249;p57">
              <a:extLst>
                <a:ext uri="{FF2B5EF4-FFF2-40B4-BE49-F238E27FC236}">
                  <a16:creationId xmlns:a16="http://schemas.microsoft.com/office/drawing/2014/main" id="{0E083416-BCE9-4508-8CD9-A90676B62D82}"/>
                </a:ext>
              </a:extLst>
            </p:cNvPr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4250;p57">
              <a:extLst>
                <a:ext uri="{FF2B5EF4-FFF2-40B4-BE49-F238E27FC236}">
                  <a16:creationId xmlns:a16="http://schemas.microsoft.com/office/drawing/2014/main" id="{BF6A6DAB-0EFD-4752-AEB0-ACFBD60E6B1F}"/>
                </a:ext>
              </a:extLst>
            </p:cNvPr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4251;p57">
              <a:extLst>
                <a:ext uri="{FF2B5EF4-FFF2-40B4-BE49-F238E27FC236}">
                  <a16:creationId xmlns:a16="http://schemas.microsoft.com/office/drawing/2014/main" id="{406FFBB2-4ED1-4810-9229-5EA8E037D4D3}"/>
                </a:ext>
              </a:extLst>
            </p:cNvPr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4252;p57">
              <a:extLst>
                <a:ext uri="{FF2B5EF4-FFF2-40B4-BE49-F238E27FC236}">
                  <a16:creationId xmlns:a16="http://schemas.microsoft.com/office/drawing/2014/main" id="{00EA8A7E-AFA5-420D-891C-5AD9D200878B}"/>
                </a:ext>
              </a:extLst>
            </p:cNvPr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4253;p57">
              <a:extLst>
                <a:ext uri="{FF2B5EF4-FFF2-40B4-BE49-F238E27FC236}">
                  <a16:creationId xmlns:a16="http://schemas.microsoft.com/office/drawing/2014/main" id="{089A22C3-1B1A-4BB1-AA9D-1525D97C1EF7}"/>
                </a:ext>
              </a:extLst>
            </p:cNvPr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4254;p57">
              <a:extLst>
                <a:ext uri="{FF2B5EF4-FFF2-40B4-BE49-F238E27FC236}">
                  <a16:creationId xmlns:a16="http://schemas.microsoft.com/office/drawing/2014/main" id="{1A8100E8-7FE1-40DE-9F50-71FADBC18272}"/>
                </a:ext>
              </a:extLst>
            </p:cNvPr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4255;p57">
              <a:extLst>
                <a:ext uri="{FF2B5EF4-FFF2-40B4-BE49-F238E27FC236}">
                  <a16:creationId xmlns:a16="http://schemas.microsoft.com/office/drawing/2014/main" id="{ED9786DC-DF72-4439-96D9-B8D68C6546A2}"/>
                </a:ext>
              </a:extLst>
            </p:cNvPr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4256;p57">
              <a:extLst>
                <a:ext uri="{FF2B5EF4-FFF2-40B4-BE49-F238E27FC236}">
                  <a16:creationId xmlns:a16="http://schemas.microsoft.com/office/drawing/2014/main" id="{BD155D27-0796-4144-80B1-739523F6732C}"/>
                </a:ext>
              </a:extLst>
            </p:cNvPr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4257;p57">
              <a:extLst>
                <a:ext uri="{FF2B5EF4-FFF2-40B4-BE49-F238E27FC236}">
                  <a16:creationId xmlns:a16="http://schemas.microsoft.com/office/drawing/2014/main" id="{F2CD89C9-89B2-47ED-9677-5FE1F038B0FD}"/>
                </a:ext>
              </a:extLst>
            </p:cNvPr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4258;p57">
              <a:extLst>
                <a:ext uri="{FF2B5EF4-FFF2-40B4-BE49-F238E27FC236}">
                  <a16:creationId xmlns:a16="http://schemas.microsoft.com/office/drawing/2014/main" id="{B932C4E7-3F7A-4E7E-8941-6E8D9E9D6673}"/>
                </a:ext>
              </a:extLst>
            </p:cNvPr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4259;p57">
              <a:extLst>
                <a:ext uri="{FF2B5EF4-FFF2-40B4-BE49-F238E27FC236}">
                  <a16:creationId xmlns:a16="http://schemas.microsoft.com/office/drawing/2014/main" id="{F61447B2-6D97-4360-A589-E86E8EAF8FA9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4260;p57">
              <a:extLst>
                <a:ext uri="{FF2B5EF4-FFF2-40B4-BE49-F238E27FC236}">
                  <a16:creationId xmlns:a16="http://schemas.microsoft.com/office/drawing/2014/main" id="{3DE50098-0980-4F1E-89F5-CE17C34A3373}"/>
                </a:ext>
              </a:extLst>
            </p:cNvPr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4261;p57">
              <a:extLst>
                <a:ext uri="{FF2B5EF4-FFF2-40B4-BE49-F238E27FC236}">
                  <a16:creationId xmlns:a16="http://schemas.microsoft.com/office/drawing/2014/main" id="{7C694BAA-3F38-4C11-8FE6-2094B99C81EA}"/>
                </a:ext>
              </a:extLst>
            </p:cNvPr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4262;p57">
              <a:extLst>
                <a:ext uri="{FF2B5EF4-FFF2-40B4-BE49-F238E27FC236}">
                  <a16:creationId xmlns:a16="http://schemas.microsoft.com/office/drawing/2014/main" id="{D197BB56-2C1D-410E-BC8D-CDA746794EFB}"/>
                </a:ext>
              </a:extLst>
            </p:cNvPr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4263;p57">
              <a:extLst>
                <a:ext uri="{FF2B5EF4-FFF2-40B4-BE49-F238E27FC236}">
                  <a16:creationId xmlns:a16="http://schemas.microsoft.com/office/drawing/2014/main" id="{C34FCFCB-FC57-42BE-BBEE-CBD947958C15}"/>
                </a:ext>
              </a:extLst>
            </p:cNvPr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4264;p57">
              <a:extLst>
                <a:ext uri="{FF2B5EF4-FFF2-40B4-BE49-F238E27FC236}">
                  <a16:creationId xmlns:a16="http://schemas.microsoft.com/office/drawing/2014/main" id="{71C6957D-194F-4D7E-94E5-CEF7B2831E1E}"/>
                </a:ext>
              </a:extLst>
            </p:cNvPr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4265;p57">
              <a:extLst>
                <a:ext uri="{FF2B5EF4-FFF2-40B4-BE49-F238E27FC236}">
                  <a16:creationId xmlns:a16="http://schemas.microsoft.com/office/drawing/2014/main" id="{07682219-E72B-4D78-BF05-B901EA9DEC7F}"/>
                </a:ext>
              </a:extLst>
            </p:cNvPr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4266;p57">
              <a:extLst>
                <a:ext uri="{FF2B5EF4-FFF2-40B4-BE49-F238E27FC236}">
                  <a16:creationId xmlns:a16="http://schemas.microsoft.com/office/drawing/2014/main" id="{34B2554D-040A-4B07-895D-F3BB48374B6E}"/>
                </a:ext>
              </a:extLst>
            </p:cNvPr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4267;p57">
              <a:extLst>
                <a:ext uri="{FF2B5EF4-FFF2-40B4-BE49-F238E27FC236}">
                  <a16:creationId xmlns:a16="http://schemas.microsoft.com/office/drawing/2014/main" id="{068E9D7C-362B-49FB-B75F-14091360AFAB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4268;p57">
              <a:extLst>
                <a:ext uri="{FF2B5EF4-FFF2-40B4-BE49-F238E27FC236}">
                  <a16:creationId xmlns:a16="http://schemas.microsoft.com/office/drawing/2014/main" id="{6876EC4E-E80A-4BB4-9A60-3AA86A47CA7A}"/>
                </a:ext>
              </a:extLst>
            </p:cNvPr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4269;p57">
              <a:extLst>
                <a:ext uri="{FF2B5EF4-FFF2-40B4-BE49-F238E27FC236}">
                  <a16:creationId xmlns:a16="http://schemas.microsoft.com/office/drawing/2014/main" id="{831DBBFB-12F1-4595-A9BD-795C24F424AA}"/>
                </a:ext>
              </a:extLst>
            </p:cNvPr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4270;p57">
              <a:extLst>
                <a:ext uri="{FF2B5EF4-FFF2-40B4-BE49-F238E27FC236}">
                  <a16:creationId xmlns:a16="http://schemas.microsoft.com/office/drawing/2014/main" id="{81E1A437-9191-4940-89B4-F5C2E5712A75}"/>
                </a:ext>
              </a:extLst>
            </p:cNvPr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4271;p57">
              <a:extLst>
                <a:ext uri="{FF2B5EF4-FFF2-40B4-BE49-F238E27FC236}">
                  <a16:creationId xmlns:a16="http://schemas.microsoft.com/office/drawing/2014/main" id="{7A462FD2-DAFC-41D7-978A-402C54F62F81}"/>
                </a:ext>
              </a:extLst>
            </p:cNvPr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4272;p57">
              <a:extLst>
                <a:ext uri="{FF2B5EF4-FFF2-40B4-BE49-F238E27FC236}">
                  <a16:creationId xmlns:a16="http://schemas.microsoft.com/office/drawing/2014/main" id="{32D8F315-319C-4337-AE14-BFDEC31EFA8C}"/>
                </a:ext>
              </a:extLst>
            </p:cNvPr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4273;p57">
              <a:extLst>
                <a:ext uri="{FF2B5EF4-FFF2-40B4-BE49-F238E27FC236}">
                  <a16:creationId xmlns:a16="http://schemas.microsoft.com/office/drawing/2014/main" id="{F560485B-A8E2-4C53-AAB9-4A6FA6DEF66F}"/>
                </a:ext>
              </a:extLst>
            </p:cNvPr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4274;p57">
              <a:extLst>
                <a:ext uri="{FF2B5EF4-FFF2-40B4-BE49-F238E27FC236}">
                  <a16:creationId xmlns:a16="http://schemas.microsoft.com/office/drawing/2014/main" id="{3F3B53D4-9B07-4100-BE84-C1D34B577ADB}"/>
                </a:ext>
              </a:extLst>
            </p:cNvPr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4275;p57">
              <a:extLst>
                <a:ext uri="{FF2B5EF4-FFF2-40B4-BE49-F238E27FC236}">
                  <a16:creationId xmlns:a16="http://schemas.microsoft.com/office/drawing/2014/main" id="{49F1FFF1-8417-4D1C-9685-205E5529E67E}"/>
                </a:ext>
              </a:extLst>
            </p:cNvPr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4276;p57">
              <a:extLst>
                <a:ext uri="{FF2B5EF4-FFF2-40B4-BE49-F238E27FC236}">
                  <a16:creationId xmlns:a16="http://schemas.microsoft.com/office/drawing/2014/main" id="{6E065039-76EE-478E-B6AA-FA44A2BD0B53}"/>
                </a:ext>
              </a:extLst>
            </p:cNvPr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4277;p57">
              <a:extLst>
                <a:ext uri="{FF2B5EF4-FFF2-40B4-BE49-F238E27FC236}">
                  <a16:creationId xmlns:a16="http://schemas.microsoft.com/office/drawing/2014/main" id="{2A758081-0B60-4210-B229-090A2503F362}"/>
                </a:ext>
              </a:extLst>
            </p:cNvPr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4278;p57">
              <a:extLst>
                <a:ext uri="{FF2B5EF4-FFF2-40B4-BE49-F238E27FC236}">
                  <a16:creationId xmlns:a16="http://schemas.microsoft.com/office/drawing/2014/main" id="{F55089BC-4D21-474A-A1A7-9A9315F2A313}"/>
                </a:ext>
              </a:extLst>
            </p:cNvPr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4279;p57">
              <a:extLst>
                <a:ext uri="{FF2B5EF4-FFF2-40B4-BE49-F238E27FC236}">
                  <a16:creationId xmlns:a16="http://schemas.microsoft.com/office/drawing/2014/main" id="{24AB050C-475D-479C-984A-0F1B90222689}"/>
                </a:ext>
              </a:extLst>
            </p:cNvPr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4280;p57">
              <a:extLst>
                <a:ext uri="{FF2B5EF4-FFF2-40B4-BE49-F238E27FC236}">
                  <a16:creationId xmlns:a16="http://schemas.microsoft.com/office/drawing/2014/main" id="{ED505823-C05A-4B47-9C41-292F9254DF01}"/>
                </a:ext>
              </a:extLst>
            </p:cNvPr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4281;p57">
              <a:extLst>
                <a:ext uri="{FF2B5EF4-FFF2-40B4-BE49-F238E27FC236}">
                  <a16:creationId xmlns:a16="http://schemas.microsoft.com/office/drawing/2014/main" id="{6D5DB1DA-C5EC-449B-B7FD-B5035E5CE86A}"/>
                </a:ext>
              </a:extLst>
            </p:cNvPr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4282;p57">
              <a:extLst>
                <a:ext uri="{FF2B5EF4-FFF2-40B4-BE49-F238E27FC236}">
                  <a16:creationId xmlns:a16="http://schemas.microsoft.com/office/drawing/2014/main" id="{10B3CA9A-F4D3-4872-BAC3-083E2DED58F5}"/>
                </a:ext>
              </a:extLst>
            </p:cNvPr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4283;p57">
              <a:extLst>
                <a:ext uri="{FF2B5EF4-FFF2-40B4-BE49-F238E27FC236}">
                  <a16:creationId xmlns:a16="http://schemas.microsoft.com/office/drawing/2014/main" id="{277F9734-FB94-404A-80A9-33475D94C154}"/>
                </a:ext>
              </a:extLst>
            </p:cNvPr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4284;p57">
              <a:extLst>
                <a:ext uri="{FF2B5EF4-FFF2-40B4-BE49-F238E27FC236}">
                  <a16:creationId xmlns:a16="http://schemas.microsoft.com/office/drawing/2014/main" id="{61FFA67C-DD31-4F52-9912-5C6B50FB512E}"/>
                </a:ext>
              </a:extLst>
            </p:cNvPr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4285;p57">
              <a:extLst>
                <a:ext uri="{FF2B5EF4-FFF2-40B4-BE49-F238E27FC236}">
                  <a16:creationId xmlns:a16="http://schemas.microsoft.com/office/drawing/2014/main" id="{C6A99431-C558-4B06-90E2-D275335C006E}"/>
                </a:ext>
              </a:extLst>
            </p:cNvPr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4286;p57">
              <a:extLst>
                <a:ext uri="{FF2B5EF4-FFF2-40B4-BE49-F238E27FC236}">
                  <a16:creationId xmlns:a16="http://schemas.microsoft.com/office/drawing/2014/main" id="{302E5DDA-FD99-418D-83C2-BE3452E265D0}"/>
                </a:ext>
              </a:extLst>
            </p:cNvPr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4287;p57">
              <a:extLst>
                <a:ext uri="{FF2B5EF4-FFF2-40B4-BE49-F238E27FC236}">
                  <a16:creationId xmlns:a16="http://schemas.microsoft.com/office/drawing/2014/main" id="{F9FC9A4F-9978-4EA5-A490-1E8A7B1DF577}"/>
                </a:ext>
              </a:extLst>
            </p:cNvPr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4288;p57">
              <a:extLst>
                <a:ext uri="{FF2B5EF4-FFF2-40B4-BE49-F238E27FC236}">
                  <a16:creationId xmlns:a16="http://schemas.microsoft.com/office/drawing/2014/main" id="{2D22DF58-92B1-424B-8D38-57C7B65F54BA}"/>
                </a:ext>
              </a:extLst>
            </p:cNvPr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4289;p57">
              <a:extLst>
                <a:ext uri="{FF2B5EF4-FFF2-40B4-BE49-F238E27FC236}">
                  <a16:creationId xmlns:a16="http://schemas.microsoft.com/office/drawing/2014/main" id="{9BD9E5C7-C417-45DA-B371-5A087DD01CA2}"/>
                </a:ext>
              </a:extLst>
            </p:cNvPr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4290;p57">
              <a:extLst>
                <a:ext uri="{FF2B5EF4-FFF2-40B4-BE49-F238E27FC236}">
                  <a16:creationId xmlns:a16="http://schemas.microsoft.com/office/drawing/2014/main" id="{564DD37F-397D-4497-BB08-B5CF87248FCC}"/>
                </a:ext>
              </a:extLst>
            </p:cNvPr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4291;p57">
              <a:extLst>
                <a:ext uri="{FF2B5EF4-FFF2-40B4-BE49-F238E27FC236}">
                  <a16:creationId xmlns:a16="http://schemas.microsoft.com/office/drawing/2014/main" id="{EFD37692-5104-4237-BF32-848F60E5D109}"/>
                </a:ext>
              </a:extLst>
            </p:cNvPr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4292;p57">
              <a:extLst>
                <a:ext uri="{FF2B5EF4-FFF2-40B4-BE49-F238E27FC236}">
                  <a16:creationId xmlns:a16="http://schemas.microsoft.com/office/drawing/2014/main" id="{B8277483-96FC-4ACF-898A-49E2B6844A9E}"/>
                </a:ext>
              </a:extLst>
            </p:cNvPr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4293;p57">
              <a:extLst>
                <a:ext uri="{FF2B5EF4-FFF2-40B4-BE49-F238E27FC236}">
                  <a16:creationId xmlns:a16="http://schemas.microsoft.com/office/drawing/2014/main" id="{EB816E78-FE44-4784-9ED9-F6E7061B117C}"/>
                </a:ext>
              </a:extLst>
            </p:cNvPr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4294;p57">
              <a:extLst>
                <a:ext uri="{FF2B5EF4-FFF2-40B4-BE49-F238E27FC236}">
                  <a16:creationId xmlns:a16="http://schemas.microsoft.com/office/drawing/2014/main" id="{EE25B8A7-46BC-4489-A7B9-9BD1A635A871}"/>
                </a:ext>
              </a:extLst>
            </p:cNvPr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4295;p57">
              <a:extLst>
                <a:ext uri="{FF2B5EF4-FFF2-40B4-BE49-F238E27FC236}">
                  <a16:creationId xmlns:a16="http://schemas.microsoft.com/office/drawing/2014/main" id="{0D7A83D9-073C-47DC-A31A-26CEB09CCEC2}"/>
                </a:ext>
              </a:extLst>
            </p:cNvPr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4296;p57">
              <a:extLst>
                <a:ext uri="{FF2B5EF4-FFF2-40B4-BE49-F238E27FC236}">
                  <a16:creationId xmlns:a16="http://schemas.microsoft.com/office/drawing/2014/main" id="{21AEB8FF-D6B4-42DB-8A5D-189D40D5E178}"/>
                </a:ext>
              </a:extLst>
            </p:cNvPr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4297;p57">
              <a:extLst>
                <a:ext uri="{FF2B5EF4-FFF2-40B4-BE49-F238E27FC236}">
                  <a16:creationId xmlns:a16="http://schemas.microsoft.com/office/drawing/2014/main" id="{F1D1BC2D-78F8-4115-8F2C-971C36D8E8B8}"/>
                </a:ext>
              </a:extLst>
            </p:cNvPr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4298;p57">
              <a:extLst>
                <a:ext uri="{FF2B5EF4-FFF2-40B4-BE49-F238E27FC236}">
                  <a16:creationId xmlns:a16="http://schemas.microsoft.com/office/drawing/2014/main" id="{292D5321-8CE7-4CDA-99C0-D929FF40899F}"/>
                </a:ext>
              </a:extLst>
            </p:cNvPr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4299;p57">
              <a:extLst>
                <a:ext uri="{FF2B5EF4-FFF2-40B4-BE49-F238E27FC236}">
                  <a16:creationId xmlns:a16="http://schemas.microsoft.com/office/drawing/2014/main" id="{5CF4F179-CFAE-4EAB-91D5-10003F838497}"/>
                </a:ext>
              </a:extLst>
            </p:cNvPr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4300;p57">
              <a:extLst>
                <a:ext uri="{FF2B5EF4-FFF2-40B4-BE49-F238E27FC236}">
                  <a16:creationId xmlns:a16="http://schemas.microsoft.com/office/drawing/2014/main" id="{D84C0F75-B61D-4469-9686-B58FD3FFA8E3}"/>
                </a:ext>
              </a:extLst>
            </p:cNvPr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4301;p57">
              <a:extLst>
                <a:ext uri="{FF2B5EF4-FFF2-40B4-BE49-F238E27FC236}">
                  <a16:creationId xmlns:a16="http://schemas.microsoft.com/office/drawing/2014/main" id="{D7F1A3FA-C414-44FD-A479-105E6EED03D1}"/>
                </a:ext>
              </a:extLst>
            </p:cNvPr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4302;p57">
              <a:extLst>
                <a:ext uri="{FF2B5EF4-FFF2-40B4-BE49-F238E27FC236}">
                  <a16:creationId xmlns:a16="http://schemas.microsoft.com/office/drawing/2014/main" id="{22B21DE2-9BC8-4ADA-BB2B-78840B52A931}"/>
                </a:ext>
              </a:extLst>
            </p:cNvPr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4303;p57">
              <a:extLst>
                <a:ext uri="{FF2B5EF4-FFF2-40B4-BE49-F238E27FC236}">
                  <a16:creationId xmlns:a16="http://schemas.microsoft.com/office/drawing/2014/main" id="{23CC1921-C0E7-4B06-966B-87FE34384993}"/>
                </a:ext>
              </a:extLst>
            </p:cNvPr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4304;p57">
              <a:extLst>
                <a:ext uri="{FF2B5EF4-FFF2-40B4-BE49-F238E27FC236}">
                  <a16:creationId xmlns:a16="http://schemas.microsoft.com/office/drawing/2014/main" id="{3B48D6FA-7D99-4040-8B6A-EA8FE258C568}"/>
                </a:ext>
              </a:extLst>
            </p:cNvPr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4305;p57">
              <a:extLst>
                <a:ext uri="{FF2B5EF4-FFF2-40B4-BE49-F238E27FC236}">
                  <a16:creationId xmlns:a16="http://schemas.microsoft.com/office/drawing/2014/main" id="{76141FA1-F698-4857-83AB-A56228C35B66}"/>
                </a:ext>
              </a:extLst>
            </p:cNvPr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4306;p57">
              <a:extLst>
                <a:ext uri="{FF2B5EF4-FFF2-40B4-BE49-F238E27FC236}">
                  <a16:creationId xmlns:a16="http://schemas.microsoft.com/office/drawing/2014/main" id="{544BC0F5-1E7D-42B9-84B4-75FB891B1780}"/>
                </a:ext>
              </a:extLst>
            </p:cNvPr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4307;p57">
              <a:extLst>
                <a:ext uri="{FF2B5EF4-FFF2-40B4-BE49-F238E27FC236}">
                  <a16:creationId xmlns:a16="http://schemas.microsoft.com/office/drawing/2014/main" id="{0BE4121F-8BF6-4AA7-AC66-02D81F6BB708}"/>
                </a:ext>
              </a:extLst>
            </p:cNvPr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4308;p57">
              <a:extLst>
                <a:ext uri="{FF2B5EF4-FFF2-40B4-BE49-F238E27FC236}">
                  <a16:creationId xmlns:a16="http://schemas.microsoft.com/office/drawing/2014/main" id="{5FE97E31-A9AE-4EE2-B144-4B9280107119}"/>
                </a:ext>
              </a:extLst>
            </p:cNvPr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4309;p57">
              <a:extLst>
                <a:ext uri="{FF2B5EF4-FFF2-40B4-BE49-F238E27FC236}">
                  <a16:creationId xmlns:a16="http://schemas.microsoft.com/office/drawing/2014/main" id="{012E744E-2A60-41C3-8FEA-0A361240316B}"/>
                </a:ext>
              </a:extLst>
            </p:cNvPr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4310;p57">
              <a:extLst>
                <a:ext uri="{FF2B5EF4-FFF2-40B4-BE49-F238E27FC236}">
                  <a16:creationId xmlns:a16="http://schemas.microsoft.com/office/drawing/2014/main" id="{D68C790B-9D89-4A6F-93D6-FFE2E4A72396}"/>
                </a:ext>
              </a:extLst>
            </p:cNvPr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4311;p57">
              <a:extLst>
                <a:ext uri="{FF2B5EF4-FFF2-40B4-BE49-F238E27FC236}">
                  <a16:creationId xmlns:a16="http://schemas.microsoft.com/office/drawing/2014/main" id="{05453E53-29DB-48D7-A058-2BB8AAB3410B}"/>
                </a:ext>
              </a:extLst>
            </p:cNvPr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4312;p57">
              <a:extLst>
                <a:ext uri="{FF2B5EF4-FFF2-40B4-BE49-F238E27FC236}">
                  <a16:creationId xmlns:a16="http://schemas.microsoft.com/office/drawing/2014/main" id="{1B2757E7-3BB0-43F9-9445-C7EDA0B19421}"/>
                </a:ext>
              </a:extLst>
            </p:cNvPr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4313;p57">
              <a:extLst>
                <a:ext uri="{FF2B5EF4-FFF2-40B4-BE49-F238E27FC236}">
                  <a16:creationId xmlns:a16="http://schemas.microsoft.com/office/drawing/2014/main" id="{C73A4996-F636-452A-80B3-2D2D1CE4E75E}"/>
                </a:ext>
              </a:extLst>
            </p:cNvPr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4314;p57">
              <a:extLst>
                <a:ext uri="{FF2B5EF4-FFF2-40B4-BE49-F238E27FC236}">
                  <a16:creationId xmlns:a16="http://schemas.microsoft.com/office/drawing/2014/main" id="{DF65D876-8783-43DD-A6A1-0873998FDEDC}"/>
                </a:ext>
              </a:extLst>
            </p:cNvPr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4315;p57">
              <a:extLst>
                <a:ext uri="{FF2B5EF4-FFF2-40B4-BE49-F238E27FC236}">
                  <a16:creationId xmlns:a16="http://schemas.microsoft.com/office/drawing/2014/main" id="{77A3FA91-E384-40A1-8818-E0C0F90D2075}"/>
                </a:ext>
              </a:extLst>
            </p:cNvPr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4316;p57">
              <a:extLst>
                <a:ext uri="{FF2B5EF4-FFF2-40B4-BE49-F238E27FC236}">
                  <a16:creationId xmlns:a16="http://schemas.microsoft.com/office/drawing/2014/main" id="{7C772BE1-0813-40A1-B6D5-6D5C799011E1}"/>
                </a:ext>
              </a:extLst>
            </p:cNvPr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4317;p57">
              <a:extLst>
                <a:ext uri="{FF2B5EF4-FFF2-40B4-BE49-F238E27FC236}">
                  <a16:creationId xmlns:a16="http://schemas.microsoft.com/office/drawing/2014/main" id="{A7FC69E8-8B49-4B3C-B093-F67F133D146C}"/>
                </a:ext>
              </a:extLst>
            </p:cNvPr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4318;p57">
              <a:extLst>
                <a:ext uri="{FF2B5EF4-FFF2-40B4-BE49-F238E27FC236}">
                  <a16:creationId xmlns:a16="http://schemas.microsoft.com/office/drawing/2014/main" id="{1AF79C81-F0C5-4060-9F4B-A4BA9A7AA0E0}"/>
                </a:ext>
              </a:extLst>
            </p:cNvPr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4319;p57">
              <a:extLst>
                <a:ext uri="{FF2B5EF4-FFF2-40B4-BE49-F238E27FC236}">
                  <a16:creationId xmlns:a16="http://schemas.microsoft.com/office/drawing/2014/main" id="{DF3A9C5B-F7EA-4B95-8A98-6E1456267341}"/>
                </a:ext>
              </a:extLst>
            </p:cNvPr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4320;p57">
              <a:extLst>
                <a:ext uri="{FF2B5EF4-FFF2-40B4-BE49-F238E27FC236}">
                  <a16:creationId xmlns:a16="http://schemas.microsoft.com/office/drawing/2014/main" id="{B28F59E2-FF16-477F-8CB1-F1F31FA23D76}"/>
                </a:ext>
              </a:extLst>
            </p:cNvPr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4321;p57">
              <a:extLst>
                <a:ext uri="{FF2B5EF4-FFF2-40B4-BE49-F238E27FC236}">
                  <a16:creationId xmlns:a16="http://schemas.microsoft.com/office/drawing/2014/main" id="{0DD8F1B0-C955-48D3-9CD7-A4BA7844B6A3}"/>
                </a:ext>
              </a:extLst>
            </p:cNvPr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4322;p57">
              <a:extLst>
                <a:ext uri="{FF2B5EF4-FFF2-40B4-BE49-F238E27FC236}">
                  <a16:creationId xmlns:a16="http://schemas.microsoft.com/office/drawing/2014/main" id="{A275DF66-5743-40E1-89DC-C4073AE9821D}"/>
                </a:ext>
              </a:extLst>
            </p:cNvPr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4323;p57">
              <a:extLst>
                <a:ext uri="{FF2B5EF4-FFF2-40B4-BE49-F238E27FC236}">
                  <a16:creationId xmlns:a16="http://schemas.microsoft.com/office/drawing/2014/main" id="{A2A74865-D76A-4ACE-9AC7-4547B7EE18EC}"/>
                </a:ext>
              </a:extLst>
            </p:cNvPr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4324;p57">
              <a:extLst>
                <a:ext uri="{FF2B5EF4-FFF2-40B4-BE49-F238E27FC236}">
                  <a16:creationId xmlns:a16="http://schemas.microsoft.com/office/drawing/2014/main" id="{884D188D-1AC5-410A-951A-C20BE70C9FC6}"/>
                </a:ext>
              </a:extLst>
            </p:cNvPr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4325;p57">
              <a:extLst>
                <a:ext uri="{FF2B5EF4-FFF2-40B4-BE49-F238E27FC236}">
                  <a16:creationId xmlns:a16="http://schemas.microsoft.com/office/drawing/2014/main" id="{4C335C28-E83B-4B0C-BF97-85052B1FC2E6}"/>
                </a:ext>
              </a:extLst>
            </p:cNvPr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4326;p57">
              <a:extLst>
                <a:ext uri="{FF2B5EF4-FFF2-40B4-BE49-F238E27FC236}">
                  <a16:creationId xmlns:a16="http://schemas.microsoft.com/office/drawing/2014/main" id="{E003424B-D8C8-4DCE-8D1C-E82CFEC32B05}"/>
                </a:ext>
              </a:extLst>
            </p:cNvPr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4327;p57">
              <a:extLst>
                <a:ext uri="{FF2B5EF4-FFF2-40B4-BE49-F238E27FC236}">
                  <a16:creationId xmlns:a16="http://schemas.microsoft.com/office/drawing/2014/main" id="{B2A75DA4-AF49-461D-BA1C-97DFBABF29B7}"/>
                </a:ext>
              </a:extLst>
            </p:cNvPr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4328;p57">
              <a:extLst>
                <a:ext uri="{FF2B5EF4-FFF2-40B4-BE49-F238E27FC236}">
                  <a16:creationId xmlns:a16="http://schemas.microsoft.com/office/drawing/2014/main" id="{D93FAFB7-85C9-44EF-B9A8-33D5C3DB7FDB}"/>
                </a:ext>
              </a:extLst>
            </p:cNvPr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4329;p57">
              <a:extLst>
                <a:ext uri="{FF2B5EF4-FFF2-40B4-BE49-F238E27FC236}">
                  <a16:creationId xmlns:a16="http://schemas.microsoft.com/office/drawing/2014/main" id="{641F20BD-C6E4-4D4F-8FF9-AA624651117D}"/>
                </a:ext>
              </a:extLst>
            </p:cNvPr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4330;p57">
              <a:extLst>
                <a:ext uri="{FF2B5EF4-FFF2-40B4-BE49-F238E27FC236}">
                  <a16:creationId xmlns:a16="http://schemas.microsoft.com/office/drawing/2014/main" id="{AB1F394E-4C24-4644-865C-B6B850031422}"/>
                </a:ext>
              </a:extLst>
            </p:cNvPr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4331;p57">
              <a:extLst>
                <a:ext uri="{FF2B5EF4-FFF2-40B4-BE49-F238E27FC236}">
                  <a16:creationId xmlns:a16="http://schemas.microsoft.com/office/drawing/2014/main" id="{F6661243-0F95-4C9E-802A-C33205149D8D}"/>
                </a:ext>
              </a:extLst>
            </p:cNvPr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4332;p57">
              <a:extLst>
                <a:ext uri="{FF2B5EF4-FFF2-40B4-BE49-F238E27FC236}">
                  <a16:creationId xmlns:a16="http://schemas.microsoft.com/office/drawing/2014/main" id="{93B86BCA-CB6D-4B10-9BC3-17228979186C}"/>
                </a:ext>
              </a:extLst>
            </p:cNvPr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4333;p57">
              <a:extLst>
                <a:ext uri="{FF2B5EF4-FFF2-40B4-BE49-F238E27FC236}">
                  <a16:creationId xmlns:a16="http://schemas.microsoft.com/office/drawing/2014/main" id="{600E5914-B593-4203-B2DC-48A3EB5301AA}"/>
                </a:ext>
              </a:extLst>
            </p:cNvPr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4334;p57">
              <a:extLst>
                <a:ext uri="{FF2B5EF4-FFF2-40B4-BE49-F238E27FC236}">
                  <a16:creationId xmlns:a16="http://schemas.microsoft.com/office/drawing/2014/main" id="{E8CD7350-17F2-4D14-BDFE-0F1152F40264}"/>
                </a:ext>
              </a:extLst>
            </p:cNvPr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4335;p57">
              <a:extLst>
                <a:ext uri="{FF2B5EF4-FFF2-40B4-BE49-F238E27FC236}">
                  <a16:creationId xmlns:a16="http://schemas.microsoft.com/office/drawing/2014/main" id="{F3BB8A6A-1308-48C8-9D16-B85B306C6254}"/>
                </a:ext>
              </a:extLst>
            </p:cNvPr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4336;p57">
              <a:extLst>
                <a:ext uri="{FF2B5EF4-FFF2-40B4-BE49-F238E27FC236}">
                  <a16:creationId xmlns:a16="http://schemas.microsoft.com/office/drawing/2014/main" id="{A50C4B95-7E9D-42D8-83C5-1503B6601CC2}"/>
                </a:ext>
              </a:extLst>
            </p:cNvPr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4337;p57">
              <a:extLst>
                <a:ext uri="{FF2B5EF4-FFF2-40B4-BE49-F238E27FC236}">
                  <a16:creationId xmlns:a16="http://schemas.microsoft.com/office/drawing/2014/main" id="{8D45C6C0-33B6-4242-BB9F-579FFD731F3B}"/>
                </a:ext>
              </a:extLst>
            </p:cNvPr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4338;p57">
              <a:extLst>
                <a:ext uri="{FF2B5EF4-FFF2-40B4-BE49-F238E27FC236}">
                  <a16:creationId xmlns:a16="http://schemas.microsoft.com/office/drawing/2014/main" id="{6B3984BB-A3AC-4D40-B066-9AD8B51A2B85}"/>
                </a:ext>
              </a:extLst>
            </p:cNvPr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4339;p57">
              <a:extLst>
                <a:ext uri="{FF2B5EF4-FFF2-40B4-BE49-F238E27FC236}">
                  <a16:creationId xmlns:a16="http://schemas.microsoft.com/office/drawing/2014/main" id="{A5F2AFA6-C0F6-4E1D-8C3B-B8F479296EB3}"/>
                </a:ext>
              </a:extLst>
            </p:cNvPr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4340;p57">
              <a:extLst>
                <a:ext uri="{FF2B5EF4-FFF2-40B4-BE49-F238E27FC236}">
                  <a16:creationId xmlns:a16="http://schemas.microsoft.com/office/drawing/2014/main" id="{BCBF7571-EFE5-42C8-8264-9D040B6B2037}"/>
                </a:ext>
              </a:extLst>
            </p:cNvPr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4341;p57">
              <a:extLst>
                <a:ext uri="{FF2B5EF4-FFF2-40B4-BE49-F238E27FC236}">
                  <a16:creationId xmlns:a16="http://schemas.microsoft.com/office/drawing/2014/main" id="{0612EBA1-A4BE-4583-9D68-9DCC70BBE6D1}"/>
                </a:ext>
              </a:extLst>
            </p:cNvPr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4342;p57">
              <a:extLst>
                <a:ext uri="{FF2B5EF4-FFF2-40B4-BE49-F238E27FC236}">
                  <a16:creationId xmlns:a16="http://schemas.microsoft.com/office/drawing/2014/main" id="{AD115978-FEF1-4852-96BC-395A0EB993FB}"/>
                </a:ext>
              </a:extLst>
            </p:cNvPr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4343;p57">
              <a:extLst>
                <a:ext uri="{FF2B5EF4-FFF2-40B4-BE49-F238E27FC236}">
                  <a16:creationId xmlns:a16="http://schemas.microsoft.com/office/drawing/2014/main" id="{0A747879-AFF6-4152-88B1-31F1369B7723}"/>
                </a:ext>
              </a:extLst>
            </p:cNvPr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4344;p57">
              <a:extLst>
                <a:ext uri="{FF2B5EF4-FFF2-40B4-BE49-F238E27FC236}">
                  <a16:creationId xmlns:a16="http://schemas.microsoft.com/office/drawing/2014/main" id="{B5F8E8D4-7D84-41EA-9229-5255DE721351}"/>
                </a:ext>
              </a:extLst>
            </p:cNvPr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4345;p57">
              <a:extLst>
                <a:ext uri="{FF2B5EF4-FFF2-40B4-BE49-F238E27FC236}">
                  <a16:creationId xmlns:a16="http://schemas.microsoft.com/office/drawing/2014/main" id="{D93D60E8-C1DB-4FFC-AF63-051351F8DCE9}"/>
                </a:ext>
              </a:extLst>
            </p:cNvPr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4346;p57">
              <a:extLst>
                <a:ext uri="{FF2B5EF4-FFF2-40B4-BE49-F238E27FC236}">
                  <a16:creationId xmlns:a16="http://schemas.microsoft.com/office/drawing/2014/main" id="{56709958-10CC-4DDC-92F7-0FB168A21836}"/>
                </a:ext>
              </a:extLst>
            </p:cNvPr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4347;p57">
              <a:extLst>
                <a:ext uri="{FF2B5EF4-FFF2-40B4-BE49-F238E27FC236}">
                  <a16:creationId xmlns:a16="http://schemas.microsoft.com/office/drawing/2014/main" id="{5BEB6397-831D-40BD-B866-6FE5CC8A1D46}"/>
                </a:ext>
              </a:extLst>
            </p:cNvPr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4348;p57">
              <a:extLst>
                <a:ext uri="{FF2B5EF4-FFF2-40B4-BE49-F238E27FC236}">
                  <a16:creationId xmlns:a16="http://schemas.microsoft.com/office/drawing/2014/main" id="{3AC29BC6-E6AC-4573-AE28-879FE4DCE72B}"/>
                </a:ext>
              </a:extLst>
            </p:cNvPr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4349;p57">
              <a:extLst>
                <a:ext uri="{FF2B5EF4-FFF2-40B4-BE49-F238E27FC236}">
                  <a16:creationId xmlns:a16="http://schemas.microsoft.com/office/drawing/2014/main" id="{3AB18761-AAF1-47C5-8050-B259AB44ADC9}"/>
                </a:ext>
              </a:extLst>
            </p:cNvPr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4350;p57">
              <a:extLst>
                <a:ext uri="{FF2B5EF4-FFF2-40B4-BE49-F238E27FC236}">
                  <a16:creationId xmlns:a16="http://schemas.microsoft.com/office/drawing/2014/main" id="{1FD11B9C-8F8D-445A-8E6A-29B70A5AAB91}"/>
                </a:ext>
              </a:extLst>
            </p:cNvPr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4351;p57">
              <a:extLst>
                <a:ext uri="{FF2B5EF4-FFF2-40B4-BE49-F238E27FC236}">
                  <a16:creationId xmlns:a16="http://schemas.microsoft.com/office/drawing/2014/main" id="{B14070DA-609C-4B7B-A92B-2CAA0595B1E9}"/>
                </a:ext>
              </a:extLst>
            </p:cNvPr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4352;p57">
              <a:extLst>
                <a:ext uri="{FF2B5EF4-FFF2-40B4-BE49-F238E27FC236}">
                  <a16:creationId xmlns:a16="http://schemas.microsoft.com/office/drawing/2014/main" id="{790D6C60-94DC-4DD2-B5F8-E598A2C077CD}"/>
                </a:ext>
              </a:extLst>
            </p:cNvPr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4353;p57">
              <a:extLst>
                <a:ext uri="{FF2B5EF4-FFF2-40B4-BE49-F238E27FC236}">
                  <a16:creationId xmlns:a16="http://schemas.microsoft.com/office/drawing/2014/main" id="{3435D3B3-5DE1-446B-999A-F1FAEBB134DD}"/>
                </a:ext>
              </a:extLst>
            </p:cNvPr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4354;p57">
              <a:extLst>
                <a:ext uri="{FF2B5EF4-FFF2-40B4-BE49-F238E27FC236}">
                  <a16:creationId xmlns:a16="http://schemas.microsoft.com/office/drawing/2014/main" id="{1D9769AB-4D2F-4603-8606-D72D14B82112}"/>
                </a:ext>
              </a:extLst>
            </p:cNvPr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4355;p57">
              <a:extLst>
                <a:ext uri="{FF2B5EF4-FFF2-40B4-BE49-F238E27FC236}">
                  <a16:creationId xmlns:a16="http://schemas.microsoft.com/office/drawing/2014/main" id="{0377E033-596A-4B43-AC74-9BAD98BC666B}"/>
                </a:ext>
              </a:extLst>
            </p:cNvPr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4356;p57">
              <a:extLst>
                <a:ext uri="{FF2B5EF4-FFF2-40B4-BE49-F238E27FC236}">
                  <a16:creationId xmlns:a16="http://schemas.microsoft.com/office/drawing/2014/main" id="{E4215AE1-D3F3-47A5-AB54-6D6A05B57177}"/>
                </a:ext>
              </a:extLst>
            </p:cNvPr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4357;p57">
              <a:extLst>
                <a:ext uri="{FF2B5EF4-FFF2-40B4-BE49-F238E27FC236}">
                  <a16:creationId xmlns:a16="http://schemas.microsoft.com/office/drawing/2014/main" id="{03520633-6307-4827-AD77-1E527FC0E482}"/>
                </a:ext>
              </a:extLst>
            </p:cNvPr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4358;p57">
              <a:extLst>
                <a:ext uri="{FF2B5EF4-FFF2-40B4-BE49-F238E27FC236}">
                  <a16:creationId xmlns:a16="http://schemas.microsoft.com/office/drawing/2014/main" id="{49EDC245-158E-4835-9293-08628DE06664}"/>
                </a:ext>
              </a:extLst>
            </p:cNvPr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4359;p57">
              <a:extLst>
                <a:ext uri="{FF2B5EF4-FFF2-40B4-BE49-F238E27FC236}">
                  <a16:creationId xmlns:a16="http://schemas.microsoft.com/office/drawing/2014/main" id="{BC872590-7AF4-4935-8BDF-0982399CE4DD}"/>
                </a:ext>
              </a:extLst>
            </p:cNvPr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4360;p57">
              <a:extLst>
                <a:ext uri="{FF2B5EF4-FFF2-40B4-BE49-F238E27FC236}">
                  <a16:creationId xmlns:a16="http://schemas.microsoft.com/office/drawing/2014/main" id="{7F7AE748-390C-4C79-B756-60D83254AB4D}"/>
                </a:ext>
              </a:extLst>
            </p:cNvPr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4361;p57">
              <a:extLst>
                <a:ext uri="{FF2B5EF4-FFF2-40B4-BE49-F238E27FC236}">
                  <a16:creationId xmlns:a16="http://schemas.microsoft.com/office/drawing/2014/main" id="{6880009A-59E2-4E2D-B305-36458188673D}"/>
                </a:ext>
              </a:extLst>
            </p:cNvPr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4362;p57">
              <a:extLst>
                <a:ext uri="{FF2B5EF4-FFF2-40B4-BE49-F238E27FC236}">
                  <a16:creationId xmlns:a16="http://schemas.microsoft.com/office/drawing/2014/main" id="{D5F4881C-DBA2-4FC2-92DB-50B32EB65366}"/>
                </a:ext>
              </a:extLst>
            </p:cNvPr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4363;p57">
              <a:extLst>
                <a:ext uri="{FF2B5EF4-FFF2-40B4-BE49-F238E27FC236}">
                  <a16:creationId xmlns:a16="http://schemas.microsoft.com/office/drawing/2014/main" id="{75A0CFC4-0DB9-4D40-A45D-BE28B50D2A26}"/>
                </a:ext>
              </a:extLst>
            </p:cNvPr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4364;p57">
              <a:extLst>
                <a:ext uri="{FF2B5EF4-FFF2-40B4-BE49-F238E27FC236}">
                  <a16:creationId xmlns:a16="http://schemas.microsoft.com/office/drawing/2014/main" id="{53DFACE2-35F9-4CD2-B1BC-6ED197AD3FA4}"/>
                </a:ext>
              </a:extLst>
            </p:cNvPr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4365;p57">
              <a:extLst>
                <a:ext uri="{FF2B5EF4-FFF2-40B4-BE49-F238E27FC236}">
                  <a16:creationId xmlns:a16="http://schemas.microsoft.com/office/drawing/2014/main" id="{66012B1E-8100-4FE2-BF92-0B25B9D72A75}"/>
                </a:ext>
              </a:extLst>
            </p:cNvPr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4366;p57">
              <a:extLst>
                <a:ext uri="{FF2B5EF4-FFF2-40B4-BE49-F238E27FC236}">
                  <a16:creationId xmlns:a16="http://schemas.microsoft.com/office/drawing/2014/main" id="{424DBBD4-A558-4083-88DC-8B7469A1B257}"/>
                </a:ext>
              </a:extLst>
            </p:cNvPr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4367;p57">
              <a:extLst>
                <a:ext uri="{FF2B5EF4-FFF2-40B4-BE49-F238E27FC236}">
                  <a16:creationId xmlns:a16="http://schemas.microsoft.com/office/drawing/2014/main" id="{DF190EE1-E628-4353-B0F1-A89E2B336918}"/>
                </a:ext>
              </a:extLst>
            </p:cNvPr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4368;p57">
              <a:extLst>
                <a:ext uri="{FF2B5EF4-FFF2-40B4-BE49-F238E27FC236}">
                  <a16:creationId xmlns:a16="http://schemas.microsoft.com/office/drawing/2014/main" id="{556CA0A6-9DCE-447B-B293-B420CA6B6C17}"/>
                </a:ext>
              </a:extLst>
            </p:cNvPr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4369;p57">
              <a:extLst>
                <a:ext uri="{FF2B5EF4-FFF2-40B4-BE49-F238E27FC236}">
                  <a16:creationId xmlns:a16="http://schemas.microsoft.com/office/drawing/2014/main" id="{AE1026B4-425F-4DA6-98CD-14057C1D8344}"/>
                </a:ext>
              </a:extLst>
            </p:cNvPr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4370;p57">
              <a:extLst>
                <a:ext uri="{FF2B5EF4-FFF2-40B4-BE49-F238E27FC236}">
                  <a16:creationId xmlns:a16="http://schemas.microsoft.com/office/drawing/2014/main" id="{A4CCD468-66DD-43AE-8EF7-92964AD4B732}"/>
                </a:ext>
              </a:extLst>
            </p:cNvPr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4371;p57">
              <a:extLst>
                <a:ext uri="{FF2B5EF4-FFF2-40B4-BE49-F238E27FC236}">
                  <a16:creationId xmlns:a16="http://schemas.microsoft.com/office/drawing/2014/main" id="{A6767173-5153-459B-901F-21F6F721F39E}"/>
                </a:ext>
              </a:extLst>
            </p:cNvPr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4372;p57">
              <a:extLst>
                <a:ext uri="{FF2B5EF4-FFF2-40B4-BE49-F238E27FC236}">
                  <a16:creationId xmlns:a16="http://schemas.microsoft.com/office/drawing/2014/main" id="{C19B3E0D-4F2A-4F0F-8916-0C2CB5A9FA91}"/>
                </a:ext>
              </a:extLst>
            </p:cNvPr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4373;p57">
              <a:extLst>
                <a:ext uri="{FF2B5EF4-FFF2-40B4-BE49-F238E27FC236}">
                  <a16:creationId xmlns:a16="http://schemas.microsoft.com/office/drawing/2014/main" id="{5594F94E-51E2-4823-A0E4-1738E2CFF56A}"/>
                </a:ext>
              </a:extLst>
            </p:cNvPr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4374;p57">
              <a:extLst>
                <a:ext uri="{FF2B5EF4-FFF2-40B4-BE49-F238E27FC236}">
                  <a16:creationId xmlns:a16="http://schemas.microsoft.com/office/drawing/2014/main" id="{A8731FF0-9031-4677-BD58-B222D6559636}"/>
                </a:ext>
              </a:extLst>
            </p:cNvPr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4375;p57">
              <a:extLst>
                <a:ext uri="{FF2B5EF4-FFF2-40B4-BE49-F238E27FC236}">
                  <a16:creationId xmlns:a16="http://schemas.microsoft.com/office/drawing/2014/main" id="{4EF1FB14-8DF7-4A89-8A12-7A56022434FA}"/>
                </a:ext>
              </a:extLst>
            </p:cNvPr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4376;p57">
              <a:extLst>
                <a:ext uri="{FF2B5EF4-FFF2-40B4-BE49-F238E27FC236}">
                  <a16:creationId xmlns:a16="http://schemas.microsoft.com/office/drawing/2014/main" id="{0964CBCE-CFCE-4C02-A17D-3EBFF8FBD305}"/>
                </a:ext>
              </a:extLst>
            </p:cNvPr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4377;p57">
              <a:extLst>
                <a:ext uri="{FF2B5EF4-FFF2-40B4-BE49-F238E27FC236}">
                  <a16:creationId xmlns:a16="http://schemas.microsoft.com/office/drawing/2014/main" id="{EF45E217-407A-4E17-92D6-EA5FFD2FE725}"/>
                </a:ext>
              </a:extLst>
            </p:cNvPr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4378;p57">
              <a:extLst>
                <a:ext uri="{FF2B5EF4-FFF2-40B4-BE49-F238E27FC236}">
                  <a16:creationId xmlns:a16="http://schemas.microsoft.com/office/drawing/2014/main" id="{970791E9-C8E3-4AFF-94C7-A899025F6988}"/>
                </a:ext>
              </a:extLst>
            </p:cNvPr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4379;p57">
              <a:extLst>
                <a:ext uri="{FF2B5EF4-FFF2-40B4-BE49-F238E27FC236}">
                  <a16:creationId xmlns:a16="http://schemas.microsoft.com/office/drawing/2014/main" id="{C03A76F5-9422-45F5-BB88-F8EE8EFC3038}"/>
                </a:ext>
              </a:extLst>
            </p:cNvPr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4380;p57">
              <a:extLst>
                <a:ext uri="{FF2B5EF4-FFF2-40B4-BE49-F238E27FC236}">
                  <a16:creationId xmlns:a16="http://schemas.microsoft.com/office/drawing/2014/main" id="{B002D73A-5D15-426A-BD3F-9E1DE7AE6E95}"/>
                </a:ext>
              </a:extLst>
            </p:cNvPr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4381;p57">
              <a:extLst>
                <a:ext uri="{FF2B5EF4-FFF2-40B4-BE49-F238E27FC236}">
                  <a16:creationId xmlns:a16="http://schemas.microsoft.com/office/drawing/2014/main" id="{0C5D5AB7-772D-4A73-A979-22678F6AF81D}"/>
                </a:ext>
              </a:extLst>
            </p:cNvPr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4382;p57">
              <a:extLst>
                <a:ext uri="{FF2B5EF4-FFF2-40B4-BE49-F238E27FC236}">
                  <a16:creationId xmlns:a16="http://schemas.microsoft.com/office/drawing/2014/main" id="{8A57811E-461D-4693-842A-F0795AD2E9D4}"/>
                </a:ext>
              </a:extLst>
            </p:cNvPr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4383;p57">
              <a:extLst>
                <a:ext uri="{FF2B5EF4-FFF2-40B4-BE49-F238E27FC236}">
                  <a16:creationId xmlns:a16="http://schemas.microsoft.com/office/drawing/2014/main" id="{84C15095-5F51-4CE0-9B69-B5C1922D31D7}"/>
                </a:ext>
              </a:extLst>
            </p:cNvPr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4384;p57">
              <a:extLst>
                <a:ext uri="{FF2B5EF4-FFF2-40B4-BE49-F238E27FC236}">
                  <a16:creationId xmlns:a16="http://schemas.microsoft.com/office/drawing/2014/main" id="{12987694-EDC2-4C8B-A49C-77EB1E053DD9}"/>
                </a:ext>
              </a:extLst>
            </p:cNvPr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4385;p57">
              <a:extLst>
                <a:ext uri="{FF2B5EF4-FFF2-40B4-BE49-F238E27FC236}">
                  <a16:creationId xmlns:a16="http://schemas.microsoft.com/office/drawing/2014/main" id="{7E777FBE-8A29-4521-8F02-8B5722F83981}"/>
                </a:ext>
              </a:extLst>
            </p:cNvPr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4386;p57">
              <a:extLst>
                <a:ext uri="{FF2B5EF4-FFF2-40B4-BE49-F238E27FC236}">
                  <a16:creationId xmlns:a16="http://schemas.microsoft.com/office/drawing/2014/main" id="{F6CC5B55-2188-49E0-83ED-D01351D5C5D1}"/>
                </a:ext>
              </a:extLst>
            </p:cNvPr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4387;p57">
              <a:extLst>
                <a:ext uri="{FF2B5EF4-FFF2-40B4-BE49-F238E27FC236}">
                  <a16:creationId xmlns:a16="http://schemas.microsoft.com/office/drawing/2014/main" id="{92C31E05-9F9E-49BD-AC68-045812831EA3}"/>
                </a:ext>
              </a:extLst>
            </p:cNvPr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4388;p57">
              <a:extLst>
                <a:ext uri="{FF2B5EF4-FFF2-40B4-BE49-F238E27FC236}">
                  <a16:creationId xmlns:a16="http://schemas.microsoft.com/office/drawing/2014/main" id="{C02068B1-7E38-4908-8C33-E3B97CA9E48B}"/>
                </a:ext>
              </a:extLst>
            </p:cNvPr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4389;p57">
              <a:extLst>
                <a:ext uri="{FF2B5EF4-FFF2-40B4-BE49-F238E27FC236}">
                  <a16:creationId xmlns:a16="http://schemas.microsoft.com/office/drawing/2014/main" id="{DB01D45E-B493-4C6F-995F-6FF7BA5C1469}"/>
                </a:ext>
              </a:extLst>
            </p:cNvPr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4390;p57">
              <a:extLst>
                <a:ext uri="{FF2B5EF4-FFF2-40B4-BE49-F238E27FC236}">
                  <a16:creationId xmlns:a16="http://schemas.microsoft.com/office/drawing/2014/main" id="{86D26306-2A2D-4EBD-BE3B-6165F2E02335}"/>
                </a:ext>
              </a:extLst>
            </p:cNvPr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4391;p57">
              <a:extLst>
                <a:ext uri="{FF2B5EF4-FFF2-40B4-BE49-F238E27FC236}">
                  <a16:creationId xmlns:a16="http://schemas.microsoft.com/office/drawing/2014/main" id="{749BE81A-C0CE-483F-9B7F-CC0FCAE96EE1}"/>
                </a:ext>
              </a:extLst>
            </p:cNvPr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4392;p57">
              <a:extLst>
                <a:ext uri="{FF2B5EF4-FFF2-40B4-BE49-F238E27FC236}">
                  <a16:creationId xmlns:a16="http://schemas.microsoft.com/office/drawing/2014/main" id="{353B850C-839F-4F03-9000-3B3F4231FC57}"/>
                </a:ext>
              </a:extLst>
            </p:cNvPr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4393;p57">
              <a:extLst>
                <a:ext uri="{FF2B5EF4-FFF2-40B4-BE49-F238E27FC236}">
                  <a16:creationId xmlns:a16="http://schemas.microsoft.com/office/drawing/2014/main" id="{7EC2FEB1-2245-476D-AA4F-26CF9768DBFE}"/>
                </a:ext>
              </a:extLst>
            </p:cNvPr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4394;p57">
              <a:extLst>
                <a:ext uri="{FF2B5EF4-FFF2-40B4-BE49-F238E27FC236}">
                  <a16:creationId xmlns:a16="http://schemas.microsoft.com/office/drawing/2014/main" id="{17A794E1-293C-4FE4-97F9-A39E07FFAF9B}"/>
                </a:ext>
              </a:extLst>
            </p:cNvPr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4395;p57">
              <a:extLst>
                <a:ext uri="{FF2B5EF4-FFF2-40B4-BE49-F238E27FC236}">
                  <a16:creationId xmlns:a16="http://schemas.microsoft.com/office/drawing/2014/main" id="{80B204C2-9B33-4B9D-9013-6FE89D70E845}"/>
                </a:ext>
              </a:extLst>
            </p:cNvPr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4396;p57">
              <a:extLst>
                <a:ext uri="{FF2B5EF4-FFF2-40B4-BE49-F238E27FC236}">
                  <a16:creationId xmlns:a16="http://schemas.microsoft.com/office/drawing/2014/main" id="{93665FE4-CB13-4072-B6A1-F0C209C8815C}"/>
                </a:ext>
              </a:extLst>
            </p:cNvPr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4397;p57">
              <a:extLst>
                <a:ext uri="{FF2B5EF4-FFF2-40B4-BE49-F238E27FC236}">
                  <a16:creationId xmlns:a16="http://schemas.microsoft.com/office/drawing/2014/main" id="{56C02EDD-1A66-425B-8124-0644D0DD4423}"/>
                </a:ext>
              </a:extLst>
            </p:cNvPr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4398;p57">
              <a:extLst>
                <a:ext uri="{FF2B5EF4-FFF2-40B4-BE49-F238E27FC236}">
                  <a16:creationId xmlns:a16="http://schemas.microsoft.com/office/drawing/2014/main" id="{D7681348-D209-4607-9101-7BA0C64EB81D}"/>
                </a:ext>
              </a:extLst>
            </p:cNvPr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4399;p57">
              <a:extLst>
                <a:ext uri="{FF2B5EF4-FFF2-40B4-BE49-F238E27FC236}">
                  <a16:creationId xmlns:a16="http://schemas.microsoft.com/office/drawing/2014/main" id="{E4D87E5D-30EA-4993-A527-86AB344A8B34}"/>
                </a:ext>
              </a:extLst>
            </p:cNvPr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4400;p57">
              <a:extLst>
                <a:ext uri="{FF2B5EF4-FFF2-40B4-BE49-F238E27FC236}">
                  <a16:creationId xmlns:a16="http://schemas.microsoft.com/office/drawing/2014/main" id="{EAD6F085-3923-4492-A67A-685E7823595F}"/>
                </a:ext>
              </a:extLst>
            </p:cNvPr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4401;p57">
              <a:extLst>
                <a:ext uri="{FF2B5EF4-FFF2-40B4-BE49-F238E27FC236}">
                  <a16:creationId xmlns:a16="http://schemas.microsoft.com/office/drawing/2014/main" id="{EEA3C02F-9D05-4704-86FD-ACC335C9C818}"/>
                </a:ext>
              </a:extLst>
            </p:cNvPr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4402;p57">
              <a:extLst>
                <a:ext uri="{FF2B5EF4-FFF2-40B4-BE49-F238E27FC236}">
                  <a16:creationId xmlns:a16="http://schemas.microsoft.com/office/drawing/2014/main" id="{7B596CF8-CDAD-409E-8292-397200BE91FD}"/>
                </a:ext>
              </a:extLst>
            </p:cNvPr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4403;p57">
              <a:extLst>
                <a:ext uri="{FF2B5EF4-FFF2-40B4-BE49-F238E27FC236}">
                  <a16:creationId xmlns:a16="http://schemas.microsoft.com/office/drawing/2014/main" id="{2415CF8B-84E5-4E9A-BB3E-F3D46E8638AF}"/>
                </a:ext>
              </a:extLst>
            </p:cNvPr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4404;p57">
              <a:extLst>
                <a:ext uri="{FF2B5EF4-FFF2-40B4-BE49-F238E27FC236}">
                  <a16:creationId xmlns:a16="http://schemas.microsoft.com/office/drawing/2014/main" id="{1D0F7D99-5CCA-46A2-ADFD-F52207EA98CA}"/>
                </a:ext>
              </a:extLst>
            </p:cNvPr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4405;p57">
              <a:extLst>
                <a:ext uri="{FF2B5EF4-FFF2-40B4-BE49-F238E27FC236}">
                  <a16:creationId xmlns:a16="http://schemas.microsoft.com/office/drawing/2014/main" id="{162E5FA6-54B0-480F-8E30-E8865084646D}"/>
                </a:ext>
              </a:extLst>
            </p:cNvPr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4406;p57">
              <a:extLst>
                <a:ext uri="{FF2B5EF4-FFF2-40B4-BE49-F238E27FC236}">
                  <a16:creationId xmlns:a16="http://schemas.microsoft.com/office/drawing/2014/main" id="{60E1524D-452A-4B4F-86CC-08F6AC360CB0}"/>
                </a:ext>
              </a:extLst>
            </p:cNvPr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4407;p57">
              <a:extLst>
                <a:ext uri="{FF2B5EF4-FFF2-40B4-BE49-F238E27FC236}">
                  <a16:creationId xmlns:a16="http://schemas.microsoft.com/office/drawing/2014/main" id="{93CC17A9-5D3B-4313-B307-1027E8DFB74D}"/>
                </a:ext>
              </a:extLst>
            </p:cNvPr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4408;p57">
              <a:extLst>
                <a:ext uri="{FF2B5EF4-FFF2-40B4-BE49-F238E27FC236}">
                  <a16:creationId xmlns:a16="http://schemas.microsoft.com/office/drawing/2014/main" id="{E8EDF0CA-C9EF-447A-A037-8567A9AD250F}"/>
                </a:ext>
              </a:extLst>
            </p:cNvPr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4409;p57">
              <a:extLst>
                <a:ext uri="{FF2B5EF4-FFF2-40B4-BE49-F238E27FC236}">
                  <a16:creationId xmlns:a16="http://schemas.microsoft.com/office/drawing/2014/main" id="{F32133AD-F7CE-4610-9E64-C8660089F707}"/>
                </a:ext>
              </a:extLst>
            </p:cNvPr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4410;p57">
              <a:extLst>
                <a:ext uri="{FF2B5EF4-FFF2-40B4-BE49-F238E27FC236}">
                  <a16:creationId xmlns:a16="http://schemas.microsoft.com/office/drawing/2014/main" id="{81C33D04-629A-4730-A494-B15931F40B55}"/>
                </a:ext>
              </a:extLst>
            </p:cNvPr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4411;p57">
              <a:extLst>
                <a:ext uri="{FF2B5EF4-FFF2-40B4-BE49-F238E27FC236}">
                  <a16:creationId xmlns:a16="http://schemas.microsoft.com/office/drawing/2014/main" id="{A2E918E4-572D-4081-80D5-B7D17B991109}"/>
                </a:ext>
              </a:extLst>
            </p:cNvPr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4412;p57">
              <a:extLst>
                <a:ext uri="{FF2B5EF4-FFF2-40B4-BE49-F238E27FC236}">
                  <a16:creationId xmlns:a16="http://schemas.microsoft.com/office/drawing/2014/main" id="{352228E7-414A-4F2A-940D-757D41E9DB54}"/>
                </a:ext>
              </a:extLst>
            </p:cNvPr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4413;p57">
              <a:extLst>
                <a:ext uri="{FF2B5EF4-FFF2-40B4-BE49-F238E27FC236}">
                  <a16:creationId xmlns:a16="http://schemas.microsoft.com/office/drawing/2014/main" id="{5C45D765-F269-468C-8CD1-6DD1D91DD97A}"/>
                </a:ext>
              </a:extLst>
            </p:cNvPr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4414;p57">
              <a:extLst>
                <a:ext uri="{FF2B5EF4-FFF2-40B4-BE49-F238E27FC236}">
                  <a16:creationId xmlns:a16="http://schemas.microsoft.com/office/drawing/2014/main" id="{2E910B73-55D7-4309-BF03-A6A23E572D2D}"/>
                </a:ext>
              </a:extLst>
            </p:cNvPr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4415;p57">
              <a:extLst>
                <a:ext uri="{FF2B5EF4-FFF2-40B4-BE49-F238E27FC236}">
                  <a16:creationId xmlns:a16="http://schemas.microsoft.com/office/drawing/2014/main" id="{F412E641-FD87-47E6-8207-207C42D7870A}"/>
                </a:ext>
              </a:extLst>
            </p:cNvPr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4416;p57">
              <a:extLst>
                <a:ext uri="{FF2B5EF4-FFF2-40B4-BE49-F238E27FC236}">
                  <a16:creationId xmlns:a16="http://schemas.microsoft.com/office/drawing/2014/main" id="{86262D05-92C3-41D6-92F4-418185C40953}"/>
                </a:ext>
              </a:extLst>
            </p:cNvPr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4417;p57">
              <a:extLst>
                <a:ext uri="{FF2B5EF4-FFF2-40B4-BE49-F238E27FC236}">
                  <a16:creationId xmlns:a16="http://schemas.microsoft.com/office/drawing/2014/main" id="{94B449E9-7D2E-4BCC-BE7C-BF939E525E35}"/>
                </a:ext>
              </a:extLst>
            </p:cNvPr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4418;p57">
              <a:extLst>
                <a:ext uri="{FF2B5EF4-FFF2-40B4-BE49-F238E27FC236}">
                  <a16:creationId xmlns:a16="http://schemas.microsoft.com/office/drawing/2014/main" id="{C8C0EB0E-A4B7-4ED5-862A-2B4AF5AC5D46}"/>
                </a:ext>
              </a:extLst>
            </p:cNvPr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4419;p57">
              <a:extLst>
                <a:ext uri="{FF2B5EF4-FFF2-40B4-BE49-F238E27FC236}">
                  <a16:creationId xmlns:a16="http://schemas.microsoft.com/office/drawing/2014/main" id="{C04DF016-42DE-46C4-AA02-80644B956E3B}"/>
                </a:ext>
              </a:extLst>
            </p:cNvPr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4420;p57">
              <a:extLst>
                <a:ext uri="{FF2B5EF4-FFF2-40B4-BE49-F238E27FC236}">
                  <a16:creationId xmlns:a16="http://schemas.microsoft.com/office/drawing/2014/main" id="{79659B8D-C00F-4DA7-9EC8-0A44C9E41C35}"/>
                </a:ext>
              </a:extLst>
            </p:cNvPr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4421;p57">
              <a:extLst>
                <a:ext uri="{FF2B5EF4-FFF2-40B4-BE49-F238E27FC236}">
                  <a16:creationId xmlns:a16="http://schemas.microsoft.com/office/drawing/2014/main" id="{516C9156-829D-4D6C-8BFC-12BDA812A06A}"/>
                </a:ext>
              </a:extLst>
            </p:cNvPr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4422;p57">
              <a:extLst>
                <a:ext uri="{FF2B5EF4-FFF2-40B4-BE49-F238E27FC236}">
                  <a16:creationId xmlns:a16="http://schemas.microsoft.com/office/drawing/2014/main" id="{68FBC2D6-6F21-40A8-BA7F-76E4505CB459}"/>
                </a:ext>
              </a:extLst>
            </p:cNvPr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4423;p57">
              <a:extLst>
                <a:ext uri="{FF2B5EF4-FFF2-40B4-BE49-F238E27FC236}">
                  <a16:creationId xmlns:a16="http://schemas.microsoft.com/office/drawing/2014/main" id="{C2B3BCB2-45B4-4DA3-B00D-35AEB48D927E}"/>
                </a:ext>
              </a:extLst>
            </p:cNvPr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4424;p57">
              <a:extLst>
                <a:ext uri="{FF2B5EF4-FFF2-40B4-BE49-F238E27FC236}">
                  <a16:creationId xmlns:a16="http://schemas.microsoft.com/office/drawing/2014/main" id="{5A6FAD80-FB92-4097-A0A2-C4A6D529010F}"/>
                </a:ext>
              </a:extLst>
            </p:cNvPr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4425;p57">
              <a:extLst>
                <a:ext uri="{FF2B5EF4-FFF2-40B4-BE49-F238E27FC236}">
                  <a16:creationId xmlns:a16="http://schemas.microsoft.com/office/drawing/2014/main" id="{A046CC1D-8C67-4B40-B0E0-BBE69C69D137}"/>
                </a:ext>
              </a:extLst>
            </p:cNvPr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4426;p57">
              <a:extLst>
                <a:ext uri="{FF2B5EF4-FFF2-40B4-BE49-F238E27FC236}">
                  <a16:creationId xmlns:a16="http://schemas.microsoft.com/office/drawing/2014/main" id="{2E423D82-7A08-4A7C-923D-654531F75D19}"/>
                </a:ext>
              </a:extLst>
            </p:cNvPr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4427;p57">
              <a:extLst>
                <a:ext uri="{FF2B5EF4-FFF2-40B4-BE49-F238E27FC236}">
                  <a16:creationId xmlns:a16="http://schemas.microsoft.com/office/drawing/2014/main" id="{8C312E44-B39B-4B73-9F8C-EBABDB43645A}"/>
                </a:ext>
              </a:extLst>
            </p:cNvPr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4428;p57">
              <a:extLst>
                <a:ext uri="{FF2B5EF4-FFF2-40B4-BE49-F238E27FC236}">
                  <a16:creationId xmlns:a16="http://schemas.microsoft.com/office/drawing/2014/main" id="{54F2D097-3F9F-4B12-B27E-BDA64090CAB2}"/>
                </a:ext>
              </a:extLst>
            </p:cNvPr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4429;p57">
              <a:extLst>
                <a:ext uri="{FF2B5EF4-FFF2-40B4-BE49-F238E27FC236}">
                  <a16:creationId xmlns:a16="http://schemas.microsoft.com/office/drawing/2014/main" id="{1D429D3C-33A4-4577-8732-2D73B3B491A4}"/>
                </a:ext>
              </a:extLst>
            </p:cNvPr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4430;p57">
              <a:extLst>
                <a:ext uri="{FF2B5EF4-FFF2-40B4-BE49-F238E27FC236}">
                  <a16:creationId xmlns:a16="http://schemas.microsoft.com/office/drawing/2014/main" id="{4D430CD1-2051-403F-AACC-002CBBA88919}"/>
                </a:ext>
              </a:extLst>
            </p:cNvPr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4431;p57">
              <a:extLst>
                <a:ext uri="{FF2B5EF4-FFF2-40B4-BE49-F238E27FC236}">
                  <a16:creationId xmlns:a16="http://schemas.microsoft.com/office/drawing/2014/main" id="{01BEAB99-E3C5-4F3F-A2DC-EFC8E2C8E4A4}"/>
                </a:ext>
              </a:extLst>
            </p:cNvPr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4432;p57">
              <a:extLst>
                <a:ext uri="{FF2B5EF4-FFF2-40B4-BE49-F238E27FC236}">
                  <a16:creationId xmlns:a16="http://schemas.microsoft.com/office/drawing/2014/main" id="{A9DC7830-E81A-483E-B588-EFDFC13CA32B}"/>
                </a:ext>
              </a:extLst>
            </p:cNvPr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4433;p57">
              <a:extLst>
                <a:ext uri="{FF2B5EF4-FFF2-40B4-BE49-F238E27FC236}">
                  <a16:creationId xmlns:a16="http://schemas.microsoft.com/office/drawing/2014/main" id="{EB50A207-6C21-4AAA-8942-A747FA62344A}"/>
                </a:ext>
              </a:extLst>
            </p:cNvPr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4434;p57">
              <a:extLst>
                <a:ext uri="{FF2B5EF4-FFF2-40B4-BE49-F238E27FC236}">
                  <a16:creationId xmlns:a16="http://schemas.microsoft.com/office/drawing/2014/main" id="{B0E3B714-F252-42FD-853C-60290FB5BD19}"/>
                </a:ext>
              </a:extLst>
            </p:cNvPr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4435;p57">
              <a:extLst>
                <a:ext uri="{FF2B5EF4-FFF2-40B4-BE49-F238E27FC236}">
                  <a16:creationId xmlns:a16="http://schemas.microsoft.com/office/drawing/2014/main" id="{45AC4D36-F500-42BA-8648-FF3AB26081BA}"/>
                </a:ext>
              </a:extLst>
            </p:cNvPr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4436;p57">
              <a:extLst>
                <a:ext uri="{FF2B5EF4-FFF2-40B4-BE49-F238E27FC236}">
                  <a16:creationId xmlns:a16="http://schemas.microsoft.com/office/drawing/2014/main" id="{8294D7B0-FFD5-4FAA-9A03-54859072E396}"/>
                </a:ext>
              </a:extLst>
            </p:cNvPr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4437;p57">
              <a:extLst>
                <a:ext uri="{FF2B5EF4-FFF2-40B4-BE49-F238E27FC236}">
                  <a16:creationId xmlns:a16="http://schemas.microsoft.com/office/drawing/2014/main" id="{FFCD4110-698E-44F4-8447-7C6BCDAF1F49}"/>
                </a:ext>
              </a:extLst>
            </p:cNvPr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4438;p57">
              <a:extLst>
                <a:ext uri="{FF2B5EF4-FFF2-40B4-BE49-F238E27FC236}">
                  <a16:creationId xmlns:a16="http://schemas.microsoft.com/office/drawing/2014/main" id="{F28B3258-C0F6-4D12-B817-1468C7B0A622}"/>
                </a:ext>
              </a:extLst>
            </p:cNvPr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4439;p57">
              <a:extLst>
                <a:ext uri="{FF2B5EF4-FFF2-40B4-BE49-F238E27FC236}">
                  <a16:creationId xmlns:a16="http://schemas.microsoft.com/office/drawing/2014/main" id="{B7991DE1-27FE-4DCA-B351-723C5C0C00AE}"/>
                </a:ext>
              </a:extLst>
            </p:cNvPr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4440;p57">
              <a:extLst>
                <a:ext uri="{FF2B5EF4-FFF2-40B4-BE49-F238E27FC236}">
                  <a16:creationId xmlns:a16="http://schemas.microsoft.com/office/drawing/2014/main" id="{2CA97E6D-EBFA-48F4-9E4D-4E66788A3902}"/>
                </a:ext>
              </a:extLst>
            </p:cNvPr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4441;p57">
              <a:extLst>
                <a:ext uri="{FF2B5EF4-FFF2-40B4-BE49-F238E27FC236}">
                  <a16:creationId xmlns:a16="http://schemas.microsoft.com/office/drawing/2014/main" id="{3E311EF2-ABCF-41D0-8922-52A019F0F654}"/>
                </a:ext>
              </a:extLst>
            </p:cNvPr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4442;p57">
              <a:extLst>
                <a:ext uri="{FF2B5EF4-FFF2-40B4-BE49-F238E27FC236}">
                  <a16:creationId xmlns:a16="http://schemas.microsoft.com/office/drawing/2014/main" id="{2E7E618C-B034-4CDA-8509-7A60787A15B8}"/>
                </a:ext>
              </a:extLst>
            </p:cNvPr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4443;p57">
              <a:extLst>
                <a:ext uri="{FF2B5EF4-FFF2-40B4-BE49-F238E27FC236}">
                  <a16:creationId xmlns:a16="http://schemas.microsoft.com/office/drawing/2014/main" id="{1E51088E-91A6-47C4-99A0-B0CBC81D58C8}"/>
                </a:ext>
              </a:extLst>
            </p:cNvPr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4444;p57">
              <a:extLst>
                <a:ext uri="{FF2B5EF4-FFF2-40B4-BE49-F238E27FC236}">
                  <a16:creationId xmlns:a16="http://schemas.microsoft.com/office/drawing/2014/main" id="{D39368E5-C613-4CA0-ADD5-B22E63160873}"/>
                </a:ext>
              </a:extLst>
            </p:cNvPr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4445;p57">
              <a:extLst>
                <a:ext uri="{FF2B5EF4-FFF2-40B4-BE49-F238E27FC236}">
                  <a16:creationId xmlns:a16="http://schemas.microsoft.com/office/drawing/2014/main" id="{36BAA5ED-5183-4FD2-A0B3-4213EFBB733E}"/>
                </a:ext>
              </a:extLst>
            </p:cNvPr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4446;p57">
              <a:extLst>
                <a:ext uri="{FF2B5EF4-FFF2-40B4-BE49-F238E27FC236}">
                  <a16:creationId xmlns:a16="http://schemas.microsoft.com/office/drawing/2014/main" id="{165B80A5-16FB-4681-8D0B-95522C26D100}"/>
                </a:ext>
              </a:extLst>
            </p:cNvPr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4447;p57">
              <a:extLst>
                <a:ext uri="{FF2B5EF4-FFF2-40B4-BE49-F238E27FC236}">
                  <a16:creationId xmlns:a16="http://schemas.microsoft.com/office/drawing/2014/main" id="{E25FFC5B-FA79-4C6A-84FF-DCF715F7AE98}"/>
                </a:ext>
              </a:extLst>
            </p:cNvPr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4448;p57">
              <a:extLst>
                <a:ext uri="{FF2B5EF4-FFF2-40B4-BE49-F238E27FC236}">
                  <a16:creationId xmlns:a16="http://schemas.microsoft.com/office/drawing/2014/main" id="{0E6A58AC-38DF-40C0-A2FA-E9D9913DC981}"/>
                </a:ext>
              </a:extLst>
            </p:cNvPr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4449;p57">
              <a:extLst>
                <a:ext uri="{FF2B5EF4-FFF2-40B4-BE49-F238E27FC236}">
                  <a16:creationId xmlns:a16="http://schemas.microsoft.com/office/drawing/2014/main" id="{1A0C27BC-2E71-4590-BB1A-E817009E1376}"/>
                </a:ext>
              </a:extLst>
            </p:cNvPr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4450;p57">
              <a:extLst>
                <a:ext uri="{FF2B5EF4-FFF2-40B4-BE49-F238E27FC236}">
                  <a16:creationId xmlns:a16="http://schemas.microsoft.com/office/drawing/2014/main" id="{81BA0040-2FD9-4BE1-BCCA-763B04300952}"/>
                </a:ext>
              </a:extLst>
            </p:cNvPr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4451;p57">
              <a:extLst>
                <a:ext uri="{FF2B5EF4-FFF2-40B4-BE49-F238E27FC236}">
                  <a16:creationId xmlns:a16="http://schemas.microsoft.com/office/drawing/2014/main" id="{1B636690-2CBA-4DB9-9DD1-89534AF462B7}"/>
                </a:ext>
              </a:extLst>
            </p:cNvPr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4452;p57">
              <a:extLst>
                <a:ext uri="{FF2B5EF4-FFF2-40B4-BE49-F238E27FC236}">
                  <a16:creationId xmlns:a16="http://schemas.microsoft.com/office/drawing/2014/main" id="{FCDA7267-ED7C-4AC9-A4D4-11ACB853FB19}"/>
                </a:ext>
              </a:extLst>
            </p:cNvPr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4453;p57">
              <a:extLst>
                <a:ext uri="{FF2B5EF4-FFF2-40B4-BE49-F238E27FC236}">
                  <a16:creationId xmlns:a16="http://schemas.microsoft.com/office/drawing/2014/main" id="{E0125E1B-715A-4617-B961-7A232FD78149}"/>
                </a:ext>
              </a:extLst>
            </p:cNvPr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4454;p57">
              <a:extLst>
                <a:ext uri="{FF2B5EF4-FFF2-40B4-BE49-F238E27FC236}">
                  <a16:creationId xmlns:a16="http://schemas.microsoft.com/office/drawing/2014/main" id="{1DA28D40-3E02-4EEA-A59B-F574B6D9F496}"/>
                </a:ext>
              </a:extLst>
            </p:cNvPr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4455;p57">
              <a:extLst>
                <a:ext uri="{FF2B5EF4-FFF2-40B4-BE49-F238E27FC236}">
                  <a16:creationId xmlns:a16="http://schemas.microsoft.com/office/drawing/2014/main" id="{234873EC-44D6-45AD-A814-DD8D8FEBD4DB}"/>
                </a:ext>
              </a:extLst>
            </p:cNvPr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4456;p57">
              <a:extLst>
                <a:ext uri="{FF2B5EF4-FFF2-40B4-BE49-F238E27FC236}">
                  <a16:creationId xmlns:a16="http://schemas.microsoft.com/office/drawing/2014/main" id="{FF404134-3A94-4A56-BA4D-AFDDCF7339C9}"/>
                </a:ext>
              </a:extLst>
            </p:cNvPr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4457;p57">
              <a:extLst>
                <a:ext uri="{FF2B5EF4-FFF2-40B4-BE49-F238E27FC236}">
                  <a16:creationId xmlns:a16="http://schemas.microsoft.com/office/drawing/2014/main" id="{CBFE57E3-2ED8-4048-A08E-EE87D3A72CB9}"/>
                </a:ext>
              </a:extLst>
            </p:cNvPr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4458;p57">
              <a:extLst>
                <a:ext uri="{FF2B5EF4-FFF2-40B4-BE49-F238E27FC236}">
                  <a16:creationId xmlns:a16="http://schemas.microsoft.com/office/drawing/2014/main" id="{726CE3AB-E347-4E1D-A352-7F6B74C35A3A}"/>
                </a:ext>
              </a:extLst>
            </p:cNvPr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4459;p57">
              <a:extLst>
                <a:ext uri="{FF2B5EF4-FFF2-40B4-BE49-F238E27FC236}">
                  <a16:creationId xmlns:a16="http://schemas.microsoft.com/office/drawing/2014/main" id="{1B4E56DD-445F-47BA-B03A-F09B9B25B9CC}"/>
                </a:ext>
              </a:extLst>
            </p:cNvPr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4460;p57">
              <a:extLst>
                <a:ext uri="{FF2B5EF4-FFF2-40B4-BE49-F238E27FC236}">
                  <a16:creationId xmlns:a16="http://schemas.microsoft.com/office/drawing/2014/main" id="{A1A274ED-1CFB-40C8-9D68-7EB8E4AD8CC0}"/>
                </a:ext>
              </a:extLst>
            </p:cNvPr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4461;p57">
              <a:extLst>
                <a:ext uri="{FF2B5EF4-FFF2-40B4-BE49-F238E27FC236}">
                  <a16:creationId xmlns:a16="http://schemas.microsoft.com/office/drawing/2014/main" id="{D213D7D1-CECD-4780-9DBE-5953671B5911}"/>
                </a:ext>
              </a:extLst>
            </p:cNvPr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4462;p57">
              <a:extLst>
                <a:ext uri="{FF2B5EF4-FFF2-40B4-BE49-F238E27FC236}">
                  <a16:creationId xmlns:a16="http://schemas.microsoft.com/office/drawing/2014/main" id="{34476611-4ADF-47B9-8FA3-DBA6BF4C4A8D}"/>
                </a:ext>
              </a:extLst>
            </p:cNvPr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4463;p57">
              <a:extLst>
                <a:ext uri="{FF2B5EF4-FFF2-40B4-BE49-F238E27FC236}">
                  <a16:creationId xmlns:a16="http://schemas.microsoft.com/office/drawing/2014/main" id="{12D725CB-B61F-48F7-8ED9-391592F789F3}"/>
                </a:ext>
              </a:extLst>
            </p:cNvPr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4464;p57">
              <a:extLst>
                <a:ext uri="{FF2B5EF4-FFF2-40B4-BE49-F238E27FC236}">
                  <a16:creationId xmlns:a16="http://schemas.microsoft.com/office/drawing/2014/main" id="{C18CA6BA-8891-48D9-8E0A-5DFAE3CF59EF}"/>
                </a:ext>
              </a:extLst>
            </p:cNvPr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4465;p57">
              <a:extLst>
                <a:ext uri="{FF2B5EF4-FFF2-40B4-BE49-F238E27FC236}">
                  <a16:creationId xmlns:a16="http://schemas.microsoft.com/office/drawing/2014/main" id="{352EB5FB-D623-4B2B-B4BC-E11450AF3C3D}"/>
                </a:ext>
              </a:extLst>
            </p:cNvPr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4466;p57">
              <a:extLst>
                <a:ext uri="{FF2B5EF4-FFF2-40B4-BE49-F238E27FC236}">
                  <a16:creationId xmlns:a16="http://schemas.microsoft.com/office/drawing/2014/main" id="{050D3F88-1717-496F-BCEE-BC9FB2BAD6E0}"/>
                </a:ext>
              </a:extLst>
            </p:cNvPr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4467;p57">
              <a:extLst>
                <a:ext uri="{FF2B5EF4-FFF2-40B4-BE49-F238E27FC236}">
                  <a16:creationId xmlns:a16="http://schemas.microsoft.com/office/drawing/2014/main" id="{7463D763-1276-473E-968E-FBC73087449C}"/>
                </a:ext>
              </a:extLst>
            </p:cNvPr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4468;p57">
              <a:extLst>
                <a:ext uri="{FF2B5EF4-FFF2-40B4-BE49-F238E27FC236}">
                  <a16:creationId xmlns:a16="http://schemas.microsoft.com/office/drawing/2014/main" id="{5A2FFD6D-47FC-4067-84BE-24213545354C}"/>
                </a:ext>
              </a:extLst>
            </p:cNvPr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4469;p57">
              <a:extLst>
                <a:ext uri="{FF2B5EF4-FFF2-40B4-BE49-F238E27FC236}">
                  <a16:creationId xmlns:a16="http://schemas.microsoft.com/office/drawing/2014/main" id="{EF622727-1955-48F9-AA61-F1262B2A8E76}"/>
                </a:ext>
              </a:extLst>
            </p:cNvPr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4470;p57">
              <a:extLst>
                <a:ext uri="{FF2B5EF4-FFF2-40B4-BE49-F238E27FC236}">
                  <a16:creationId xmlns:a16="http://schemas.microsoft.com/office/drawing/2014/main" id="{5508D1D9-4C96-4CA6-BC38-D194F0C0A2EE}"/>
                </a:ext>
              </a:extLst>
            </p:cNvPr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4471;p57">
              <a:extLst>
                <a:ext uri="{FF2B5EF4-FFF2-40B4-BE49-F238E27FC236}">
                  <a16:creationId xmlns:a16="http://schemas.microsoft.com/office/drawing/2014/main" id="{8257FF24-D610-4C7C-A3EF-3BC9AAC963EE}"/>
                </a:ext>
              </a:extLst>
            </p:cNvPr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4472;p57">
              <a:extLst>
                <a:ext uri="{FF2B5EF4-FFF2-40B4-BE49-F238E27FC236}">
                  <a16:creationId xmlns:a16="http://schemas.microsoft.com/office/drawing/2014/main" id="{0B3096BB-532C-4D71-BC2F-2F894A0097B6}"/>
                </a:ext>
              </a:extLst>
            </p:cNvPr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4473;p57">
              <a:extLst>
                <a:ext uri="{FF2B5EF4-FFF2-40B4-BE49-F238E27FC236}">
                  <a16:creationId xmlns:a16="http://schemas.microsoft.com/office/drawing/2014/main" id="{55A4F321-DB21-44C8-A89E-82F74C907E88}"/>
                </a:ext>
              </a:extLst>
            </p:cNvPr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4474;p57">
              <a:extLst>
                <a:ext uri="{FF2B5EF4-FFF2-40B4-BE49-F238E27FC236}">
                  <a16:creationId xmlns:a16="http://schemas.microsoft.com/office/drawing/2014/main" id="{9E62B61F-859F-4AC0-86AA-7A05C4EE838F}"/>
                </a:ext>
              </a:extLst>
            </p:cNvPr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4475;p57">
              <a:extLst>
                <a:ext uri="{FF2B5EF4-FFF2-40B4-BE49-F238E27FC236}">
                  <a16:creationId xmlns:a16="http://schemas.microsoft.com/office/drawing/2014/main" id="{7D34E734-107F-4744-B70D-0E6C2EA0438C}"/>
                </a:ext>
              </a:extLst>
            </p:cNvPr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4476;p57">
              <a:extLst>
                <a:ext uri="{FF2B5EF4-FFF2-40B4-BE49-F238E27FC236}">
                  <a16:creationId xmlns:a16="http://schemas.microsoft.com/office/drawing/2014/main" id="{62330C74-C45B-4C55-BCF9-17399D44677D}"/>
                </a:ext>
              </a:extLst>
            </p:cNvPr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4477;p57">
              <a:extLst>
                <a:ext uri="{FF2B5EF4-FFF2-40B4-BE49-F238E27FC236}">
                  <a16:creationId xmlns:a16="http://schemas.microsoft.com/office/drawing/2014/main" id="{1CA13593-F128-44D6-8031-9E2050097777}"/>
                </a:ext>
              </a:extLst>
            </p:cNvPr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4478;p57">
              <a:extLst>
                <a:ext uri="{FF2B5EF4-FFF2-40B4-BE49-F238E27FC236}">
                  <a16:creationId xmlns:a16="http://schemas.microsoft.com/office/drawing/2014/main" id="{64D1F3DD-52E2-44CC-B16E-24C54B987943}"/>
                </a:ext>
              </a:extLst>
            </p:cNvPr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4479;p57">
              <a:extLst>
                <a:ext uri="{FF2B5EF4-FFF2-40B4-BE49-F238E27FC236}">
                  <a16:creationId xmlns:a16="http://schemas.microsoft.com/office/drawing/2014/main" id="{F56D61D7-8B93-4186-86E4-C9B0155103BD}"/>
                </a:ext>
              </a:extLst>
            </p:cNvPr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4480;p57">
              <a:extLst>
                <a:ext uri="{FF2B5EF4-FFF2-40B4-BE49-F238E27FC236}">
                  <a16:creationId xmlns:a16="http://schemas.microsoft.com/office/drawing/2014/main" id="{3591DB8D-2CEC-4652-B75E-02ABDBEFEE12}"/>
                </a:ext>
              </a:extLst>
            </p:cNvPr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4481;p57">
              <a:extLst>
                <a:ext uri="{FF2B5EF4-FFF2-40B4-BE49-F238E27FC236}">
                  <a16:creationId xmlns:a16="http://schemas.microsoft.com/office/drawing/2014/main" id="{EAF3E31E-1111-486E-9D4D-5C0B9DB475C0}"/>
                </a:ext>
              </a:extLst>
            </p:cNvPr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4482;p57">
              <a:extLst>
                <a:ext uri="{FF2B5EF4-FFF2-40B4-BE49-F238E27FC236}">
                  <a16:creationId xmlns:a16="http://schemas.microsoft.com/office/drawing/2014/main" id="{DFC94DA1-8139-431A-BA20-44321C9B6E2C}"/>
                </a:ext>
              </a:extLst>
            </p:cNvPr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4483;p57">
              <a:extLst>
                <a:ext uri="{FF2B5EF4-FFF2-40B4-BE49-F238E27FC236}">
                  <a16:creationId xmlns:a16="http://schemas.microsoft.com/office/drawing/2014/main" id="{9D4792D7-1E4A-4032-A8D3-43FDAFFB8300}"/>
                </a:ext>
              </a:extLst>
            </p:cNvPr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4484;p57">
              <a:extLst>
                <a:ext uri="{FF2B5EF4-FFF2-40B4-BE49-F238E27FC236}">
                  <a16:creationId xmlns:a16="http://schemas.microsoft.com/office/drawing/2014/main" id="{EF7523FF-28EC-4411-B30F-D534D71F6C56}"/>
                </a:ext>
              </a:extLst>
            </p:cNvPr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4485;p57">
              <a:extLst>
                <a:ext uri="{FF2B5EF4-FFF2-40B4-BE49-F238E27FC236}">
                  <a16:creationId xmlns:a16="http://schemas.microsoft.com/office/drawing/2014/main" id="{2FCF8BFA-57BF-4177-AC02-A6A0C3688EC8}"/>
                </a:ext>
              </a:extLst>
            </p:cNvPr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4486;p57">
              <a:extLst>
                <a:ext uri="{FF2B5EF4-FFF2-40B4-BE49-F238E27FC236}">
                  <a16:creationId xmlns:a16="http://schemas.microsoft.com/office/drawing/2014/main" id="{6B28DBD1-9A64-49E5-9B29-BD97E6229F07}"/>
                </a:ext>
              </a:extLst>
            </p:cNvPr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4487;p57">
              <a:extLst>
                <a:ext uri="{FF2B5EF4-FFF2-40B4-BE49-F238E27FC236}">
                  <a16:creationId xmlns:a16="http://schemas.microsoft.com/office/drawing/2014/main" id="{558DE1D2-9CBC-4AB1-8186-CB7F0AF8DB0E}"/>
                </a:ext>
              </a:extLst>
            </p:cNvPr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4488;p57">
              <a:extLst>
                <a:ext uri="{FF2B5EF4-FFF2-40B4-BE49-F238E27FC236}">
                  <a16:creationId xmlns:a16="http://schemas.microsoft.com/office/drawing/2014/main" id="{973ED2FD-A47D-46D2-98BF-B3D1F570769C}"/>
                </a:ext>
              </a:extLst>
            </p:cNvPr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4489;p57">
              <a:extLst>
                <a:ext uri="{FF2B5EF4-FFF2-40B4-BE49-F238E27FC236}">
                  <a16:creationId xmlns:a16="http://schemas.microsoft.com/office/drawing/2014/main" id="{859E5062-DF3B-4C45-ABCE-9EE9C807DDB3}"/>
                </a:ext>
              </a:extLst>
            </p:cNvPr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4490;p57">
              <a:extLst>
                <a:ext uri="{FF2B5EF4-FFF2-40B4-BE49-F238E27FC236}">
                  <a16:creationId xmlns:a16="http://schemas.microsoft.com/office/drawing/2014/main" id="{D6885BE9-A1E4-43B3-A4AA-363E088F7D7C}"/>
                </a:ext>
              </a:extLst>
            </p:cNvPr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4491;p57">
              <a:extLst>
                <a:ext uri="{FF2B5EF4-FFF2-40B4-BE49-F238E27FC236}">
                  <a16:creationId xmlns:a16="http://schemas.microsoft.com/office/drawing/2014/main" id="{F5EC4EF0-0FC4-40B7-B2DB-8822366CF509}"/>
                </a:ext>
              </a:extLst>
            </p:cNvPr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4492;p57">
              <a:extLst>
                <a:ext uri="{FF2B5EF4-FFF2-40B4-BE49-F238E27FC236}">
                  <a16:creationId xmlns:a16="http://schemas.microsoft.com/office/drawing/2014/main" id="{61A2996A-762E-490B-B2BA-C59CFC8E9B46}"/>
                </a:ext>
              </a:extLst>
            </p:cNvPr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4493;p57">
              <a:extLst>
                <a:ext uri="{FF2B5EF4-FFF2-40B4-BE49-F238E27FC236}">
                  <a16:creationId xmlns:a16="http://schemas.microsoft.com/office/drawing/2014/main" id="{DEBB69BE-7121-4FDF-B12D-44EF0B950A29}"/>
                </a:ext>
              </a:extLst>
            </p:cNvPr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4494;p57">
              <a:extLst>
                <a:ext uri="{FF2B5EF4-FFF2-40B4-BE49-F238E27FC236}">
                  <a16:creationId xmlns:a16="http://schemas.microsoft.com/office/drawing/2014/main" id="{8F372059-EBC1-4E0A-B1C2-03DE7F0CC92B}"/>
                </a:ext>
              </a:extLst>
            </p:cNvPr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4495;p57">
              <a:extLst>
                <a:ext uri="{FF2B5EF4-FFF2-40B4-BE49-F238E27FC236}">
                  <a16:creationId xmlns:a16="http://schemas.microsoft.com/office/drawing/2014/main" id="{B6509F68-795C-4806-AF44-34122E9F8A64}"/>
                </a:ext>
              </a:extLst>
            </p:cNvPr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4496;p57">
              <a:extLst>
                <a:ext uri="{FF2B5EF4-FFF2-40B4-BE49-F238E27FC236}">
                  <a16:creationId xmlns:a16="http://schemas.microsoft.com/office/drawing/2014/main" id="{6A4DFC48-6AAF-4768-BBF9-BF937C9E2F89}"/>
                </a:ext>
              </a:extLst>
            </p:cNvPr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4497;p57">
              <a:extLst>
                <a:ext uri="{FF2B5EF4-FFF2-40B4-BE49-F238E27FC236}">
                  <a16:creationId xmlns:a16="http://schemas.microsoft.com/office/drawing/2014/main" id="{D4D8176A-922E-46DE-A89C-DBE92EB81699}"/>
                </a:ext>
              </a:extLst>
            </p:cNvPr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4498;p57">
              <a:extLst>
                <a:ext uri="{FF2B5EF4-FFF2-40B4-BE49-F238E27FC236}">
                  <a16:creationId xmlns:a16="http://schemas.microsoft.com/office/drawing/2014/main" id="{B5871B0E-49F2-4DBF-A490-5BC09ED0326E}"/>
                </a:ext>
              </a:extLst>
            </p:cNvPr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4499;p57">
              <a:extLst>
                <a:ext uri="{FF2B5EF4-FFF2-40B4-BE49-F238E27FC236}">
                  <a16:creationId xmlns:a16="http://schemas.microsoft.com/office/drawing/2014/main" id="{1F4231E2-C567-4271-A186-347F95920D85}"/>
                </a:ext>
              </a:extLst>
            </p:cNvPr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4500;p57">
              <a:extLst>
                <a:ext uri="{FF2B5EF4-FFF2-40B4-BE49-F238E27FC236}">
                  <a16:creationId xmlns:a16="http://schemas.microsoft.com/office/drawing/2014/main" id="{A74AA00E-0928-4007-94C9-4FD654E04092}"/>
                </a:ext>
              </a:extLst>
            </p:cNvPr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4501;p57">
              <a:extLst>
                <a:ext uri="{FF2B5EF4-FFF2-40B4-BE49-F238E27FC236}">
                  <a16:creationId xmlns:a16="http://schemas.microsoft.com/office/drawing/2014/main" id="{ECB1BC5D-2B4F-45F8-A496-C801C9862F17}"/>
                </a:ext>
              </a:extLst>
            </p:cNvPr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4502;p57">
              <a:extLst>
                <a:ext uri="{FF2B5EF4-FFF2-40B4-BE49-F238E27FC236}">
                  <a16:creationId xmlns:a16="http://schemas.microsoft.com/office/drawing/2014/main" id="{1D788F72-C6C3-421F-BB80-3D3725EE6B39}"/>
                </a:ext>
              </a:extLst>
            </p:cNvPr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4503;p57">
              <a:extLst>
                <a:ext uri="{FF2B5EF4-FFF2-40B4-BE49-F238E27FC236}">
                  <a16:creationId xmlns:a16="http://schemas.microsoft.com/office/drawing/2014/main" id="{FB4FCE74-D5AA-4F04-A805-A48F0C1A958B}"/>
                </a:ext>
              </a:extLst>
            </p:cNvPr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4504;p57">
              <a:extLst>
                <a:ext uri="{FF2B5EF4-FFF2-40B4-BE49-F238E27FC236}">
                  <a16:creationId xmlns:a16="http://schemas.microsoft.com/office/drawing/2014/main" id="{55212309-09D7-416F-9CD0-380599704BE2}"/>
                </a:ext>
              </a:extLst>
            </p:cNvPr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4505;p57">
              <a:extLst>
                <a:ext uri="{FF2B5EF4-FFF2-40B4-BE49-F238E27FC236}">
                  <a16:creationId xmlns:a16="http://schemas.microsoft.com/office/drawing/2014/main" id="{8AA32CEE-F6C1-4087-B9B0-93E5CC3E8D10}"/>
                </a:ext>
              </a:extLst>
            </p:cNvPr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4506;p57">
              <a:extLst>
                <a:ext uri="{FF2B5EF4-FFF2-40B4-BE49-F238E27FC236}">
                  <a16:creationId xmlns:a16="http://schemas.microsoft.com/office/drawing/2014/main" id="{092C5698-9D45-4A3E-B6F7-8D8BB57108DA}"/>
                </a:ext>
              </a:extLst>
            </p:cNvPr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4507;p57">
              <a:extLst>
                <a:ext uri="{FF2B5EF4-FFF2-40B4-BE49-F238E27FC236}">
                  <a16:creationId xmlns:a16="http://schemas.microsoft.com/office/drawing/2014/main" id="{81CC9632-9B24-4E15-B1C4-DB094213CF71}"/>
                </a:ext>
              </a:extLst>
            </p:cNvPr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4508;p57">
              <a:extLst>
                <a:ext uri="{FF2B5EF4-FFF2-40B4-BE49-F238E27FC236}">
                  <a16:creationId xmlns:a16="http://schemas.microsoft.com/office/drawing/2014/main" id="{AD8E3806-2510-40C3-9F62-7836C8A66D92}"/>
                </a:ext>
              </a:extLst>
            </p:cNvPr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4509;p57">
              <a:extLst>
                <a:ext uri="{FF2B5EF4-FFF2-40B4-BE49-F238E27FC236}">
                  <a16:creationId xmlns:a16="http://schemas.microsoft.com/office/drawing/2014/main" id="{55A7A4D0-64F0-4919-AEDB-3592B6FF3A17}"/>
                </a:ext>
              </a:extLst>
            </p:cNvPr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4510;p57">
              <a:extLst>
                <a:ext uri="{FF2B5EF4-FFF2-40B4-BE49-F238E27FC236}">
                  <a16:creationId xmlns:a16="http://schemas.microsoft.com/office/drawing/2014/main" id="{90225461-CFA6-4402-8A61-3C1FBF9C2C4A}"/>
                </a:ext>
              </a:extLst>
            </p:cNvPr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4511;p57">
              <a:extLst>
                <a:ext uri="{FF2B5EF4-FFF2-40B4-BE49-F238E27FC236}">
                  <a16:creationId xmlns:a16="http://schemas.microsoft.com/office/drawing/2014/main" id="{F7AB1565-3C82-488A-82D1-3B2C8C66166B}"/>
                </a:ext>
              </a:extLst>
            </p:cNvPr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4512;p57">
              <a:extLst>
                <a:ext uri="{FF2B5EF4-FFF2-40B4-BE49-F238E27FC236}">
                  <a16:creationId xmlns:a16="http://schemas.microsoft.com/office/drawing/2014/main" id="{BB355C1D-5868-439A-A946-99CD1C8E9BE6}"/>
                </a:ext>
              </a:extLst>
            </p:cNvPr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4513;p57">
              <a:extLst>
                <a:ext uri="{FF2B5EF4-FFF2-40B4-BE49-F238E27FC236}">
                  <a16:creationId xmlns:a16="http://schemas.microsoft.com/office/drawing/2014/main" id="{E90031CC-7C8C-4B0C-98C4-66758F20212A}"/>
                </a:ext>
              </a:extLst>
            </p:cNvPr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4514;p57">
              <a:extLst>
                <a:ext uri="{FF2B5EF4-FFF2-40B4-BE49-F238E27FC236}">
                  <a16:creationId xmlns:a16="http://schemas.microsoft.com/office/drawing/2014/main" id="{20DB69D0-AA29-4ABD-A1D3-7DA46234A4EE}"/>
                </a:ext>
              </a:extLst>
            </p:cNvPr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4515;p57">
              <a:extLst>
                <a:ext uri="{FF2B5EF4-FFF2-40B4-BE49-F238E27FC236}">
                  <a16:creationId xmlns:a16="http://schemas.microsoft.com/office/drawing/2014/main" id="{4AB600D3-AC9F-42C9-962D-B5F931658636}"/>
                </a:ext>
              </a:extLst>
            </p:cNvPr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4516;p57">
              <a:extLst>
                <a:ext uri="{FF2B5EF4-FFF2-40B4-BE49-F238E27FC236}">
                  <a16:creationId xmlns:a16="http://schemas.microsoft.com/office/drawing/2014/main" id="{135C653C-9DBF-4231-B907-A34F076B7533}"/>
                </a:ext>
              </a:extLst>
            </p:cNvPr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4517;p57">
              <a:extLst>
                <a:ext uri="{FF2B5EF4-FFF2-40B4-BE49-F238E27FC236}">
                  <a16:creationId xmlns:a16="http://schemas.microsoft.com/office/drawing/2014/main" id="{880E4A2D-E5DC-4C69-A8E3-A6CC782BCC4F}"/>
                </a:ext>
              </a:extLst>
            </p:cNvPr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4518;p57">
              <a:extLst>
                <a:ext uri="{FF2B5EF4-FFF2-40B4-BE49-F238E27FC236}">
                  <a16:creationId xmlns:a16="http://schemas.microsoft.com/office/drawing/2014/main" id="{B4741D77-C4FC-4E36-BAF9-8BB7E5C2E4EF}"/>
                </a:ext>
              </a:extLst>
            </p:cNvPr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4519;p57">
              <a:extLst>
                <a:ext uri="{FF2B5EF4-FFF2-40B4-BE49-F238E27FC236}">
                  <a16:creationId xmlns:a16="http://schemas.microsoft.com/office/drawing/2014/main" id="{F91B1478-FF21-4FCC-A98C-D9BCFB809D2E}"/>
                </a:ext>
              </a:extLst>
            </p:cNvPr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4520;p57">
              <a:extLst>
                <a:ext uri="{FF2B5EF4-FFF2-40B4-BE49-F238E27FC236}">
                  <a16:creationId xmlns:a16="http://schemas.microsoft.com/office/drawing/2014/main" id="{39B49651-8C17-4C53-8DCF-72A774EB92DF}"/>
                </a:ext>
              </a:extLst>
            </p:cNvPr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4521;p57">
              <a:extLst>
                <a:ext uri="{FF2B5EF4-FFF2-40B4-BE49-F238E27FC236}">
                  <a16:creationId xmlns:a16="http://schemas.microsoft.com/office/drawing/2014/main" id="{7E5F8C6B-D76E-4C26-A5AC-945134D345C3}"/>
                </a:ext>
              </a:extLst>
            </p:cNvPr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4522;p57">
              <a:extLst>
                <a:ext uri="{FF2B5EF4-FFF2-40B4-BE49-F238E27FC236}">
                  <a16:creationId xmlns:a16="http://schemas.microsoft.com/office/drawing/2014/main" id="{3B710A47-67D5-4B7A-86CC-5CBF9AD663FF}"/>
                </a:ext>
              </a:extLst>
            </p:cNvPr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4523;p57">
              <a:extLst>
                <a:ext uri="{FF2B5EF4-FFF2-40B4-BE49-F238E27FC236}">
                  <a16:creationId xmlns:a16="http://schemas.microsoft.com/office/drawing/2014/main" id="{52F51437-F341-45A4-AA32-683A9EDD7EE3}"/>
                </a:ext>
              </a:extLst>
            </p:cNvPr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4524;p57">
              <a:extLst>
                <a:ext uri="{FF2B5EF4-FFF2-40B4-BE49-F238E27FC236}">
                  <a16:creationId xmlns:a16="http://schemas.microsoft.com/office/drawing/2014/main" id="{7403C315-A4B3-4283-893D-1A7C3808F14D}"/>
                </a:ext>
              </a:extLst>
            </p:cNvPr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4525;p57">
              <a:extLst>
                <a:ext uri="{FF2B5EF4-FFF2-40B4-BE49-F238E27FC236}">
                  <a16:creationId xmlns:a16="http://schemas.microsoft.com/office/drawing/2014/main" id="{BD701659-C4F9-44C6-96E8-66ECD004D1C8}"/>
                </a:ext>
              </a:extLst>
            </p:cNvPr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4526;p57">
              <a:extLst>
                <a:ext uri="{FF2B5EF4-FFF2-40B4-BE49-F238E27FC236}">
                  <a16:creationId xmlns:a16="http://schemas.microsoft.com/office/drawing/2014/main" id="{3DCB44B1-B759-4DA1-A176-02F765EC688C}"/>
                </a:ext>
              </a:extLst>
            </p:cNvPr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4527;p57">
              <a:extLst>
                <a:ext uri="{FF2B5EF4-FFF2-40B4-BE49-F238E27FC236}">
                  <a16:creationId xmlns:a16="http://schemas.microsoft.com/office/drawing/2014/main" id="{C4C14703-D947-4D5B-B506-6E9DDBF7F532}"/>
                </a:ext>
              </a:extLst>
            </p:cNvPr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4528;p57">
              <a:extLst>
                <a:ext uri="{FF2B5EF4-FFF2-40B4-BE49-F238E27FC236}">
                  <a16:creationId xmlns:a16="http://schemas.microsoft.com/office/drawing/2014/main" id="{92ECA595-4F17-47A8-A1D9-9D3A35E5BD88}"/>
                </a:ext>
              </a:extLst>
            </p:cNvPr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4529;p57">
              <a:extLst>
                <a:ext uri="{FF2B5EF4-FFF2-40B4-BE49-F238E27FC236}">
                  <a16:creationId xmlns:a16="http://schemas.microsoft.com/office/drawing/2014/main" id="{B2B1E1C6-83A0-4608-A609-BEB27C782D19}"/>
                </a:ext>
              </a:extLst>
            </p:cNvPr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4530;p57">
              <a:extLst>
                <a:ext uri="{FF2B5EF4-FFF2-40B4-BE49-F238E27FC236}">
                  <a16:creationId xmlns:a16="http://schemas.microsoft.com/office/drawing/2014/main" id="{5A2525C1-684F-41A3-9618-87D6E2CFC893}"/>
                </a:ext>
              </a:extLst>
            </p:cNvPr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4531;p57">
              <a:extLst>
                <a:ext uri="{FF2B5EF4-FFF2-40B4-BE49-F238E27FC236}">
                  <a16:creationId xmlns:a16="http://schemas.microsoft.com/office/drawing/2014/main" id="{274A0DC2-C45D-4E74-9E1B-4539D563F39D}"/>
                </a:ext>
              </a:extLst>
            </p:cNvPr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4532;p57">
              <a:extLst>
                <a:ext uri="{FF2B5EF4-FFF2-40B4-BE49-F238E27FC236}">
                  <a16:creationId xmlns:a16="http://schemas.microsoft.com/office/drawing/2014/main" id="{CAF89815-8A51-48E5-9E30-53BFE033524E}"/>
                </a:ext>
              </a:extLst>
            </p:cNvPr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4533;p57">
              <a:extLst>
                <a:ext uri="{FF2B5EF4-FFF2-40B4-BE49-F238E27FC236}">
                  <a16:creationId xmlns:a16="http://schemas.microsoft.com/office/drawing/2014/main" id="{FB45D9C7-37FF-409F-AC56-278D34EFE6BE}"/>
                </a:ext>
              </a:extLst>
            </p:cNvPr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4534;p57">
              <a:extLst>
                <a:ext uri="{FF2B5EF4-FFF2-40B4-BE49-F238E27FC236}">
                  <a16:creationId xmlns:a16="http://schemas.microsoft.com/office/drawing/2014/main" id="{5FCD9705-FEFB-4CA5-A6DE-5D36E251A234}"/>
                </a:ext>
              </a:extLst>
            </p:cNvPr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4535;p57">
              <a:extLst>
                <a:ext uri="{FF2B5EF4-FFF2-40B4-BE49-F238E27FC236}">
                  <a16:creationId xmlns:a16="http://schemas.microsoft.com/office/drawing/2014/main" id="{3186E905-A877-46BC-9E99-B67DF88EE3DA}"/>
                </a:ext>
              </a:extLst>
            </p:cNvPr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4536;p57">
              <a:extLst>
                <a:ext uri="{FF2B5EF4-FFF2-40B4-BE49-F238E27FC236}">
                  <a16:creationId xmlns:a16="http://schemas.microsoft.com/office/drawing/2014/main" id="{C38698C1-7683-4756-BE47-D9B9FD54337F}"/>
                </a:ext>
              </a:extLst>
            </p:cNvPr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4537;p57">
              <a:extLst>
                <a:ext uri="{FF2B5EF4-FFF2-40B4-BE49-F238E27FC236}">
                  <a16:creationId xmlns:a16="http://schemas.microsoft.com/office/drawing/2014/main" id="{1CD0F2BF-E457-4002-986A-1D85941AF9AD}"/>
                </a:ext>
              </a:extLst>
            </p:cNvPr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4538;p57">
              <a:extLst>
                <a:ext uri="{FF2B5EF4-FFF2-40B4-BE49-F238E27FC236}">
                  <a16:creationId xmlns:a16="http://schemas.microsoft.com/office/drawing/2014/main" id="{752CA443-AA5D-4DD6-9240-16D5137955BE}"/>
                </a:ext>
              </a:extLst>
            </p:cNvPr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4539;p57">
              <a:extLst>
                <a:ext uri="{FF2B5EF4-FFF2-40B4-BE49-F238E27FC236}">
                  <a16:creationId xmlns:a16="http://schemas.microsoft.com/office/drawing/2014/main" id="{64F3508B-7FFB-401B-8D69-DB15488ADCC4}"/>
                </a:ext>
              </a:extLst>
            </p:cNvPr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4540;p57">
              <a:extLst>
                <a:ext uri="{FF2B5EF4-FFF2-40B4-BE49-F238E27FC236}">
                  <a16:creationId xmlns:a16="http://schemas.microsoft.com/office/drawing/2014/main" id="{048274AB-AF5C-46A2-8B09-2C7AFA30B1E2}"/>
                </a:ext>
              </a:extLst>
            </p:cNvPr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4541;p57">
              <a:extLst>
                <a:ext uri="{FF2B5EF4-FFF2-40B4-BE49-F238E27FC236}">
                  <a16:creationId xmlns:a16="http://schemas.microsoft.com/office/drawing/2014/main" id="{1AE2687F-C42B-4950-8F35-48C68163780C}"/>
                </a:ext>
              </a:extLst>
            </p:cNvPr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4542;p57">
              <a:extLst>
                <a:ext uri="{FF2B5EF4-FFF2-40B4-BE49-F238E27FC236}">
                  <a16:creationId xmlns:a16="http://schemas.microsoft.com/office/drawing/2014/main" id="{180ABC26-B0DF-4216-B0E5-DE5D6120BFA0}"/>
                </a:ext>
              </a:extLst>
            </p:cNvPr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4543;p57">
              <a:extLst>
                <a:ext uri="{FF2B5EF4-FFF2-40B4-BE49-F238E27FC236}">
                  <a16:creationId xmlns:a16="http://schemas.microsoft.com/office/drawing/2014/main" id="{46A4BA0E-815F-460B-9A53-47F1EB790CA8}"/>
                </a:ext>
              </a:extLst>
            </p:cNvPr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4544;p57">
              <a:extLst>
                <a:ext uri="{FF2B5EF4-FFF2-40B4-BE49-F238E27FC236}">
                  <a16:creationId xmlns:a16="http://schemas.microsoft.com/office/drawing/2014/main" id="{6A3DBFD6-3136-4B65-A8E6-B3B8C271BEF8}"/>
                </a:ext>
              </a:extLst>
            </p:cNvPr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4545;p57">
              <a:extLst>
                <a:ext uri="{FF2B5EF4-FFF2-40B4-BE49-F238E27FC236}">
                  <a16:creationId xmlns:a16="http://schemas.microsoft.com/office/drawing/2014/main" id="{B19B0BC5-A44A-42F0-806D-180BA2E4840C}"/>
                </a:ext>
              </a:extLst>
            </p:cNvPr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4546;p57">
              <a:extLst>
                <a:ext uri="{FF2B5EF4-FFF2-40B4-BE49-F238E27FC236}">
                  <a16:creationId xmlns:a16="http://schemas.microsoft.com/office/drawing/2014/main" id="{EA88BD04-9E06-462B-9B01-5198BCEA69DA}"/>
                </a:ext>
              </a:extLst>
            </p:cNvPr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4547;p57">
              <a:extLst>
                <a:ext uri="{FF2B5EF4-FFF2-40B4-BE49-F238E27FC236}">
                  <a16:creationId xmlns:a16="http://schemas.microsoft.com/office/drawing/2014/main" id="{42D752C2-7EF3-45F8-AAD3-C9416FC7DE12}"/>
                </a:ext>
              </a:extLst>
            </p:cNvPr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4548;p57">
              <a:extLst>
                <a:ext uri="{FF2B5EF4-FFF2-40B4-BE49-F238E27FC236}">
                  <a16:creationId xmlns:a16="http://schemas.microsoft.com/office/drawing/2014/main" id="{920A1B5D-E055-4809-9BB0-8FBCCB71FDE8}"/>
                </a:ext>
              </a:extLst>
            </p:cNvPr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4549;p57">
              <a:extLst>
                <a:ext uri="{FF2B5EF4-FFF2-40B4-BE49-F238E27FC236}">
                  <a16:creationId xmlns:a16="http://schemas.microsoft.com/office/drawing/2014/main" id="{FB43BFD8-DE4F-4EE9-B866-CFFCFCA7AC24}"/>
                </a:ext>
              </a:extLst>
            </p:cNvPr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4550;p57">
              <a:extLst>
                <a:ext uri="{FF2B5EF4-FFF2-40B4-BE49-F238E27FC236}">
                  <a16:creationId xmlns:a16="http://schemas.microsoft.com/office/drawing/2014/main" id="{8651AE59-2EED-4194-B0A6-A56AE0A8731C}"/>
                </a:ext>
              </a:extLst>
            </p:cNvPr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4551;p57">
              <a:extLst>
                <a:ext uri="{FF2B5EF4-FFF2-40B4-BE49-F238E27FC236}">
                  <a16:creationId xmlns:a16="http://schemas.microsoft.com/office/drawing/2014/main" id="{928EA0C0-45B5-4473-A359-57E47E5EA5CD}"/>
                </a:ext>
              </a:extLst>
            </p:cNvPr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4552;p57">
              <a:extLst>
                <a:ext uri="{FF2B5EF4-FFF2-40B4-BE49-F238E27FC236}">
                  <a16:creationId xmlns:a16="http://schemas.microsoft.com/office/drawing/2014/main" id="{1890928D-AAEB-4E66-95F5-9ED7D0481F2D}"/>
                </a:ext>
              </a:extLst>
            </p:cNvPr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4553;p57">
              <a:extLst>
                <a:ext uri="{FF2B5EF4-FFF2-40B4-BE49-F238E27FC236}">
                  <a16:creationId xmlns:a16="http://schemas.microsoft.com/office/drawing/2014/main" id="{5306E110-1815-406D-8E1A-3F8A10DA332D}"/>
                </a:ext>
              </a:extLst>
            </p:cNvPr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4554;p57">
              <a:extLst>
                <a:ext uri="{FF2B5EF4-FFF2-40B4-BE49-F238E27FC236}">
                  <a16:creationId xmlns:a16="http://schemas.microsoft.com/office/drawing/2014/main" id="{2F1227AF-6CF3-4E47-8518-2E76139F4B94}"/>
                </a:ext>
              </a:extLst>
            </p:cNvPr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4555;p57">
              <a:extLst>
                <a:ext uri="{FF2B5EF4-FFF2-40B4-BE49-F238E27FC236}">
                  <a16:creationId xmlns:a16="http://schemas.microsoft.com/office/drawing/2014/main" id="{4A26AA3D-2B58-4ED1-9270-206C8E58F379}"/>
                </a:ext>
              </a:extLst>
            </p:cNvPr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4556;p57">
              <a:extLst>
                <a:ext uri="{FF2B5EF4-FFF2-40B4-BE49-F238E27FC236}">
                  <a16:creationId xmlns:a16="http://schemas.microsoft.com/office/drawing/2014/main" id="{AA9E1CF9-4C53-46B7-95BD-A16C65835960}"/>
                </a:ext>
              </a:extLst>
            </p:cNvPr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4557;p57">
              <a:extLst>
                <a:ext uri="{FF2B5EF4-FFF2-40B4-BE49-F238E27FC236}">
                  <a16:creationId xmlns:a16="http://schemas.microsoft.com/office/drawing/2014/main" id="{988FBA77-4D69-44B5-97F9-A65EEB3CE21B}"/>
                </a:ext>
              </a:extLst>
            </p:cNvPr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4558;p57">
              <a:extLst>
                <a:ext uri="{FF2B5EF4-FFF2-40B4-BE49-F238E27FC236}">
                  <a16:creationId xmlns:a16="http://schemas.microsoft.com/office/drawing/2014/main" id="{734DD3DF-60A3-498A-842E-60115DE809F5}"/>
                </a:ext>
              </a:extLst>
            </p:cNvPr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4559;p57">
              <a:extLst>
                <a:ext uri="{FF2B5EF4-FFF2-40B4-BE49-F238E27FC236}">
                  <a16:creationId xmlns:a16="http://schemas.microsoft.com/office/drawing/2014/main" id="{053C372E-10F3-4E10-ADA0-44CF82F36557}"/>
                </a:ext>
              </a:extLst>
            </p:cNvPr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4560;p57">
              <a:extLst>
                <a:ext uri="{FF2B5EF4-FFF2-40B4-BE49-F238E27FC236}">
                  <a16:creationId xmlns:a16="http://schemas.microsoft.com/office/drawing/2014/main" id="{F68EF2B1-6216-458D-B3C1-A730993E06F1}"/>
                </a:ext>
              </a:extLst>
            </p:cNvPr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4561;p57">
              <a:extLst>
                <a:ext uri="{FF2B5EF4-FFF2-40B4-BE49-F238E27FC236}">
                  <a16:creationId xmlns:a16="http://schemas.microsoft.com/office/drawing/2014/main" id="{C298C050-1012-4299-B252-CCF7BF0AB2ED}"/>
                </a:ext>
              </a:extLst>
            </p:cNvPr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4562;p57">
              <a:extLst>
                <a:ext uri="{FF2B5EF4-FFF2-40B4-BE49-F238E27FC236}">
                  <a16:creationId xmlns:a16="http://schemas.microsoft.com/office/drawing/2014/main" id="{15E75912-FA6F-4007-86E1-855605899D8D}"/>
                </a:ext>
              </a:extLst>
            </p:cNvPr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4563;p57">
              <a:extLst>
                <a:ext uri="{FF2B5EF4-FFF2-40B4-BE49-F238E27FC236}">
                  <a16:creationId xmlns:a16="http://schemas.microsoft.com/office/drawing/2014/main" id="{DEFAE1CC-6449-4E57-8CBA-C8E1D3D2E792}"/>
                </a:ext>
              </a:extLst>
            </p:cNvPr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4564;p57">
              <a:extLst>
                <a:ext uri="{FF2B5EF4-FFF2-40B4-BE49-F238E27FC236}">
                  <a16:creationId xmlns:a16="http://schemas.microsoft.com/office/drawing/2014/main" id="{168C414E-7D46-4AAC-B92E-D70FDA67A9B1}"/>
                </a:ext>
              </a:extLst>
            </p:cNvPr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4565;p57">
              <a:extLst>
                <a:ext uri="{FF2B5EF4-FFF2-40B4-BE49-F238E27FC236}">
                  <a16:creationId xmlns:a16="http://schemas.microsoft.com/office/drawing/2014/main" id="{019284B0-ACE4-46B0-A9F3-80E8119ECCD5}"/>
                </a:ext>
              </a:extLst>
            </p:cNvPr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4566;p57">
              <a:extLst>
                <a:ext uri="{FF2B5EF4-FFF2-40B4-BE49-F238E27FC236}">
                  <a16:creationId xmlns:a16="http://schemas.microsoft.com/office/drawing/2014/main" id="{DB78DEA7-7710-469F-9D2D-1D0CAF054E3F}"/>
                </a:ext>
              </a:extLst>
            </p:cNvPr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4567;p57">
              <a:extLst>
                <a:ext uri="{FF2B5EF4-FFF2-40B4-BE49-F238E27FC236}">
                  <a16:creationId xmlns:a16="http://schemas.microsoft.com/office/drawing/2014/main" id="{C56B0D29-3897-4FD4-9E9E-6D31D6017F90}"/>
                </a:ext>
              </a:extLst>
            </p:cNvPr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4568;p57">
              <a:extLst>
                <a:ext uri="{FF2B5EF4-FFF2-40B4-BE49-F238E27FC236}">
                  <a16:creationId xmlns:a16="http://schemas.microsoft.com/office/drawing/2014/main" id="{4C629055-F149-4BE9-8C59-C661FDEAE9DB}"/>
                </a:ext>
              </a:extLst>
            </p:cNvPr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4569;p57">
              <a:extLst>
                <a:ext uri="{FF2B5EF4-FFF2-40B4-BE49-F238E27FC236}">
                  <a16:creationId xmlns:a16="http://schemas.microsoft.com/office/drawing/2014/main" id="{C79CCC4F-23D5-443C-B72C-713C10DB15E8}"/>
                </a:ext>
              </a:extLst>
            </p:cNvPr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4570;p57">
              <a:extLst>
                <a:ext uri="{FF2B5EF4-FFF2-40B4-BE49-F238E27FC236}">
                  <a16:creationId xmlns:a16="http://schemas.microsoft.com/office/drawing/2014/main" id="{C9143499-8F46-4851-B15E-7B769E7BE2E2}"/>
                </a:ext>
              </a:extLst>
            </p:cNvPr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4571;p57">
              <a:extLst>
                <a:ext uri="{FF2B5EF4-FFF2-40B4-BE49-F238E27FC236}">
                  <a16:creationId xmlns:a16="http://schemas.microsoft.com/office/drawing/2014/main" id="{B3487205-4D73-4034-BFF6-33CCC4089544}"/>
                </a:ext>
              </a:extLst>
            </p:cNvPr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4572;p57">
              <a:extLst>
                <a:ext uri="{FF2B5EF4-FFF2-40B4-BE49-F238E27FC236}">
                  <a16:creationId xmlns:a16="http://schemas.microsoft.com/office/drawing/2014/main" id="{839BE524-E92E-4695-A90F-E730CE9213FC}"/>
                </a:ext>
              </a:extLst>
            </p:cNvPr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4573;p57">
              <a:extLst>
                <a:ext uri="{FF2B5EF4-FFF2-40B4-BE49-F238E27FC236}">
                  <a16:creationId xmlns:a16="http://schemas.microsoft.com/office/drawing/2014/main" id="{32615A95-FA9B-4C45-90A9-6286218CD6FC}"/>
                </a:ext>
              </a:extLst>
            </p:cNvPr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4574;p57">
              <a:extLst>
                <a:ext uri="{FF2B5EF4-FFF2-40B4-BE49-F238E27FC236}">
                  <a16:creationId xmlns:a16="http://schemas.microsoft.com/office/drawing/2014/main" id="{3A438348-F4CC-4AC2-974B-59585E7D8183}"/>
                </a:ext>
              </a:extLst>
            </p:cNvPr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4575;p57">
              <a:extLst>
                <a:ext uri="{FF2B5EF4-FFF2-40B4-BE49-F238E27FC236}">
                  <a16:creationId xmlns:a16="http://schemas.microsoft.com/office/drawing/2014/main" id="{39C4A62F-3C2A-4387-A542-72440290E783}"/>
                </a:ext>
              </a:extLst>
            </p:cNvPr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4576;p57">
              <a:extLst>
                <a:ext uri="{FF2B5EF4-FFF2-40B4-BE49-F238E27FC236}">
                  <a16:creationId xmlns:a16="http://schemas.microsoft.com/office/drawing/2014/main" id="{010F450E-958F-4617-BEEC-3D4A9AB69096}"/>
                </a:ext>
              </a:extLst>
            </p:cNvPr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4577;p57">
              <a:extLst>
                <a:ext uri="{FF2B5EF4-FFF2-40B4-BE49-F238E27FC236}">
                  <a16:creationId xmlns:a16="http://schemas.microsoft.com/office/drawing/2014/main" id="{2180353D-479B-454B-BDB3-ACA423BE5215}"/>
                </a:ext>
              </a:extLst>
            </p:cNvPr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4578;p57">
              <a:extLst>
                <a:ext uri="{FF2B5EF4-FFF2-40B4-BE49-F238E27FC236}">
                  <a16:creationId xmlns:a16="http://schemas.microsoft.com/office/drawing/2014/main" id="{6B2155A2-EB72-4018-9A49-E2A8D26ECFA7}"/>
                </a:ext>
              </a:extLst>
            </p:cNvPr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4579;p57">
              <a:extLst>
                <a:ext uri="{FF2B5EF4-FFF2-40B4-BE49-F238E27FC236}">
                  <a16:creationId xmlns:a16="http://schemas.microsoft.com/office/drawing/2014/main" id="{2B50D2B6-29C0-40FD-9174-675B44DAC066}"/>
                </a:ext>
              </a:extLst>
            </p:cNvPr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4580;p57">
              <a:extLst>
                <a:ext uri="{FF2B5EF4-FFF2-40B4-BE49-F238E27FC236}">
                  <a16:creationId xmlns:a16="http://schemas.microsoft.com/office/drawing/2014/main" id="{9C76D51A-AFD7-476E-AB4E-7E1CCA08A347}"/>
                </a:ext>
              </a:extLst>
            </p:cNvPr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4581;p57">
              <a:extLst>
                <a:ext uri="{FF2B5EF4-FFF2-40B4-BE49-F238E27FC236}">
                  <a16:creationId xmlns:a16="http://schemas.microsoft.com/office/drawing/2014/main" id="{0304B11A-5947-4E51-8C6F-24E618761063}"/>
                </a:ext>
              </a:extLst>
            </p:cNvPr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4582;p57">
              <a:extLst>
                <a:ext uri="{FF2B5EF4-FFF2-40B4-BE49-F238E27FC236}">
                  <a16:creationId xmlns:a16="http://schemas.microsoft.com/office/drawing/2014/main" id="{E1A12CD9-A62A-4D6A-B941-858AFD629940}"/>
                </a:ext>
              </a:extLst>
            </p:cNvPr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4583;p57">
              <a:extLst>
                <a:ext uri="{FF2B5EF4-FFF2-40B4-BE49-F238E27FC236}">
                  <a16:creationId xmlns:a16="http://schemas.microsoft.com/office/drawing/2014/main" id="{C26BAEB1-8113-4BB2-BA2C-7C3784FD15CB}"/>
                </a:ext>
              </a:extLst>
            </p:cNvPr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4584;p57">
              <a:extLst>
                <a:ext uri="{FF2B5EF4-FFF2-40B4-BE49-F238E27FC236}">
                  <a16:creationId xmlns:a16="http://schemas.microsoft.com/office/drawing/2014/main" id="{577287E9-C152-401A-BF0C-3CD9DDA0F02B}"/>
                </a:ext>
              </a:extLst>
            </p:cNvPr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4585;p57">
              <a:extLst>
                <a:ext uri="{FF2B5EF4-FFF2-40B4-BE49-F238E27FC236}">
                  <a16:creationId xmlns:a16="http://schemas.microsoft.com/office/drawing/2014/main" id="{56BCEB78-FD28-48DA-A414-70B59F0C75FF}"/>
                </a:ext>
              </a:extLst>
            </p:cNvPr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4586;p57">
              <a:extLst>
                <a:ext uri="{FF2B5EF4-FFF2-40B4-BE49-F238E27FC236}">
                  <a16:creationId xmlns:a16="http://schemas.microsoft.com/office/drawing/2014/main" id="{CB55FABB-417A-4F1F-9EF0-37AFE0D01E9F}"/>
                </a:ext>
              </a:extLst>
            </p:cNvPr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4587;p57">
              <a:extLst>
                <a:ext uri="{FF2B5EF4-FFF2-40B4-BE49-F238E27FC236}">
                  <a16:creationId xmlns:a16="http://schemas.microsoft.com/office/drawing/2014/main" id="{C25F0D77-B130-4875-B34A-B9B13A2BCCC8}"/>
                </a:ext>
              </a:extLst>
            </p:cNvPr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4588;p57">
              <a:extLst>
                <a:ext uri="{FF2B5EF4-FFF2-40B4-BE49-F238E27FC236}">
                  <a16:creationId xmlns:a16="http://schemas.microsoft.com/office/drawing/2014/main" id="{F3372002-66DB-4C9A-87C1-6D612EF538A4}"/>
                </a:ext>
              </a:extLst>
            </p:cNvPr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4589;p57">
              <a:extLst>
                <a:ext uri="{FF2B5EF4-FFF2-40B4-BE49-F238E27FC236}">
                  <a16:creationId xmlns:a16="http://schemas.microsoft.com/office/drawing/2014/main" id="{8282A1A1-5682-4DF8-AB05-98DAA3805969}"/>
                </a:ext>
              </a:extLst>
            </p:cNvPr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4590;p57">
              <a:extLst>
                <a:ext uri="{FF2B5EF4-FFF2-40B4-BE49-F238E27FC236}">
                  <a16:creationId xmlns:a16="http://schemas.microsoft.com/office/drawing/2014/main" id="{7CFD36F5-05D4-4F4A-B106-F0886EDA7F8F}"/>
                </a:ext>
              </a:extLst>
            </p:cNvPr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4591;p57">
              <a:extLst>
                <a:ext uri="{FF2B5EF4-FFF2-40B4-BE49-F238E27FC236}">
                  <a16:creationId xmlns:a16="http://schemas.microsoft.com/office/drawing/2014/main" id="{41EA3CFC-EFE1-43CA-9A01-A2CD4BC75717}"/>
                </a:ext>
              </a:extLst>
            </p:cNvPr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4592;p57">
              <a:extLst>
                <a:ext uri="{FF2B5EF4-FFF2-40B4-BE49-F238E27FC236}">
                  <a16:creationId xmlns:a16="http://schemas.microsoft.com/office/drawing/2014/main" id="{B5751346-256C-410B-9019-54D37069F9AC}"/>
                </a:ext>
              </a:extLst>
            </p:cNvPr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4593;p57">
              <a:extLst>
                <a:ext uri="{FF2B5EF4-FFF2-40B4-BE49-F238E27FC236}">
                  <a16:creationId xmlns:a16="http://schemas.microsoft.com/office/drawing/2014/main" id="{D7B02452-29E3-45E5-940A-F4C99C7F951E}"/>
                </a:ext>
              </a:extLst>
            </p:cNvPr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4594;p57">
              <a:extLst>
                <a:ext uri="{FF2B5EF4-FFF2-40B4-BE49-F238E27FC236}">
                  <a16:creationId xmlns:a16="http://schemas.microsoft.com/office/drawing/2014/main" id="{D7549EC7-0C5E-4819-A289-F816BA4BD4DC}"/>
                </a:ext>
              </a:extLst>
            </p:cNvPr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4595;p57">
              <a:extLst>
                <a:ext uri="{FF2B5EF4-FFF2-40B4-BE49-F238E27FC236}">
                  <a16:creationId xmlns:a16="http://schemas.microsoft.com/office/drawing/2014/main" id="{87AE5E90-1C75-44CA-8363-3919F13AF91D}"/>
                </a:ext>
              </a:extLst>
            </p:cNvPr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4596;p57">
              <a:extLst>
                <a:ext uri="{FF2B5EF4-FFF2-40B4-BE49-F238E27FC236}">
                  <a16:creationId xmlns:a16="http://schemas.microsoft.com/office/drawing/2014/main" id="{80DB14AE-075C-4489-BDAE-93B54B3C5EA8}"/>
                </a:ext>
              </a:extLst>
            </p:cNvPr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4597;p57">
              <a:extLst>
                <a:ext uri="{FF2B5EF4-FFF2-40B4-BE49-F238E27FC236}">
                  <a16:creationId xmlns:a16="http://schemas.microsoft.com/office/drawing/2014/main" id="{E4CF1C6A-1419-4D0A-A5BC-7093DCAFE4E7}"/>
                </a:ext>
              </a:extLst>
            </p:cNvPr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4598;p57">
              <a:extLst>
                <a:ext uri="{FF2B5EF4-FFF2-40B4-BE49-F238E27FC236}">
                  <a16:creationId xmlns:a16="http://schemas.microsoft.com/office/drawing/2014/main" id="{102CBF20-80F9-48BA-ABBA-232E436001F8}"/>
                </a:ext>
              </a:extLst>
            </p:cNvPr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4599;p57">
              <a:extLst>
                <a:ext uri="{FF2B5EF4-FFF2-40B4-BE49-F238E27FC236}">
                  <a16:creationId xmlns:a16="http://schemas.microsoft.com/office/drawing/2014/main" id="{40EA9284-2965-46C4-B6A4-B3C12A2A2AB8}"/>
                </a:ext>
              </a:extLst>
            </p:cNvPr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4600;p57">
              <a:extLst>
                <a:ext uri="{FF2B5EF4-FFF2-40B4-BE49-F238E27FC236}">
                  <a16:creationId xmlns:a16="http://schemas.microsoft.com/office/drawing/2014/main" id="{30D8F1ED-6F2C-4F15-B262-298AB4BAF030}"/>
                </a:ext>
              </a:extLst>
            </p:cNvPr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4601;p57">
              <a:extLst>
                <a:ext uri="{FF2B5EF4-FFF2-40B4-BE49-F238E27FC236}">
                  <a16:creationId xmlns:a16="http://schemas.microsoft.com/office/drawing/2014/main" id="{02EECE15-B405-42CB-80AA-FE27B0E049A5}"/>
                </a:ext>
              </a:extLst>
            </p:cNvPr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4602;p57">
              <a:extLst>
                <a:ext uri="{FF2B5EF4-FFF2-40B4-BE49-F238E27FC236}">
                  <a16:creationId xmlns:a16="http://schemas.microsoft.com/office/drawing/2014/main" id="{86D2567F-31C5-4309-8F94-D92C4978F586}"/>
                </a:ext>
              </a:extLst>
            </p:cNvPr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4603;p57">
              <a:extLst>
                <a:ext uri="{FF2B5EF4-FFF2-40B4-BE49-F238E27FC236}">
                  <a16:creationId xmlns:a16="http://schemas.microsoft.com/office/drawing/2014/main" id="{4C92F123-2D41-4BDF-9F9D-BCB28F4E4A68}"/>
                </a:ext>
              </a:extLst>
            </p:cNvPr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4604;p57">
              <a:extLst>
                <a:ext uri="{FF2B5EF4-FFF2-40B4-BE49-F238E27FC236}">
                  <a16:creationId xmlns:a16="http://schemas.microsoft.com/office/drawing/2014/main" id="{8D0ED8D2-D596-446D-8976-F89CD8873BB3}"/>
                </a:ext>
              </a:extLst>
            </p:cNvPr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4605;p57">
              <a:extLst>
                <a:ext uri="{FF2B5EF4-FFF2-40B4-BE49-F238E27FC236}">
                  <a16:creationId xmlns:a16="http://schemas.microsoft.com/office/drawing/2014/main" id="{A7C14691-AF52-41C7-B574-924D2FD87068}"/>
                </a:ext>
              </a:extLst>
            </p:cNvPr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4606;p57">
              <a:extLst>
                <a:ext uri="{FF2B5EF4-FFF2-40B4-BE49-F238E27FC236}">
                  <a16:creationId xmlns:a16="http://schemas.microsoft.com/office/drawing/2014/main" id="{04CFEDAE-4AF6-40D4-8666-1829D2DE6A87}"/>
                </a:ext>
              </a:extLst>
            </p:cNvPr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4607;p57">
              <a:extLst>
                <a:ext uri="{FF2B5EF4-FFF2-40B4-BE49-F238E27FC236}">
                  <a16:creationId xmlns:a16="http://schemas.microsoft.com/office/drawing/2014/main" id="{798D490F-B397-4374-A5C0-C68B51D49CD2}"/>
                </a:ext>
              </a:extLst>
            </p:cNvPr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4608;p57">
              <a:extLst>
                <a:ext uri="{FF2B5EF4-FFF2-40B4-BE49-F238E27FC236}">
                  <a16:creationId xmlns:a16="http://schemas.microsoft.com/office/drawing/2014/main" id="{E576F859-C197-4ECC-880E-D0BDB598E22A}"/>
                </a:ext>
              </a:extLst>
            </p:cNvPr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4609;p57">
              <a:extLst>
                <a:ext uri="{FF2B5EF4-FFF2-40B4-BE49-F238E27FC236}">
                  <a16:creationId xmlns:a16="http://schemas.microsoft.com/office/drawing/2014/main" id="{C12B4E36-4543-47EC-9314-4509D5F8B14F}"/>
                </a:ext>
              </a:extLst>
            </p:cNvPr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4610;p57">
              <a:extLst>
                <a:ext uri="{FF2B5EF4-FFF2-40B4-BE49-F238E27FC236}">
                  <a16:creationId xmlns:a16="http://schemas.microsoft.com/office/drawing/2014/main" id="{33196CD7-DC71-49CD-A453-7421AD105855}"/>
                </a:ext>
              </a:extLst>
            </p:cNvPr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4611;p57">
              <a:extLst>
                <a:ext uri="{FF2B5EF4-FFF2-40B4-BE49-F238E27FC236}">
                  <a16:creationId xmlns:a16="http://schemas.microsoft.com/office/drawing/2014/main" id="{14327250-93DD-479B-B899-9281F6F5BB00}"/>
                </a:ext>
              </a:extLst>
            </p:cNvPr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4612;p57">
              <a:extLst>
                <a:ext uri="{FF2B5EF4-FFF2-40B4-BE49-F238E27FC236}">
                  <a16:creationId xmlns:a16="http://schemas.microsoft.com/office/drawing/2014/main" id="{703973CB-7B94-42EC-9017-1C29A0B2DB63}"/>
                </a:ext>
              </a:extLst>
            </p:cNvPr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4613;p57">
              <a:extLst>
                <a:ext uri="{FF2B5EF4-FFF2-40B4-BE49-F238E27FC236}">
                  <a16:creationId xmlns:a16="http://schemas.microsoft.com/office/drawing/2014/main" id="{3669DF21-7C81-4D32-A899-18F6A537D268}"/>
                </a:ext>
              </a:extLst>
            </p:cNvPr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4614;p57">
              <a:extLst>
                <a:ext uri="{FF2B5EF4-FFF2-40B4-BE49-F238E27FC236}">
                  <a16:creationId xmlns:a16="http://schemas.microsoft.com/office/drawing/2014/main" id="{03C191B3-7354-49B6-AFDF-437B5B5AAEDE}"/>
                </a:ext>
              </a:extLst>
            </p:cNvPr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4615;p57">
              <a:extLst>
                <a:ext uri="{FF2B5EF4-FFF2-40B4-BE49-F238E27FC236}">
                  <a16:creationId xmlns:a16="http://schemas.microsoft.com/office/drawing/2014/main" id="{4EE98702-F946-4C5E-81AE-C583D105C592}"/>
                </a:ext>
              </a:extLst>
            </p:cNvPr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4616;p57">
              <a:extLst>
                <a:ext uri="{FF2B5EF4-FFF2-40B4-BE49-F238E27FC236}">
                  <a16:creationId xmlns:a16="http://schemas.microsoft.com/office/drawing/2014/main" id="{54B38220-7533-4FBD-B5F9-C44077B1D153}"/>
                </a:ext>
              </a:extLst>
            </p:cNvPr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4617;p57">
              <a:extLst>
                <a:ext uri="{FF2B5EF4-FFF2-40B4-BE49-F238E27FC236}">
                  <a16:creationId xmlns:a16="http://schemas.microsoft.com/office/drawing/2014/main" id="{F843481F-21EF-4E61-8206-05BF5665A42D}"/>
                </a:ext>
              </a:extLst>
            </p:cNvPr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4618;p57">
              <a:extLst>
                <a:ext uri="{FF2B5EF4-FFF2-40B4-BE49-F238E27FC236}">
                  <a16:creationId xmlns:a16="http://schemas.microsoft.com/office/drawing/2014/main" id="{D5E1817E-3C4A-4AD8-AD08-82902B0B26D0}"/>
                </a:ext>
              </a:extLst>
            </p:cNvPr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4619;p57">
              <a:extLst>
                <a:ext uri="{FF2B5EF4-FFF2-40B4-BE49-F238E27FC236}">
                  <a16:creationId xmlns:a16="http://schemas.microsoft.com/office/drawing/2014/main" id="{0D0903F5-8A95-4DDF-884D-7441499374D0}"/>
                </a:ext>
              </a:extLst>
            </p:cNvPr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4620;p57">
              <a:extLst>
                <a:ext uri="{FF2B5EF4-FFF2-40B4-BE49-F238E27FC236}">
                  <a16:creationId xmlns:a16="http://schemas.microsoft.com/office/drawing/2014/main" id="{FCAE5DC6-0A8C-4DFA-93A1-8DFC58DA5650}"/>
                </a:ext>
              </a:extLst>
            </p:cNvPr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4621;p57">
              <a:extLst>
                <a:ext uri="{FF2B5EF4-FFF2-40B4-BE49-F238E27FC236}">
                  <a16:creationId xmlns:a16="http://schemas.microsoft.com/office/drawing/2014/main" id="{FB6274AB-F49F-4730-8060-8AA17F85B2F3}"/>
                </a:ext>
              </a:extLst>
            </p:cNvPr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4622;p57">
              <a:extLst>
                <a:ext uri="{FF2B5EF4-FFF2-40B4-BE49-F238E27FC236}">
                  <a16:creationId xmlns:a16="http://schemas.microsoft.com/office/drawing/2014/main" id="{B5B418DF-D288-48B4-BF08-6FCE5D4513F8}"/>
                </a:ext>
              </a:extLst>
            </p:cNvPr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4623;p57">
              <a:extLst>
                <a:ext uri="{FF2B5EF4-FFF2-40B4-BE49-F238E27FC236}">
                  <a16:creationId xmlns:a16="http://schemas.microsoft.com/office/drawing/2014/main" id="{D2ABBC26-4DC4-4FFA-9A62-46F66470A04A}"/>
                </a:ext>
              </a:extLst>
            </p:cNvPr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4624;p57">
              <a:extLst>
                <a:ext uri="{FF2B5EF4-FFF2-40B4-BE49-F238E27FC236}">
                  <a16:creationId xmlns:a16="http://schemas.microsoft.com/office/drawing/2014/main" id="{96A88204-B97C-49A4-9405-036100D7B46A}"/>
                </a:ext>
              </a:extLst>
            </p:cNvPr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4625;p57">
              <a:extLst>
                <a:ext uri="{FF2B5EF4-FFF2-40B4-BE49-F238E27FC236}">
                  <a16:creationId xmlns:a16="http://schemas.microsoft.com/office/drawing/2014/main" id="{31E9D2C2-F09F-4C7E-8AFD-52C1387EED38}"/>
                </a:ext>
              </a:extLst>
            </p:cNvPr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4626;p57">
              <a:extLst>
                <a:ext uri="{FF2B5EF4-FFF2-40B4-BE49-F238E27FC236}">
                  <a16:creationId xmlns:a16="http://schemas.microsoft.com/office/drawing/2014/main" id="{D751C640-D832-4021-B0B7-B21766E83DED}"/>
                </a:ext>
              </a:extLst>
            </p:cNvPr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4627;p57">
              <a:extLst>
                <a:ext uri="{FF2B5EF4-FFF2-40B4-BE49-F238E27FC236}">
                  <a16:creationId xmlns:a16="http://schemas.microsoft.com/office/drawing/2014/main" id="{E8445E29-1552-4E17-A45C-ED6784FFA3F5}"/>
                </a:ext>
              </a:extLst>
            </p:cNvPr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4628;p57">
              <a:extLst>
                <a:ext uri="{FF2B5EF4-FFF2-40B4-BE49-F238E27FC236}">
                  <a16:creationId xmlns:a16="http://schemas.microsoft.com/office/drawing/2014/main" id="{CFA8D310-3F51-4770-B179-90F75A91485A}"/>
                </a:ext>
              </a:extLst>
            </p:cNvPr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4629;p57">
              <a:extLst>
                <a:ext uri="{FF2B5EF4-FFF2-40B4-BE49-F238E27FC236}">
                  <a16:creationId xmlns:a16="http://schemas.microsoft.com/office/drawing/2014/main" id="{36A90976-AD15-48FA-AD02-13EDDDFC46AE}"/>
                </a:ext>
              </a:extLst>
            </p:cNvPr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4630;p57">
              <a:extLst>
                <a:ext uri="{FF2B5EF4-FFF2-40B4-BE49-F238E27FC236}">
                  <a16:creationId xmlns:a16="http://schemas.microsoft.com/office/drawing/2014/main" id="{0EF14619-80F8-4F66-A872-C77F33D05456}"/>
                </a:ext>
              </a:extLst>
            </p:cNvPr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4631;p57">
              <a:extLst>
                <a:ext uri="{FF2B5EF4-FFF2-40B4-BE49-F238E27FC236}">
                  <a16:creationId xmlns:a16="http://schemas.microsoft.com/office/drawing/2014/main" id="{BA4F1762-CD29-417B-BC71-427BE947B6E6}"/>
                </a:ext>
              </a:extLst>
            </p:cNvPr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4632;p57">
              <a:extLst>
                <a:ext uri="{FF2B5EF4-FFF2-40B4-BE49-F238E27FC236}">
                  <a16:creationId xmlns:a16="http://schemas.microsoft.com/office/drawing/2014/main" id="{E45FB629-945D-4856-B23D-3313E0658245}"/>
                </a:ext>
              </a:extLst>
            </p:cNvPr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4633;p57">
              <a:extLst>
                <a:ext uri="{FF2B5EF4-FFF2-40B4-BE49-F238E27FC236}">
                  <a16:creationId xmlns:a16="http://schemas.microsoft.com/office/drawing/2014/main" id="{2405C29E-3B15-434F-8A4B-12B0CEAAF9F4}"/>
                </a:ext>
              </a:extLst>
            </p:cNvPr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4634;p57">
              <a:extLst>
                <a:ext uri="{FF2B5EF4-FFF2-40B4-BE49-F238E27FC236}">
                  <a16:creationId xmlns:a16="http://schemas.microsoft.com/office/drawing/2014/main" id="{AA84EC2C-8EAD-47C0-AD6F-A30117D3E285}"/>
                </a:ext>
              </a:extLst>
            </p:cNvPr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4635;p57">
              <a:extLst>
                <a:ext uri="{FF2B5EF4-FFF2-40B4-BE49-F238E27FC236}">
                  <a16:creationId xmlns:a16="http://schemas.microsoft.com/office/drawing/2014/main" id="{D038080D-5EAC-4E67-935F-82F8D313D809}"/>
                </a:ext>
              </a:extLst>
            </p:cNvPr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4636;p57">
              <a:extLst>
                <a:ext uri="{FF2B5EF4-FFF2-40B4-BE49-F238E27FC236}">
                  <a16:creationId xmlns:a16="http://schemas.microsoft.com/office/drawing/2014/main" id="{0A94373C-E010-40A4-B2A3-7D601DCA2E1F}"/>
                </a:ext>
              </a:extLst>
            </p:cNvPr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4637;p57">
              <a:extLst>
                <a:ext uri="{FF2B5EF4-FFF2-40B4-BE49-F238E27FC236}">
                  <a16:creationId xmlns:a16="http://schemas.microsoft.com/office/drawing/2014/main" id="{46772D72-75C8-4E3A-9615-547D6E2D3BA5}"/>
                </a:ext>
              </a:extLst>
            </p:cNvPr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4638;p57">
              <a:extLst>
                <a:ext uri="{FF2B5EF4-FFF2-40B4-BE49-F238E27FC236}">
                  <a16:creationId xmlns:a16="http://schemas.microsoft.com/office/drawing/2014/main" id="{922F02FF-6A32-4381-9204-2D5625561F41}"/>
                </a:ext>
              </a:extLst>
            </p:cNvPr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4639;p57">
              <a:extLst>
                <a:ext uri="{FF2B5EF4-FFF2-40B4-BE49-F238E27FC236}">
                  <a16:creationId xmlns:a16="http://schemas.microsoft.com/office/drawing/2014/main" id="{D85FE133-DD95-4A72-B114-057AEA881D73}"/>
                </a:ext>
              </a:extLst>
            </p:cNvPr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4640;p57">
              <a:extLst>
                <a:ext uri="{FF2B5EF4-FFF2-40B4-BE49-F238E27FC236}">
                  <a16:creationId xmlns:a16="http://schemas.microsoft.com/office/drawing/2014/main" id="{011649D4-FA15-4A0C-8E33-4434BA9F52F6}"/>
                </a:ext>
              </a:extLst>
            </p:cNvPr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4641;p57">
              <a:extLst>
                <a:ext uri="{FF2B5EF4-FFF2-40B4-BE49-F238E27FC236}">
                  <a16:creationId xmlns:a16="http://schemas.microsoft.com/office/drawing/2014/main" id="{4D80E680-3AB0-482F-831D-56DB6FE1BCC8}"/>
                </a:ext>
              </a:extLst>
            </p:cNvPr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4642;p57">
              <a:extLst>
                <a:ext uri="{FF2B5EF4-FFF2-40B4-BE49-F238E27FC236}">
                  <a16:creationId xmlns:a16="http://schemas.microsoft.com/office/drawing/2014/main" id="{59CC9541-8AB8-4015-A2C7-FF0B217246DE}"/>
                </a:ext>
              </a:extLst>
            </p:cNvPr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4643;p57">
              <a:extLst>
                <a:ext uri="{FF2B5EF4-FFF2-40B4-BE49-F238E27FC236}">
                  <a16:creationId xmlns:a16="http://schemas.microsoft.com/office/drawing/2014/main" id="{B4582873-0075-4312-BA45-1D1B86F097B2}"/>
                </a:ext>
              </a:extLst>
            </p:cNvPr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4644;p57">
              <a:extLst>
                <a:ext uri="{FF2B5EF4-FFF2-40B4-BE49-F238E27FC236}">
                  <a16:creationId xmlns:a16="http://schemas.microsoft.com/office/drawing/2014/main" id="{1DECB340-9789-4329-A0F2-121B5433A72C}"/>
                </a:ext>
              </a:extLst>
            </p:cNvPr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4645;p57">
              <a:extLst>
                <a:ext uri="{FF2B5EF4-FFF2-40B4-BE49-F238E27FC236}">
                  <a16:creationId xmlns:a16="http://schemas.microsoft.com/office/drawing/2014/main" id="{3DD5C0D3-8E2B-4509-9CAF-723E5D709AB0}"/>
                </a:ext>
              </a:extLst>
            </p:cNvPr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4646;p57">
              <a:extLst>
                <a:ext uri="{FF2B5EF4-FFF2-40B4-BE49-F238E27FC236}">
                  <a16:creationId xmlns:a16="http://schemas.microsoft.com/office/drawing/2014/main" id="{4BAA6EAF-8F22-4319-B2C3-C8F85264C74C}"/>
                </a:ext>
              </a:extLst>
            </p:cNvPr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4647;p57">
              <a:extLst>
                <a:ext uri="{FF2B5EF4-FFF2-40B4-BE49-F238E27FC236}">
                  <a16:creationId xmlns:a16="http://schemas.microsoft.com/office/drawing/2014/main" id="{12584A7C-821E-41C5-B69F-FF07D3A6C82B}"/>
                </a:ext>
              </a:extLst>
            </p:cNvPr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4648;p57">
              <a:extLst>
                <a:ext uri="{FF2B5EF4-FFF2-40B4-BE49-F238E27FC236}">
                  <a16:creationId xmlns:a16="http://schemas.microsoft.com/office/drawing/2014/main" id="{2B4A11EC-C75C-4492-A352-BA6B91003579}"/>
                </a:ext>
              </a:extLst>
            </p:cNvPr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4649;p57">
              <a:extLst>
                <a:ext uri="{FF2B5EF4-FFF2-40B4-BE49-F238E27FC236}">
                  <a16:creationId xmlns:a16="http://schemas.microsoft.com/office/drawing/2014/main" id="{9C074EA4-11D3-407E-97AE-E3C85795ACDF}"/>
                </a:ext>
              </a:extLst>
            </p:cNvPr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4650;p57">
              <a:extLst>
                <a:ext uri="{FF2B5EF4-FFF2-40B4-BE49-F238E27FC236}">
                  <a16:creationId xmlns:a16="http://schemas.microsoft.com/office/drawing/2014/main" id="{014775B7-4BC3-4C83-A0F9-83440B317C36}"/>
                </a:ext>
              </a:extLst>
            </p:cNvPr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4651;p57">
              <a:extLst>
                <a:ext uri="{FF2B5EF4-FFF2-40B4-BE49-F238E27FC236}">
                  <a16:creationId xmlns:a16="http://schemas.microsoft.com/office/drawing/2014/main" id="{1E79D012-E750-44E2-9461-3298F1824C30}"/>
                </a:ext>
              </a:extLst>
            </p:cNvPr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4652;p57">
              <a:extLst>
                <a:ext uri="{FF2B5EF4-FFF2-40B4-BE49-F238E27FC236}">
                  <a16:creationId xmlns:a16="http://schemas.microsoft.com/office/drawing/2014/main" id="{1B731A42-8004-4077-B606-DC37A3469012}"/>
                </a:ext>
              </a:extLst>
            </p:cNvPr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4653;p57">
              <a:extLst>
                <a:ext uri="{FF2B5EF4-FFF2-40B4-BE49-F238E27FC236}">
                  <a16:creationId xmlns:a16="http://schemas.microsoft.com/office/drawing/2014/main" id="{B3081250-0117-44A5-8EC8-00AE2133A699}"/>
                </a:ext>
              </a:extLst>
            </p:cNvPr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4654;p57">
              <a:extLst>
                <a:ext uri="{FF2B5EF4-FFF2-40B4-BE49-F238E27FC236}">
                  <a16:creationId xmlns:a16="http://schemas.microsoft.com/office/drawing/2014/main" id="{FDEACBF1-951A-4661-9DA0-7891FAD985B7}"/>
                </a:ext>
              </a:extLst>
            </p:cNvPr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4655;p57">
              <a:extLst>
                <a:ext uri="{FF2B5EF4-FFF2-40B4-BE49-F238E27FC236}">
                  <a16:creationId xmlns:a16="http://schemas.microsoft.com/office/drawing/2014/main" id="{A8BAA9DB-C79C-47BD-83CD-98772B23E831}"/>
                </a:ext>
              </a:extLst>
            </p:cNvPr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4656;p57">
              <a:extLst>
                <a:ext uri="{FF2B5EF4-FFF2-40B4-BE49-F238E27FC236}">
                  <a16:creationId xmlns:a16="http://schemas.microsoft.com/office/drawing/2014/main" id="{F14E1368-CB74-4357-9DD0-69738FB024C8}"/>
                </a:ext>
              </a:extLst>
            </p:cNvPr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4657;p57">
              <a:extLst>
                <a:ext uri="{FF2B5EF4-FFF2-40B4-BE49-F238E27FC236}">
                  <a16:creationId xmlns:a16="http://schemas.microsoft.com/office/drawing/2014/main" id="{A6F3709C-E5D6-4AF5-92B7-519646BB7057}"/>
                </a:ext>
              </a:extLst>
            </p:cNvPr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4658;p57">
              <a:extLst>
                <a:ext uri="{FF2B5EF4-FFF2-40B4-BE49-F238E27FC236}">
                  <a16:creationId xmlns:a16="http://schemas.microsoft.com/office/drawing/2014/main" id="{ECF6762A-EEA5-4F55-A82F-0930A7211AF4}"/>
                </a:ext>
              </a:extLst>
            </p:cNvPr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4659;p57">
              <a:extLst>
                <a:ext uri="{FF2B5EF4-FFF2-40B4-BE49-F238E27FC236}">
                  <a16:creationId xmlns:a16="http://schemas.microsoft.com/office/drawing/2014/main" id="{8CDC55E6-4707-48B8-9C3A-261BA940ADAA}"/>
                </a:ext>
              </a:extLst>
            </p:cNvPr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4660;p57">
              <a:extLst>
                <a:ext uri="{FF2B5EF4-FFF2-40B4-BE49-F238E27FC236}">
                  <a16:creationId xmlns:a16="http://schemas.microsoft.com/office/drawing/2014/main" id="{56A40B7E-9535-4003-B28F-ED548BD1E98D}"/>
                </a:ext>
              </a:extLst>
            </p:cNvPr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4661;p57">
              <a:extLst>
                <a:ext uri="{FF2B5EF4-FFF2-40B4-BE49-F238E27FC236}">
                  <a16:creationId xmlns:a16="http://schemas.microsoft.com/office/drawing/2014/main" id="{1FA0ED17-5C7A-4D0E-80DA-C24336021CAF}"/>
                </a:ext>
              </a:extLst>
            </p:cNvPr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4662;p57">
              <a:extLst>
                <a:ext uri="{FF2B5EF4-FFF2-40B4-BE49-F238E27FC236}">
                  <a16:creationId xmlns:a16="http://schemas.microsoft.com/office/drawing/2014/main" id="{54F22D30-93B2-44E4-B6FC-8B86188ADB9A}"/>
                </a:ext>
              </a:extLst>
            </p:cNvPr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4663;p57">
              <a:extLst>
                <a:ext uri="{FF2B5EF4-FFF2-40B4-BE49-F238E27FC236}">
                  <a16:creationId xmlns:a16="http://schemas.microsoft.com/office/drawing/2014/main" id="{9DBA3512-88A6-4C2B-9B2B-8FE88C14EE5C}"/>
                </a:ext>
              </a:extLst>
            </p:cNvPr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4664;p57">
              <a:extLst>
                <a:ext uri="{FF2B5EF4-FFF2-40B4-BE49-F238E27FC236}">
                  <a16:creationId xmlns:a16="http://schemas.microsoft.com/office/drawing/2014/main" id="{8D6D02DF-C532-452F-811D-A18E02E9A3DB}"/>
                </a:ext>
              </a:extLst>
            </p:cNvPr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4665;p57">
              <a:extLst>
                <a:ext uri="{FF2B5EF4-FFF2-40B4-BE49-F238E27FC236}">
                  <a16:creationId xmlns:a16="http://schemas.microsoft.com/office/drawing/2014/main" id="{CCF568DA-5B46-427F-B1B4-A8652C336E66}"/>
                </a:ext>
              </a:extLst>
            </p:cNvPr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4666;p57">
              <a:extLst>
                <a:ext uri="{FF2B5EF4-FFF2-40B4-BE49-F238E27FC236}">
                  <a16:creationId xmlns:a16="http://schemas.microsoft.com/office/drawing/2014/main" id="{131D336A-3C60-49A1-88AA-609293780267}"/>
                </a:ext>
              </a:extLst>
            </p:cNvPr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4667;p57">
              <a:extLst>
                <a:ext uri="{FF2B5EF4-FFF2-40B4-BE49-F238E27FC236}">
                  <a16:creationId xmlns:a16="http://schemas.microsoft.com/office/drawing/2014/main" id="{BDE93DE4-4C54-4345-9C00-36DA12CE73B0}"/>
                </a:ext>
              </a:extLst>
            </p:cNvPr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4668;p57">
              <a:extLst>
                <a:ext uri="{FF2B5EF4-FFF2-40B4-BE49-F238E27FC236}">
                  <a16:creationId xmlns:a16="http://schemas.microsoft.com/office/drawing/2014/main" id="{A3A491D1-1A8A-4482-9EA8-98FF17ED9B79}"/>
                </a:ext>
              </a:extLst>
            </p:cNvPr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4669;p57">
              <a:extLst>
                <a:ext uri="{FF2B5EF4-FFF2-40B4-BE49-F238E27FC236}">
                  <a16:creationId xmlns:a16="http://schemas.microsoft.com/office/drawing/2014/main" id="{A8607BEE-B17B-403D-9A44-ED0670DA3E84}"/>
                </a:ext>
              </a:extLst>
            </p:cNvPr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4670;p57">
              <a:extLst>
                <a:ext uri="{FF2B5EF4-FFF2-40B4-BE49-F238E27FC236}">
                  <a16:creationId xmlns:a16="http://schemas.microsoft.com/office/drawing/2014/main" id="{1FD3D390-57C8-4C94-903A-E091122899C4}"/>
                </a:ext>
              </a:extLst>
            </p:cNvPr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4671;p57">
              <a:extLst>
                <a:ext uri="{FF2B5EF4-FFF2-40B4-BE49-F238E27FC236}">
                  <a16:creationId xmlns:a16="http://schemas.microsoft.com/office/drawing/2014/main" id="{3650F755-6580-4FD5-B218-2DE85394550B}"/>
                </a:ext>
              </a:extLst>
            </p:cNvPr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4672;p57">
              <a:extLst>
                <a:ext uri="{FF2B5EF4-FFF2-40B4-BE49-F238E27FC236}">
                  <a16:creationId xmlns:a16="http://schemas.microsoft.com/office/drawing/2014/main" id="{B10D9CB1-8A16-43CE-88A7-0C86D1AE6282}"/>
                </a:ext>
              </a:extLst>
            </p:cNvPr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4673;p57">
              <a:extLst>
                <a:ext uri="{FF2B5EF4-FFF2-40B4-BE49-F238E27FC236}">
                  <a16:creationId xmlns:a16="http://schemas.microsoft.com/office/drawing/2014/main" id="{C40F4374-E498-4EBD-9A78-EE7C42970CBC}"/>
                </a:ext>
              </a:extLst>
            </p:cNvPr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4674;p57">
              <a:extLst>
                <a:ext uri="{FF2B5EF4-FFF2-40B4-BE49-F238E27FC236}">
                  <a16:creationId xmlns:a16="http://schemas.microsoft.com/office/drawing/2014/main" id="{5768C7E0-35A8-4399-AB6A-68E5C52E7D67}"/>
                </a:ext>
              </a:extLst>
            </p:cNvPr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4675;p57">
              <a:extLst>
                <a:ext uri="{FF2B5EF4-FFF2-40B4-BE49-F238E27FC236}">
                  <a16:creationId xmlns:a16="http://schemas.microsoft.com/office/drawing/2014/main" id="{F4FCCEA2-D217-4CC6-A393-428CA2D421D3}"/>
                </a:ext>
              </a:extLst>
            </p:cNvPr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4676;p57">
              <a:extLst>
                <a:ext uri="{FF2B5EF4-FFF2-40B4-BE49-F238E27FC236}">
                  <a16:creationId xmlns:a16="http://schemas.microsoft.com/office/drawing/2014/main" id="{B116EBCB-FD43-4A31-8F2D-CE8D43E0B370}"/>
                </a:ext>
              </a:extLst>
            </p:cNvPr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4677;p57">
              <a:extLst>
                <a:ext uri="{FF2B5EF4-FFF2-40B4-BE49-F238E27FC236}">
                  <a16:creationId xmlns:a16="http://schemas.microsoft.com/office/drawing/2014/main" id="{EF8BBB0A-5DE6-4EF4-AC7D-11C91DBEC70F}"/>
                </a:ext>
              </a:extLst>
            </p:cNvPr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4678;p57">
              <a:extLst>
                <a:ext uri="{FF2B5EF4-FFF2-40B4-BE49-F238E27FC236}">
                  <a16:creationId xmlns:a16="http://schemas.microsoft.com/office/drawing/2014/main" id="{217EE194-91DE-4E47-91FD-BDC804199692}"/>
                </a:ext>
              </a:extLst>
            </p:cNvPr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4679;p57">
              <a:extLst>
                <a:ext uri="{FF2B5EF4-FFF2-40B4-BE49-F238E27FC236}">
                  <a16:creationId xmlns:a16="http://schemas.microsoft.com/office/drawing/2014/main" id="{3F87E6AB-8C99-4671-8722-0CFD56EBCC27}"/>
                </a:ext>
              </a:extLst>
            </p:cNvPr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4680;p57">
              <a:extLst>
                <a:ext uri="{FF2B5EF4-FFF2-40B4-BE49-F238E27FC236}">
                  <a16:creationId xmlns:a16="http://schemas.microsoft.com/office/drawing/2014/main" id="{103B5817-55BB-4CBF-BC46-BDF35E21F0EE}"/>
                </a:ext>
              </a:extLst>
            </p:cNvPr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4681;p57">
              <a:extLst>
                <a:ext uri="{FF2B5EF4-FFF2-40B4-BE49-F238E27FC236}">
                  <a16:creationId xmlns:a16="http://schemas.microsoft.com/office/drawing/2014/main" id="{40EAFAB1-D77B-4915-AAEA-9D83C82AF502}"/>
                </a:ext>
              </a:extLst>
            </p:cNvPr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4682;p57">
              <a:extLst>
                <a:ext uri="{FF2B5EF4-FFF2-40B4-BE49-F238E27FC236}">
                  <a16:creationId xmlns:a16="http://schemas.microsoft.com/office/drawing/2014/main" id="{95F55F25-3384-4C20-B6E1-EB25F540FD05}"/>
                </a:ext>
              </a:extLst>
            </p:cNvPr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4683;p57">
              <a:extLst>
                <a:ext uri="{FF2B5EF4-FFF2-40B4-BE49-F238E27FC236}">
                  <a16:creationId xmlns:a16="http://schemas.microsoft.com/office/drawing/2014/main" id="{C9A90C55-8EEE-4F2C-861B-A2C814706514}"/>
                </a:ext>
              </a:extLst>
            </p:cNvPr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4684;p57">
              <a:extLst>
                <a:ext uri="{FF2B5EF4-FFF2-40B4-BE49-F238E27FC236}">
                  <a16:creationId xmlns:a16="http://schemas.microsoft.com/office/drawing/2014/main" id="{61A598B7-2E98-43C8-A37C-4BF69BDC7146}"/>
                </a:ext>
              </a:extLst>
            </p:cNvPr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4685;p57">
              <a:extLst>
                <a:ext uri="{FF2B5EF4-FFF2-40B4-BE49-F238E27FC236}">
                  <a16:creationId xmlns:a16="http://schemas.microsoft.com/office/drawing/2014/main" id="{BFBCEFE5-57B8-4843-A96C-8560273FA34A}"/>
                </a:ext>
              </a:extLst>
            </p:cNvPr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4686;p57">
              <a:extLst>
                <a:ext uri="{FF2B5EF4-FFF2-40B4-BE49-F238E27FC236}">
                  <a16:creationId xmlns:a16="http://schemas.microsoft.com/office/drawing/2014/main" id="{A57F5A4F-4072-4299-B9A7-E6EC4129AF81}"/>
                </a:ext>
              </a:extLst>
            </p:cNvPr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4687;p57">
              <a:extLst>
                <a:ext uri="{FF2B5EF4-FFF2-40B4-BE49-F238E27FC236}">
                  <a16:creationId xmlns:a16="http://schemas.microsoft.com/office/drawing/2014/main" id="{681EF194-3986-4CB3-8F68-8369C7B05778}"/>
                </a:ext>
              </a:extLst>
            </p:cNvPr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4688;p57">
              <a:extLst>
                <a:ext uri="{FF2B5EF4-FFF2-40B4-BE49-F238E27FC236}">
                  <a16:creationId xmlns:a16="http://schemas.microsoft.com/office/drawing/2014/main" id="{7CA3BCD9-CE1C-4A64-A972-3681A731C695}"/>
                </a:ext>
              </a:extLst>
            </p:cNvPr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4689;p57">
              <a:extLst>
                <a:ext uri="{FF2B5EF4-FFF2-40B4-BE49-F238E27FC236}">
                  <a16:creationId xmlns:a16="http://schemas.microsoft.com/office/drawing/2014/main" id="{F7EBB7D4-42DE-4B9D-8CDB-CEC42EF5FA59}"/>
                </a:ext>
              </a:extLst>
            </p:cNvPr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4690;p57">
              <a:extLst>
                <a:ext uri="{FF2B5EF4-FFF2-40B4-BE49-F238E27FC236}">
                  <a16:creationId xmlns:a16="http://schemas.microsoft.com/office/drawing/2014/main" id="{51C5E7B7-681D-4112-9576-402BAA08C28E}"/>
                </a:ext>
              </a:extLst>
            </p:cNvPr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4691;p57">
              <a:extLst>
                <a:ext uri="{FF2B5EF4-FFF2-40B4-BE49-F238E27FC236}">
                  <a16:creationId xmlns:a16="http://schemas.microsoft.com/office/drawing/2014/main" id="{4EF71A3C-8DF2-4EBA-A6B2-9F74328AD2EF}"/>
                </a:ext>
              </a:extLst>
            </p:cNvPr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4692;p57">
              <a:extLst>
                <a:ext uri="{FF2B5EF4-FFF2-40B4-BE49-F238E27FC236}">
                  <a16:creationId xmlns:a16="http://schemas.microsoft.com/office/drawing/2014/main" id="{F0B91BE3-A76F-453B-A537-B41CC3703EA8}"/>
                </a:ext>
              </a:extLst>
            </p:cNvPr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4693;p57">
              <a:extLst>
                <a:ext uri="{FF2B5EF4-FFF2-40B4-BE49-F238E27FC236}">
                  <a16:creationId xmlns:a16="http://schemas.microsoft.com/office/drawing/2014/main" id="{FA9C66FE-60E6-4C5A-A06E-DDDE25648C49}"/>
                </a:ext>
              </a:extLst>
            </p:cNvPr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4694;p57">
              <a:extLst>
                <a:ext uri="{FF2B5EF4-FFF2-40B4-BE49-F238E27FC236}">
                  <a16:creationId xmlns:a16="http://schemas.microsoft.com/office/drawing/2014/main" id="{D4BCA96D-D5F7-44A4-B2F4-7B6A46E0F810}"/>
                </a:ext>
              </a:extLst>
            </p:cNvPr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4695;p57">
              <a:extLst>
                <a:ext uri="{FF2B5EF4-FFF2-40B4-BE49-F238E27FC236}">
                  <a16:creationId xmlns:a16="http://schemas.microsoft.com/office/drawing/2014/main" id="{393AD8CA-8CE1-43D7-94E8-08F2397D9800}"/>
                </a:ext>
              </a:extLst>
            </p:cNvPr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4696;p57">
              <a:extLst>
                <a:ext uri="{FF2B5EF4-FFF2-40B4-BE49-F238E27FC236}">
                  <a16:creationId xmlns:a16="http://schemas.microsoft.com/office/drawing/2014/main" id="{64BB99CE-A163-4FE0-A2FF-88FCB6777A4C}"/>
                </a:ext>
              </a:extLst>
            </p:cNvPr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4697;p57">
              <a:extLst>
                <a:ext uri="{FF2B5EF4-FFF2-40B4-BE49-F238E27FC236}">
                  <a16:creationId xmlns:a16="http://schemas.microsoft.com/office/drawing/2014/main" id="{5BD499FA-801E-4A8C-A982-A1B74DC2F54E}"/>
                </a:ext>
              </a:extLst>
            </p:cNvPr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4698;p57">
              <a:extLst>
                <a:ext uri="{FF2B5EF4-FFF2-40B4-BE49-F238E27FC236}">
                  <a16:creationId xmlns:a16="http://schemas.microsoft.com/office/drawing/2014/main" id="{63C3EACC-8BEA-4F33-A164-39070FF01B4C}"/>
                </a:ext>
              </a:extLst>
            </p:cNvPr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4699;p57">
              <a:extLst>
                <a:ext uri="{FF2B5EF4-FFF2-40B4-BE49-F238E27FC236}">
                  <a16:creationId xmlns:a16="http://schemas.microsoft.com/office/drawing/2014/main" id="{89CD10C6-DC8E-450A-A97F-2E0CB9F8B974}"/>
                </a:ext>
              </a:extLst>
            </p:cNvPr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4700;p57">
              <a:extLst>
                <a:ext uri="{FF2B5EF4-FFF2-40B4-BE49-F238E27FC236}">
                  <a16:creationId xmlns:a16="http://schemas.microsoft.com/office/drawing/2014/main" id="{559D437A-E26B-4451-91E8-E8F211D9FE65}"/>
                </a:ext>
              </a:extLst>
            </p:cNvPr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4701;p57">
              <a:extLst>
                <a:ext uri="{FF2B5EF4-FFF2-40B4-BE49-F238E27FC236}">
                  <a16:creationId xmlns:a16="http://schemas.microsoft.com/office/drawing/2014/main" id="{E1996F97-0907-4903-BB28-1C8F2CD90B95}"/>
                </a:ext>
              </a:extLst>
            </p:cNvPr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4702;p57">
              <a:extLst>
                <a:ext uri="{FF2B5EF4-FFF2-40B4-BE49-F238E27FC236}">
                  <a16:creationId xmlns:a16="http://schemas.microsoft.com/office/drawing/2014/main" id="{EFF612A0-5713-4C24-A1CA-B6A0DFA868BE}"/>
                </a:ext>
              </a:extLst>
            </p:cNvPr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4703;p57">
              <a:extLst>
                <a:ext uri="{FF2B5EF4-FFF2-40B4-BE49-F238E27FC236}">
                  <a16:creationId xmlns:a16="http://schemas.microsoft.com/office/drawing/2014/main" id="{9C55C3DB-B80A-4EA8-8B32-AF07EA0B6713}"/>
                </a:ext>
              </a:extLst>
            </p:cNvPr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4704;p57">
              <a:extLst>
                <a:ext uri="{FF2B5EF4-FFF2-40B4-BE49-F238E27FC236}">
                  <a16:creationId xmlns:a16="http://schemas.microsoft.com/office/drawing/2014/main" id="{4D0E02C1-FF40-4268-9FAB-3D3F6B138647}"/>
                </a:ext>
              </a:extLst>
            </p:cNvPr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4705;p57">
              <a:extLst>
                <a:ext uri="{FF2B5EF4-FFF2-40B4-BE49-F238E27FC236}">
                  <a16:creationId xmlns:a16="http://schemas.microsoft.com/office/drawing/2014/main" id="{94A8C221-F880-445E-B244-516BDBFC0F01}"/>
                </a:ext>
              </a:extLst>
            </p:cNvPr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4706;p57">
              <a:extLst>
                <a:ext uri="{FF2B5EF4-FFF2-40B4-BE49-F238E27FC236}">
                  <a16:creationId xmlns:a16="http://schemas.microsoft.com/office/drawing/2014/main" id="{D20C465D-1B4F-4502-8DE5-B1AEC0D171EA}"/>
                </a:ext>
              </a:extLst>
            </p:cNvPr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4707;p57">
              <a:extLst>
                <a:ext uri="{FF2B5EF4-FFF2-40B4-BE49-F238E27FC236}">
                  <a16:creationId xmlns:a16="http://schemas.microsoft.com/office/drawing/2014/main" id="{C050E5EE-33C3-41D6-8A95-EBEBD933408F}"/>
                </a:ext>
              </a:extLst>
            </p:cNvPr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4708;p57">
              <a:extLst>
                <a:ext uri="{FF2B5EF4-FFF2-40B4-BE49-F238E27FC236}">
                  <a16:creationId xmlns:a16="http://schemas.microsoft.com/office/drawing/2014/main" id="{96342FE2-7189-4EC9-ACD5-608C9C139981}"/>
                </a:ext>
              </a:extLst>
            </p:cNvPr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4709;p57">
              <a:extLst>
                <a:ext uri="{FF2B5EF4-FFF2-40B4-BE49-F238E27FC236}">
                  <a16:creationId xmlns:a16="http://schemas.microsoft.com/office/drawing/2014/main" id="{45A50018-8DD2-4171-8999-8798D6DA3472}"/>
                </a:ext>
              </a:extLst>
            </p:cNvPr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4710;p57">
              <a:extLst>
                <a:ext uri="{FF2B5EF4-FFF2-40B4-BE49-F238E27FC236}">
                  <a16:creationId xmlns:a16="http://schemas.microsoft.com/office/drawing/2014/main" id="{222DA549-7083-452A-B33F-8AB30525F71E}"/>
                </a:ext>
              </a:extLst>
            </p:cNvPr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4711;p57">
              <a:extLst>
                <a:ext uri="{FF2B5EF4-FFF2-40B4-BE49-F238E27FC236}">
                  <a16:creationId xmlns:a16="http://schemas.microsoft.com/office/drawing/2014/main" id="{78B7B0C2-904C-4A43-BF18-9367EF7796D3}"/>
                </a:ext>
              </a:extLst>
            </p:cNvPr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4712;p57">
              <a:extLst>
                <a:ext uri="{FF2B5EF4-FFF2-40B4-BE49-F238E27FC236}">
                  <a16:creationId xmlns:a16="http://schemas.microsoft.com/office/drawing/2014/main" id="{D7232BCC-88F7-4F29-B594-417FD3299114}"/>
                </a:ext>
              </a:extLst>
            </p:cNvPr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4713;p57">
              <a:extLst>
                <a:ext uri="{FF2B5EF4-FFF2-40B4-BE49-F238E27FC236}">
                  <a16:creationId xmlns:a16="http://schemas.microsoft.com/office/drawing/2014/main" id="{00B2F996-B832-4479-A98A-E3CCCD785FB2}"/>
                </a:ext>
              </a:extLst>
            </p:cNvPr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4714;p57">
              <a:extLst>
                <a:ext uri="{FF2B5EF4-FFF2-40B4-BE49-F238E27FC236}">
                  <a16:creationId xmlns:a16="http://schemas.microsoft.com/office/drawing/2014/main" id="{DDE211E5-3979-4C58-9C93-DF522847C3A9}"/>
                </a:ext>
              </a:extLst>
            </p:cNvPr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4715;p57">
              <a:extLst>
                <a:ext uri="{FF2B5EF4-FFF2-40B4-BE49-F238E27FC236}">
                  <a16:creationId xmlns:a16="http://schemas.microsoft.com/office/drawing/2014/main" id="{F008A41A-C70D-4A54-AAAE-129F51836BCE}"/>
                </a:ext>
              </a:extLst>
            </p:cNvPr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4716;p57">
              <a:extLst>
                <a:ext uri="{FF2B5EF4-FFF2-40B4-BE49-F238E27FC236}">
                  <a16:creationId xmlns:a16="http://schemas.microsoft.com/office/drawing/2014/main" id="{3A1EC76A-5CD4-4CE8-93BB-CF231A4B621B}"/>
                </a:ext>
              </a:extLst>
            </p:cNvPr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4717;p57">
              <a:extLst>
                <a:ext uri="{FF2B5EF4-FFF2-40B4-BE49-F238E27FC236}">
                  <a16:creationId xmlns:a16="http://schemas.microsoft.com/office/drawing/2014/main" id="{08BDC7CC-C3AE-4E96-8AD0-651E24B2D561}"/>
                </a:ext>
              </a:extLst>
            </p:cNvPr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4718;p57">
              <a:extLst>
                <a:ext uri="{FF2B5EF4-FFF2-40B4-BE49-F238E27FC236}">
                  <a16:creationId xmlns:a16="http://schemas.microsoft.com/office/drawing/2014/main" id="{8585EF0C-5AC0-4B49-B2B4-7542B35DB2D4}"/>
                </a:ext>
              </a:extLst>
            </p:cNvPr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4719;p57">
              <a:extLst>
                <a:ext uri="{FF2B5EF4-FFF2-40B4-BE49-F238E27FC236}">
                  <a16:creationId xmlns:a16="http://schemas.microsoft.com/office/drawing/2014/main" id="{C2B9E3F4-4B6B-4EB9-A437-CB97E57C27EB}"/>
                </a:ext>
              </a:extLst>
            </p:cNvPr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4720;p57">
              <a:extLst>
                <a:ext uri="{FF2B5EF4-FFF2-40B4-BE49-F238E27FC236}">
                  <a16:creationId xmlns:a16="http://schemas.microsoft.com/office/drawing/2014/main" id="{C43A512F-73D4-4325-9614-D107630A90BC}"/>
                </a:ext>
              </a:extLst>
            </p:cNvPr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4721;p57">
              <a:extLst>
                <a:ext uri="{FF2B5EF4-FFF2-40B4-BE49-F238E27FC236}">
                  <a16:creationId xmlns:a16="http://schemas.microsoft.com/office/drawing/2014/main" id="{43A78C34-FD4A-4E4E-BC6B-843564586F95}"/>
                </a:ext>
              </a:extLst>
            </p:cNvPr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4722;p57">
              <a:extLst>
                <a:ext uri="{FF2B5EF4-FFF2-40B4-BE49-F238E27FC236}">
                  <a16:creationId xmlns:a16="http://schemas.microsoft.com/office/drawing/2014/main" id="{E1D0114D-D123-4BA8-9742-7DF080BABF13}"/>
                </a:ext>
              </a:extLst>
            </p:cNvPr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4723;p57">
              <a:extLst>
                <a:ext uri="{FF2B5EF4-FFF2-40B4-BE49-F238E27FC236}">
                  <a16:creationId xmlns:a16="http://schemas.microsoft.com/office/drawing/2014/main" id="{CFAEF81E-D739-40A6-BE6C-B92E9CCA6C8E}"/>
                </a:ext>
              </a:extLst>
            </p:cNvPr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4724;p57">
              <a:extLst>
                <a:ext uri="{FF2B5EF4-FFF2-40B4-BE49-F238E27FC236}">
                  <a16:creationId xmlns:a16="http://schemas.microsoft.com/office/drawing/2014/main" id="{82C55A3A-974B-4585-A285-A4AB8D23ED49}"/>
                </a:ext>
              </a:extLst>
            </p:cNvPr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4725;p57">
              <a:extLst>
                <a:ext uri="{FF2B5EF4-FFF2-40B4-BE49-F238E27FC236}">
                  <a16:creationId xmlns:a16="http://schemas.microsoft.com/office/drawing/2014/main" id="{EC1D2EAC-8110-4336-8D79-AB0FAD34853F}"/>
                </a:ext>
              </a:extLst>
            </p:cNvPr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4726;p57">
              <a:extLst>
                <a:ext uri="{FF2B5EF4-FFF2-40B4-BE49-F238E27FC236}">
                  <a16:creationId xmlns:a16="http://schemas.microsoft.com/office/drawing/2014/main" id="{967862E8-A77C-40A7-BA87-6CF42CDDF285}"/>
                </a:ext>
              </a:extLst>
            </p:cNvPr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4727;p57">
              <a:extLst>
                <a:ext uri="{FF2B5EF4-FFF2-40B4-BE49-F238E27FC236}">
                  <a16:creationId xmlns:a16="http://schemas.microsoft.com/office/drawing/2014/main" id="{8E55F81A-027B-414A-9961-3E7E2764B222}"/>
                </a:ext>
              </a:extLst>
            </p:cNvPr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4728;p57">
              <a:extLst>
                <a:ext uri="{FF2B5EF4-FFF2-40B4-BE49-F238E27FC236}">
                  <a16:creationId xmlns:a16="http://schemas.microsoft.com/office/drawing/2014/main" id="{0C3C06E9-BE7C-4B3D-98F6-67028D4F7036}"/>
                </a:ext>
              </a:extLst>
            </p:cNvPr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4729;p57">
              <a:extLst>
                <a:ext uri="{FF2B5EF4-FFF2-40B4-BE49-F238E27FC236}">
                  <a16:creationId xmlns:a16="http://schemas.microsoft.com/office/drawing/2014/main" id="{248B871A-D1FF-41DB-B527-51FDB30B5A68}"/>
                </a:ext>
              </a:extLst>
            </p:cNvPr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4730;p57">
              <a:extLst>
                <a:ext uri="{FF2B5EF4-FFF2-40B4-BE49-F238E27FC236}">
                  <a16:creationId xmlns:a16="http://schemas.microsoft.com/office/drawing/2014/main" id="{83E4B376-45D7-492A-BC68-07A8AF706A87}"/>
                </a:ext>
              </a:extLst>
            </p:cNvPr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4731;p57">
              <a:extLst>
                <a:ext uri="{FF2B5EF4-FFF2-40B4-BE49-F238E27FC236}">
                  <a16:creationId xmlns:a16="http://schemas.microsoft.com/office/drawing/2014/main" id="{EFF70960-5343-4B3C-BF9D-2D768B5B81A0}"/>
                </a:ext>
              </a:extLst>
            </p:cNvPr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4732;p57">
              <a:extLst>
                <a:ext uri="{FF2B5EF4-FFF2-40B4-BE49-F238E27FC236}">
                  <a16:creationId xmlns:a16="http://schemas.microsoft.com/office/drawing/2014/main" id="{00673BFB-23A2-4A1A-AEC0-5FB72DFEBFD0}"/>
                </a:ext>
              </a:extLst>
            </p:cNvPr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4733;p57">
              <a:extLst>
                <a:ext uri="{FF2B5EF4-FFF2-40B4-BE49-F238E27FC236}">
                  <a16:creationId xmlns:a16="http://schemas.microsoft.com/office/drawing/2014/main" id="{1A40934C-8919-436B-87A0-F1C0B38179DA}"/>
                </a:ext>
              </a:extLst>
            </p:cNvPr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4734;p57">
              <a:extLst>
                <a:ext uri="{FF2B5EF4-FFF2-40B4-BE49-F238E27FC236}">
                  <a16:creationId xmlns:a16="http://schemas.microsoft.com/office/drawing/2014/main" id="{24C04744-A0B6-49E9-A681-14D0EF2EF9B8}"/>
                </a:ext>
              </a:extLst>
            </p:cNvPr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4735;p57">
              <a:extLst>
                <a:ext uri="{FF2B5EF4-FFF2-40B4-BE49-F238E27FC236}">
                  <a16:creationId xmlns:a16="http://schemas.microsoft.com/office/drawing/2014/main" id="{58B4BD83-ABD5-4D12-A8AC-C275BD97F0D3}"/>
                </a:ext>
              </a:extLst>
            </p:cNvPr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4736;p57">
              <a:extLst>
                <a:ext uri="{FF2B5EF4-FFF2-40B4-BE49-F238E27FC236}">
                  <a16:creationId xmlns:a16="http://schemas.microsoft.com/office/drawing/2014/main" id="{2AF8705A-DF2A-4117-ABEE-F72D130B7EB5}"/>
                </a:ext>
              </a:extLst>
            </p:cNvPr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4737;p57">
              <a:extLst>
                <a:ext uri="{FF2B5EF4-FFF2-40B4-BE49-F238E27FC236}">
                  <a16:creationId xmlns:a16="http://schemas.microsoft.com/office/drawing/2014/main" id="{AA8720BF-2097-4FBC-BF3A-563607DF6271}"/>
                </a:ext>
              </a:extLst>
            </p:cNvPr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4738;p57">
              <a:extLst>
                <a:ext uri="{FF2B5EF4-FFF2-40B4-BE49-F238E27FC236}">
                  <a16:creationId xmlns:a16="http://schemas.microsoft.com/office/drawing/2014/main" id="{3829684F-337F-4E37-9B68-932F4E91DE5C}"/>
                </a:ext>
              </a:extLst>
            </p:cNvPr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4739;p57">
              <a:extLst>
                <a:ext uri="{FF2B5EF4-FFF2-40B4-BE49-F238E27FC236}">
                  <a16:creationId xmlns:a16="http://schemas.microsoft.com/office/drawing/2014/main" id="{E42DA2ED-1103-473D-9C68-112234D6AEB8}"/>
                </a:ext>
              </a:extLst>
            </p:cNvPr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4740;p57">
              <a:extLst>
                <a:ext uri="{FF2B5EF4-FFF2-40B4-BE49-F238E27FC236}">
                  <a16:creationId xmlns:a16="http://schemas.microsoft.com/office/drawing/2014/main" id="{40277FE6-54ED-48CA-8C84-98E5D87F8EE8}"/>
                </a:ext>
              </a:extLst>
            </p:cNvPr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4741;p57">
              <a:extLst>
                <a:ext uri="{FF2B5EF4-FFF2-40B4-BE49-F238E27FC236}">
                  <a16:creationId xmlns:a16="http://schemas.microsoft.com/office/drawing/2014/main" id="{4B3EC4FA-E6DB-4D15-A667-124566683E9C}"/>
                </a:ext>
              </a:extLst>
            </p:cNvPr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4742;p57">
              <a:extLst>
                <a:ext uri="{FF2B5EF4-FFF2-40B4-BE49-F238E27FC236}">
                  <a16:creationId xmlns:a16="http://schemas.microsoft.com/office/drawing/2014/main" id="{A9AB6F98-A11D-4A2D-B3D1-64E7661BBA82}"/>
                </a:ext>
              </a:extLst>
            </p:cNvPr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4743;p57">
              <a:extLst>
                <a:ext uri="{FF2B5EF4-FFF2-40B4-BE49-F238E27FC236}">
                  <a16:creationId xmlns:a16="http://schemas.microsoft.com/office/drawing/2014/main" id="{4DB763F6-733E-46ED-9EA7-9CA8008B2053}"/>
                </a:ext>
              </a:extLst>
            </p:cNvPr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4744;p57">
              <a:extLst>
                <a:ext uri="{FF2B5EF4-FFF2-40B4-BE49-F238E27FC236}">
                  <a16:creationId xmlns:a16="http://schemas.microsoft.com/office/drawing/2014/main" id="{E5612099-FA89-47FA-B838-04E162AFE9B0}"/>
                </a:ext>
              </a:extLst>
            </p:cNvPr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4745;p57">
              <a:extLst>
                <a:ext uri="{FF2B5EF4-FFF2-40B4-BE49-F238E27FC236}">
                  <a16:creationId xmlns:a16="http://schemas.microsoft.com/office/drawing/2014/main" id="{8195600D-1650-4C75-976B-DD9DD4DE3DFD}"/>
                </a:ext>
              </a:extLst>
            </p:cNvPr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4746;p57">
              <a:extLst>
                <a:ext uri="{FF2B5EF4-FFF2-40B4-BE49-F238E27FC236}">
                  <a16:creationId xmlns:a16="http://schemas.microsoft.com/office/drawing/2014/main" id="{66413E9A-1D30-4668-A79E-8E060FB3CB4A}"/>
                </a:ext>
              </a:extLst>
            </p:cNvPr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4747;p57">
              <a:extLst>
                <a:ext uri="{FF2B5EF4-FFF2-40B4-BE49-F238E27FC236}">
                  <a16:creationId xmlns:a16="http://schemas.microsoft.com/office/drawing/2014/main" id="{DAA6AF1A-AB39-4A56-A0EE-748847394E26}"/>
                </a:ext>
              </a:extLst>
            </p:cNvPr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4748;p57">
              <a:extLst>
                <a:ext uri="{FF2B5EF4-FFF2-40B4-BE49-F238E27FC236}">
                  <a16:creationId xmlns:a16="http://schemas.microsoft.com/office/drawing/2014/main" id="{A31F896B-85FC-4C78-BDAC-EC7AB88EEACA}"/>
                </a:ext>
              </a:extLst>
            </p:cNvPr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4749;p57">
              <a:extLst>
                <a:ext uri="{FF2B5EF4-FFF2-40B4-BE49-F238E27FC236}">
                  <a16:creationId xmlns:a16="http://schemas.microsoft.com/office/drawing/2014/main" id="{4C88E129-BD14-4335-8E94-C3A66F87777F}"/>
                </a:ext>
              </a:extLst>
            </p:cNvPr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4750;p57">
              <a:extLst>
                <a:ext uri="{FF2B5EF4-FFF2-40B4-BE49-F238E27FC236}">
                  <a16:creationId xmlns:a16="http://schemas.microsoft.com/office/drawing/2014/main" id="{AA0A4766-55B9-4720-BF1D-99424E01F7AB}"/>
                </a:ext>
              </a:extLst>
            </p:cNvPr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4751;p57">
              <a:extLst>
                <a:ext uri="{FF2B5EF4-FFF2-40B4-BE49-F238E27FC236}">
                  <a16:creationId xmlns:a16="http://schemas.microsoft.com/office/drawing/2014/main" id="{516AE132-4956-4E77-81D0-1FCE9944C6F7}"/>
                </a:ext>
              </a:extLst>
            </p:cNvPr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4752;p57">
              <a:extLst>
                <a:ext uri="{FF2B5EF4-FFF2-40B4-BE49-F238E27FC236}">
                  <a16:creationId xmlns:a16="http://schemas.microsoft.com/office/drawing/2014/main" id="{D2727C8B-CC08-4C1D-9369-8B6851AF35A1}"/>
                </a:ext>
              </a:extLst>
            </p:cNvPr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4753;p57">
              <a:extLst>
                <a:ext uri="{FF2B5EF4-FFF2-40B4-BE49-F238E27FC236}">
                  <a16:creationId xmlns:a16="http://schemas.microsoft.com/office/drawing/2014/main" id="{14244060-DCA0-4324-80D7-B7CF6EA07BC8}"/>
                </a:ext>
              </a:extLst>
            </p:cNvPr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4754;p57">
              <a:extLst>
                <a:ext uri="{FF2B5EF4-FFF2-40B4-BE49-F238E27FC236}">
                  <a16:creationId xmlns:a16="http://schemas.microsoft.com/office/drawing/2014/main" id="{EB4DD3E2-C821-4E43-AF96-4E51A233C6E6}"/>
                </a:ext>
              </a:extLst>
            </p:cNvPr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4755;p57">
              <a:extLst>
                <a:ext uri="{FF2B5EF4-FFF2-40B4-BE49-F238E27FC236}">
                  <a16:creationId xmlns:a16="http://schemas.microsoft.com/office/drawing/2014/main" id="{B83DE570-3272-407C-A53B-C41F11A60B7E}"/>
                </a:ext>
              </a:extLst>
            </p:cNvPr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4756;p57">
              <a:extLst>
                <a:ext uri="{FF2B5EF4-FFF2-40B4-BE49-F238E27FC236}">
                  <a16:creationId xmlns:a16="http://schemas.microsoft.com/office/drawing/2014/main" id="{DED25E6B-F36A-4533-9DB2-01805D42FB20}"/>
                </a:ext>
              </a:extLst>
            </p:cNvPr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4757;p57">
              <a:extLst>
                <a:ext uri="{FF2B5EF4-FFF2-40B4-BE49-F238E27FC236}">
                  <a16:creationId xmlns:a16="http://schemas.microsoft.com/office/drawing/2014/main" id="{B2843F4A-CA86-4DF6-BD47-967C9DD00398}"/>
                </a:ext>
              </a:extLst>
            </p:cNvPr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4758;p57">
              <a:extLst>
                <a:ext uri="{FF2B5EF4-FFF2-40B4-BE49-F238E27FC236}">
                  <a16:creationId xmlns:a16="http://schemas.microsoft.com/office/drawing/2014/main" id="{AB45973A-778F-4EBC-B1F0-A2421BE5A88A}"/>
                </a:ext>
              </a:extLst>
            </p:cNvPr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4759;p57">
              <a:extLst>
                <a:ext uri="{FF2B5EF4-FFF2-40B4-BE49-F238E27FC236}">
                  <a16:creationId xmlns:a16="http://schemas.microsoft.com/office/drawing/2014/main" id="{F3E185C4-0F84-4A49-9EF4-1B93793F453C}"/>
                </a:ext>
              </a:extLst>
            </p:cNvPr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4760;p57">
              <a:extLst>
                <a:ext uri="{FF2B5EF4-FFF2-40B4-BE49-F238E27FC236}">
                  <a16:creationId xmlns:a16="http://schemas.microsoft.com/office/drawing/2014/main" id="{8CFD604D-6587-49FE-91BC-0EA673758B7E}"/>
                </a:ext>
              </a:extLst>
            </p:cNvPr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4761;p57">
              <a:extLst>
                <a:ext uri="{FF2B5EF4-FFF2-40B4-BE49-F238E27FC236}">
                  <a16:creationId xmlns:a16="http://schemas.microsoft.com/office/drawing/2014/main" id="{8152880E-2AB9-485F-85AF-333D422E31E8}"/>
                </a:ext>
              </a:extLst>
            </p:cNvPr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4762;p57">
              <a:extLst>
                <a:ext uri="{FF2B5EF4-FFF2-40B4-BE49-F238E27FC236}">
                  <a16:creationId xmlns:a16="http://schemas.microsoft.com/office/drawing/2014/main" id="{1E025D57-3307-4B23-A091-42A47BF17F08}"/>
                </a:ext>
              </a:extLst>
            </p:cNvPr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4763;p57">
              <a:extLst>
                <a:ext uri="{FF2B5EF4-FFF2-40B4-BE49-F238E27FC236}">
                  <a16:creationId xmlns:a16="http://schemas.microsoft.com/office/drawing/2014/main" id="{30F4AB58-AC31-4301-A05D-6603300AB163}"/>
                </a:ext>
              </a:extLst>
            </p:cNvPr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4764;p57">
              <a:extLst>
                <a:ext uri="{FF2B5EF4-FFF2-40B4-BE49-F238E27FC236}">
                  <a16:creationId xmlns:a16="http://schemas.microsoft.com/office/drawing/2014/main" id="{BA338851-32A4-475D-A9C7-BEFFA0DCCE97}"/>
                </a:ext>
              </a:extLst>
            </p:cNvPr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4765;p57">
              <a:extLst>
                <a:ext uri="{FF2B5EF4-FFF2-40B4-BE49-F238E27FC236}">
                  <a16:creationId xmlns:a16="http://schemas.microsoft.com/office/drawing/2014/main" id="{95E10439-81B9-493A-AB50-53BE862F3CDF}"/>
                </a:ext>
              </a:extLst>
            </p:cNvPr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4766;p57">
              <a:extLst>
                <a:ext uri="{FF2B5EF4-FFF2-40B4-BE49-F238E27FC236}">
                  <a16:creationId xmlns:a16="http://schemas.microsoft.com/office/drawing/2014/main" id="{1FB4C2D6-2B70-44D4-B0A3-F6511AACE163}"/>
                </a:ext>
              </a:extLst>
            </p:cNvPr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4767;p57">
              <a:extLst>
                <a:ext uri="{FF2B5EF4-FFF2-40B4-BE49-F238E27FC236}">
                  <a16:creationId xmlns:a16="http://schemas.microsoft.com/office/drawing/2014/main" id="{B08CEBE5-896C-4AD6-B0DB-2CBBB09459A2}"/>
                </a:ext>
              </a:extLst>
            </p:cNvPr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4768;p57">
              <a:extLst>
                <a:ext uri="{FF2B5EF4-FFF2-40B4-BE49-F238E27FC236}">
                  <a16:creationId xmlns:a16="http://schemas.microsoft.com/office/drawing/2014/main" id="{E31E85FA-8C66-49A2-B418-51A2DEF6BEA5}"/>
                </a:ext>
              </a:extLst>
            </p:cNvPr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4769;p57">
              <a:extLst>
                <a:ext uri="{FF2B5EF4-FFF2-40B4-BE49-F238E27FC236}">
                  <a16:creationId xmlns:a16="http://schemas.microsoft.com/office/drawing/2014/main" id="{494C5E32-752F-4BAC-981A-E278B8EBAFFB}"/>
                </a:ext>
              </a:extLst>
            </p:cNvPr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4770;p57">
              <a:extLst>
                <a:ext uri="{FF2B5EF4-FFF2-40B4-BE49-F238E27FC236}">
                  <a16:creationId xmlns:a16="http://schemas.microsoft.com/office/drawing/2014/main" id="{FB6DAF16-3842-40A6-91D9-F2E97D06AB03}"/>
                </a:ext>
              </a:extLst>
            </p:cNvPr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4771;p57">
              <a:extLst>
                <a:ext uri="{FF2B5EF4-FFF2-40B4-BE49-F238E27FC236}">
                  <a16:creationId xmlns:a16="http://schemas.microsoft.com/office/drawing/2014/main" id="{6C2B6C37-FDF2-4E79-80AE-53AE009151C1}"/>
                </a:ext>
              </a:extLst>
            </p:cNvPr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4772;p57">
              <a:extLst>
                <a:ext uri="{FF2B5EF4-FFF2-40B4-BE49-F238E27FC236}">
                  <a16:creationId xmlns:a16="http://schemas.microsoft.com/office/drawing/2014/main" id="{6994A736-995B-49D2-B618-05DD95E27372}"/>
                </a:ext>
              </a:extLst>
            </p:cNvPr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4773;p57">
              <a:extLst>
                <a:ext uri="{FF2B5EF4-FFF2-40B4-BE49-F238E27FC236}">
                  <a16:creationId xmlns:a16="http://schemas.microsoft.com/office/drawing/2014/main" id="{79D98C2E-25F9-489A-93C5-DC1632106037}"/>
                </a:ext>
              </a:extLst>
            </p:cNvPr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4774;p57">
              <a:extLst>
                <a:ext uri="{FF2B5EF4-FFF2-40B4-BE49-F238E27FC236}">
                  <a16:creationId xmlns:a16="http://schemas.microsoft.com/office/drawing/2014/main" id="{79652D90-A6E7-4673-8801-CE55D00158D2}"/>
                </a:ext>
              </a:extLst>
            </p:cNvPr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4775;p57">
              <a:extLst>
                <a:ext uri="{FF2B5EF4-FFF2-40B4-BE49-F238E27FC236}">
                  <a16:creationId xmlns:a16="http://schemas.microsoft.com/office/drawing/2014/main" id="{7B3A300A-95BF-42D2-97A7-A00B4A21850D}"/>
                </a:ext>
              </a:extLst>
            </p:cNvPr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4776;p57">
              <a:extLst>
                <a:ext uri="{FF2B5EF4-FFF2-40B4-BE49-F238E27FC236}">
                  <a16:creationId xmlns:a16="http://schemas.microsoft.com/office/drawing/2014/main" id="{AFD505CA-B9EC-449A-B246-EEA2D75D07F3}"/>
                </a:ext>
              </a:extLst>
            </p:cNvPr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4777;p57">
              <a:extLst>
                <a:ext uri="{FF2B5EF4-FFF2-40B4-BE49-F238E27FC236}">
                  <a16:creationId xmlns:a16="http://schemas.microsoft.com/office/drawing/2014/main" id="{040A130A-E893-4BBA-A25B-2060641AAE58}"/>
                </a:ext>
              </a:extLst>
            </p:cNvPr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4778;p57">
              <a:extLst>
                <a:ext uri="{FF2B5EF4-FFF2-40B4-BE49-F238E27FC236}">
                  <a16:creationId xmlns:a16="http://schemas.microsoft.com/office/drawing/2014/main" id="{76A40912-18AD-419A-BA35-4FF02D359AC0}"/>
                </a:ext>
              </a:extLst>
            </p:cNvPr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4779;p57">
              <a:extLst>
                <a:ext uri="{FF2B5EF4-FFF2-40B4-BE49-F238E27FC236}">
                  <a16:creationId xmlns:a16="http://schemas.microsoft.com/office/drawing/2014/main" id="{ECE34027-EC5C-4092-B9C0-5EAD2E627E59}"/>
                </a:ext>
              </a:extLst>
            </p:cNvPr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4780;p57">
              <a:extLst>
                <a:ext uri="{FF2B5EF4-FFF2-40B4-BE49-F238E27FC236}">
                  <a16:creationId xmlns:a16="http://schemas.microsoft.com/office/drawing/2014/main" id="{BE88D076-0AA2-4D57-AE57-7B43136D91DD}"/>
                </a:ext>
              </a:extLst>
            </p:cNvPr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4781;p57">
              <a:extLst>
                <a:ext uri="{FF2B5EF4-FFF2-40B4-BE49-F238E27FC236}">
                  <a16:creationId xmlns:a16="http://schemas.microsoft.com/office/drawing/2014/main" id="{63E03EE0-3B85-42ED-A295-3D2A652B4978}"/>
                </a:ext>
              </a:extLst>
            </p:cNvPr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4782;p57">
              <a:extLst>
                <a:ext uri="{FF2B5EF4-FFF2-40B4-BE49-F238E27FC236}">
                  <a16:creationId xmlns:a16="http://schemas.microsoft.com/office/drawing/2014/main" id="{4308AFD1-93A3-4E3D-A032-1109CF164E75}"/>
                </a:ext>
              </a:extLst>
            </p:cNvPr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4783;p57">
              <a:extLst>
                <a:ext uri="{FF2B5EF4-FFF2-40B4-BE49-F238E27FC236}">
                  <a16:creationId xmlns:a16="http://schemas.microsoft.com/office/drawing/2014/main" id="{D3C98794-C9DE-49C5-AC5C-4AD6115C8527}"/>
                </a:ext>
              </a:extLst>
            </p:cNvPr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4784;p57">
              <a:extLst>
                <a:ext uri="{FF2B5EF4-FFF2-40B4-BE49-F238E27FC236}">
                  <a16:creationId xmlns:a16="http://schemas.microsoft.com/office/drawing/2014/main" id="{7D483E7C-FADC-46F2-A839-7D490BB4B048}"/>
                </a:ext>
              </a:extLst>
            </p:cNvPr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4785;p57">
              <a:extLst>
                <a:ext uri="{FF2B5EF4-FFF2-40B4-BE49-F238E27FC236}">
                  <a16:creationId xmlns:a16="http://schemas.microsoft.com/office/drawing/2014/main" id="{BE068142-8FC9-4C72-9ACC-6986F8825902}"/>
                </a:ext>
              </a:extLst>
            </p:cNvPr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4786;p57">
              <a:extLst>
                <a:ext uri="{FF2B5EF4-FFF2-40B4-BE49-F238E27FC236}">
                  <a16:creationId xmlns:a16="http://schemas.microsoft.com/office/drawing/2014/main" id="{9AC602FB-FC87-48DA-B12B-E3457C228F09}"/>
                </a:ext>
              </a:extLst>
            </p:cNvPr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4787;p57">
              <a:extLst>
                <a:ext uri="{FF2B5EF4-FFF2-40B4-BE49-F238E27FC236}">
                  <a16:creationId xmlns:a16="http://schemas.microsoft.com/office/drawing/2014/main" id="{36C649FA-47C7-4928-AF63-1658258A1A14}"/>
                </a:ext>
              </a:extLst>
            </p:cNvPr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4788;p57">
              <a:extLst>
                <a:ext uri="{FF2B5EF4-FFF2-40B4-BE49-F238E27FC236}">
                  <a16:creationId xmlns:a16="http://schemas.microsoft.com/office/drawing/2014/main" id="{96A80262-3106-4E3C-901E-E3B7E97354B7}"/>
                </a:ext>
              </a:extLst>
            </p:cNvPr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4789;p57">
              <a:extLst>
                <a:ext uri="{FF2B5EF4-FFF2-40B4-BE49-F238E27FC236}">
                  <a16:creationId xmlns:a16="http://schemas.microsoft.com/office/drawing/2014/main" id="{892214E4-6341-4B20-91DC-BAA393022DA8}"/>
                </a:ext>
              </a:extLst>
            </p:cNvPr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4790;p57">
              <a:extLst>
                <a:ext uri="{FF2B5EF4-FFF2-40B4-BE49-F238E27FC236}">
                  <a16:creationId xmlns:a16="http://schemas.microsoft.com/office/drawing/2014/main" id="{E7AE805A-D780-44C8-8AF2-F72C2AC1B32E}"/>
                </a:ext>
              </a:extLst>
            </p:cNvPr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4791;p57">
              <a:extLst>
                <a:ext uri="{FF2B5EF4-FFF2-40B4-BE49-F238E27FC236}">
                  <a16:creationId xmlns:a16="http://schemas.microsoft.com/office/drawing/2014/main" id="{A1C104B1-FD78-472E-A31C-F6910B11F884}"/>
                </a:ext>
              </a:extLst>
            </p:cNvPr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4792;p57">
              <a:extLst>
                <a:ext uri="{FF2B5EF4-FFF2-40B4-BE49-F238E27FC236}">
                  <a16:creationId xmlns:a16="http://schemas.microsoft.com/office/drawing/2014/main" id="{85EBB5E1-7E08-471A-B362-00201DCA05DE}"/>
                </a:ext>
              </a:extLst>
            </p:cNvPr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4793;p57">
              <a:extLst>
                <a:ext uri="{FF2B5EF4-FFF2-40B4-BE49-F238E27FC236}">
                  <a16:creationId xmlns:a16="http://schemas.microsoft.com/office/drawing/2014/main" id="{278F48D6-D17A-4297-8598-A72B3B938E66}"/>
                </a:ext>
              </a:extLst>
            </p:cNvPr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4794;p57">
              <a:extLst>
                <a:ext uri="{FF2B5EF4-FFF2-40B4-BE49-F238E27FC236}">
                  <a16:creationId xmlns:a16="http://schemas.microsoft.com/office/drawing/2014/main" id="{E06DCE04-4F96-4D51-844B-D7F701D9F8BB}"/>
                </a:ext>
              </a:extLst>
            </p:cNvPr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4795;p57">
              <a:extLst>
                <a:ext uri="{FF2B5EF4-FFF2-40B4-BE49-F238E27FC236}">
                  <a16:creationId xmlns:a16="http://schemas.microsoft.com/office/drawing/2014/main" id="{DC64FF05-134A-4DA5-91A8-118A1B2CF662}"/>
                </a:ext>
              </a:extLst>
            </p:cNvPr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4796;p57">
              <a:extLst>
                <a:ext uri="{FF2B5EF4-FFF2-40B4-BE49-F238E27FC236}">
                  <a16:creationId xmlns:a16="http://schemas.microsoft.com/office/drawing/2014/main" id="{317D14AA-007A-4B75-A74C-72D51036777A}"/>
                </a:ext>
              </a:extLst>
            </p:cNvPr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4797;p57">
              <a:extLst>
                <a:ext uri="{FF2B5EF4-FFF2-40B4-BE49-F238E27FC236}">
                  <a16:creationId xmlns:a16="http://schemas.microsoft.com/office/drawing/2014/main" id="{EAA4E892-1C10-4CF6-B3FD-4607B359FE39}"/>
                </a:ext>
              </a:extLst>
            </p:cNvPr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4798;p57">
              <a:extLst>
                <a:ext uri="{FF2B5EF4-FFF2-40B4-BE49-F238E27FC236}">
                  <a16:creationId xmlns:a16="http://schemas.microsoft.com/office/drawing/2014/main" id="{7F313200-4D2E-442D-99AD-D40D1D7A7C62}"/>
                </a:ext>
              </a:extLst>
            </p:cNvPr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4799;p57">
              <a:extLst>
                <a:ext uri="{FF2B5EF4-FFF2-40B4-BE49-F238E27FC236}">
                  <a16:creationId xmlns:a16="http://schemas.microsoft.com/office/drawing/2014/main" id="{B46A3FD3-1E71-4A3F-ACF8-4F65F5524A28}"/>
                </a:ext>
              </a:extLst>
            </p:cNvPr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4800;p57">
              <a:extLst>
                <a:ext uri="{FF2B5EF4-FFF2-40B4-BE49-F238E27FC236}">
                  <a16:creationId xmlns:a16="http://schemas.microsoft.com/office/drawing/2014/main" id="{2D4E1CEF-4920-499B-9920-8ABFAC8361FC}"/>
                </a:ext>
              </a:extLst>
            </p:cNvPr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4801;p57">
              <a:extLst>
                <a:ext uri="{FF2B5EF4-FFF2-40B4-BE49-F238E27FC236}">
                  <a16:creationId xmlns:a16="http://schemas.microsoft.com/office/drawing/2014/main" id="{A39A4563-944C-49D2-84C6-D3FEE3EDFC26}"/>
                </a:ext>
              </a:extLst>
            </p:cNvPr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4802;p57">
              <a:extLst>
                <a:ext uri="{FF2B5EF4-FFF2-40B4-BE49-F238E27FC236}">
                  <a16:creationId xmlns:a16="http://schemas.microsoft.com/office/drawing/2014/main" id="{D86DE488-F44E-4932-81FF-CF077A9B4318}"/>
                </a:ext>
              </a:extLst>
            </p:cNvPr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4803;p57">
              <a:extLst>
                <a:ext uri="{FF2B5EF4-FFF2-40B4-BE49-F238E27FC236}">
                  <a16:creationId xmlns:a16="http://schemas.microsoft.com/office/drawing/2014/main" id="{E8F3D215-1A7C-4B08-BF0D-377EF5635263}"/>
                </a:ext>
              </a:extLst>
            </p:cNvPr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4804;p57">
              <a:extLst>
                <a:ext uri="{FF2B5EF4-FFF2-40B4-BE49-F238E27FC236}">
                  <a16:creationId xmlns:a16="http://schemas.microsoft.com/office/drawing/2014/main" id="{7A0AF5A5-A1BE-4C5C-8665-EDF38E9E09CE}"/>
                </a:ext>
              </a:extLst>
            </p:cNvPr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4805;p57">
              <a:extLst>
                <a:ext uri="{FF2B5EF4-FFF2-40B4-BE49-F238E27FC236}">
                  <a16:creationId xmlns:a16="http://schemas.microsoft.com/office/drawing/2014/main" id="{C8B66286-FEC7-4DBB-8DF7-E8E83A5072E4}"/>
                </a:ext>
              </a:extLst>
            </p:cNvPr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4806;p57">
              <a:extLst>
                <a:ext uri="{FF2B5EF4-FFF2-40B4-BE49-F238E27FC236}">
                  <a16:creationId xmlns:a16="http://schemas.microsoft.com/office/drawing/2014/main" id="{4211E6B4-A4C3-4AA8-AD45-1FBCA94B100D}"/>
                </a:ext>
              </a:extLst>
            </p:cNvPr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4807;p57">
              <a:extLst>
                <a:ext uri="{FF2B5EF4-FFF2-40B4-BE49-F238E27FC236}">
                  <a16:creationId xmlns:a16="http://schemas.microsoft.com/office/drawing/2014/main" id="{E9C553F4-FBFC-4E57-BFB3-DD10C0AB7E14}"/>
                </a:ext>
              </a:extLst>
            </p:cNvPr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4808;p57">
              <a:extLst>
                <a:ext uri="{FF2B5EF4-FFF2-40B4-BE49-F238E27FC236}">
                  <a16:creationId xmlns:a16="http://schemas.microsoft.com/office/drawing/2014/main" id="{D77FDBFF-D52C-45A2-940C-03E95EDFA1E9}"/>
                </a:ext>
              </a:extLst>
            </p:cNvPr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4809;p57">
              <a:extLst>
                <a:ext uri="{FF2B5EF4-FFF2-40B4-BE49-F238E27FC236}">
                  <a16:creationId xmlns:a16="http://schemas.microsoft.com/office/drawing/2014/main" id="{BF5778C8-96B9-42F6-A49D-954732DC3CAE}"/>
                </a:ext>
              </a:extLst>
            </p:cNvPr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4810;p57">
              <a:extLst>
                <a:ext uri="{FF2B5EF4-FFF2-40B4-BE49-F238E27FC236}">
                  <a16:creationId xmlns:a16="http://schemas.microsoft.com/office/drawing/2014/main" id="{1D48E0A8-0163-4148-B55E-3E403193E146}"/>
                </a:ext>
              </a:extLst>
            </p:cNvPr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4811;p57">
              <a:extLst>
                <a:ext uri="{FF2B5EF4-FFF2-40B4-BE49-F238E27FC236}">
                  <a16:creationId xmlns:a16="http://schemas.microsoft.com/office/drawing/2014/main" id="{0B90D670-FC3C-4D69-9C87-2CDD3A8DBC91}"/>
                </a:ext>
              </a:extLst>
            </p:cNvPr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4812;p57">
              <a:extLst>
                <a:ext uri="{FF2B5EF4-FFF2-40B4-BE49-F238E27FC236}">
                  <a16:creationId xmlns:a16="http://schemas.microsoft.com/office/drawing/2014/main" id="{D15F22CE-2A0C-4B16-9D33-5F40413E9040}"/>
                </a:ext>
              </a:extLst>
            </p:cNvPr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4813;p57">
              <a:extLst>
                <a:ext uri="{FF2B5EF4-FFF2-40B4-BE49-F238E27FC236}">
                  <a16:creationId xmlns:a16="http://schemas.microsoft.com/office/drawing/2014/main" id="{AF41DB78-370E-46AE-BF63-DD7C0B7949F9}"/>
                </a:ext>
              </a:extLst>
            </p:cNvPr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4814;p57">
              <a:extLst>
                <a:ext uri="{FF2B5EF4-FFF2-40B4-BE49-F238E27FC236}">
                  <a16:creationId xmlns:a16="http://schemas.microsoft.com/office/drawing/2014/main" id="{9927F6A4-8867-468E-8FBE-C2DDB257DA45}"/>
                </a:ext>
              </a:extLst>
            </p:cNvPr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4815;p57">
              <a:extLst>
                <a:ext uri="{FF2B5EF4-FFF2-40B4-BE49-F238E27FC236}">
                  <a16:creationId xmlns:a16="http://schemas.microsoft.com/office/drawing/2014/main" id="{CA4A450F-977C-4DEA-8326-E5CD95933802}"/>
                </a:ext>
              </a:extLst>
            </p:cNvPr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4816;p57">
              <a:extLst>
                <a:ext uri="{FF2B5EF4-FFF2-40B4-BE49-F238E27FC236}">
                  <a16:creationId xmlns:a16="http://schemas.microsoft.com/office/drawing/2014/main" id="{E45638F3-F102-4A50-B64A-F0C8AAAD3846}"/>
                </a:ext>
              </a:extLst>
            </p:cNvPr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4817;p57">
              <a:extLst>
                <a:ext uri="{FF2B5EF4-FFF2-40B4-BE49-F238E27FC236}">
                  <a16:creationId xmlns:a16="http://schemas.microsoft.com/office/drawing/2014/main" id="{BA46464A-4DD0-450B-89BA-C1924B927384}"/>
                </a:ext>
              </a:extLst>
            </p:cNvPr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4818;p57">
              <a:extLst>
                <a:ext uri="{FF2B5EF4-FFF2-40B4-BE49-F238E27FC236}">
                  <a16:creationId xmlns:a16="http://schemas.microsoft.com/office/drawing/2014/main" id="{12A89ADF-5E1C-4022-9B9E-5424934A6841}"/>
                </a:ext>
              </a:extLst>
            </p:cNvPr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4819;p57">
              <a:extLst>
                <a:ext uri="{FF2B5EF4-FFF2-40B4-BE49-F238E27FC236}">
                  <a16:creationId xmlns:a16="http://schemas.microsoft.com/office/drawing/2014/main" id="{97247719-6885-4627-9C89-950D8EE5D9FD}"/>
                </a:ext>
              </a:extLst>
            </p:cNvPr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4820;p57">
              <a:extLst>
                <a:ext uri="{FF2B5EF4-FFF2-40B4-BE49-F238E27FC236}">
                  <a16:creationId xmlns:a16="http://schemas.microsoft.com/office/drawing/2014/main" id="{80E3765E-6272-44E6-88FD-B5FD534736F3}"/>
                </a:ext>
              </a:extLst>
            </p:cNvPr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4821;p57">
              <a:extLst>
                <a:ext uri="{FF2B5EF4-FFF2-40B4-BE49-F238E27FC236}">
                  <a16:creationId xmlns:a16="http://schemas.microsoft.com/office/drawing/2014/main" id="{446E9E12-70F8-4378-BF30-9BB17446845D}"/>
                </a:ext>
              </a:extLst>
            </p:cNvPr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4822;p57">
              <a:extLst>
                <a:ext uri="{FF2B5EF4-FFF2-40B4-BE49-F238E27FC236}">
                  <a16:creationId xmlns:a16="http://schemas.microsoft.com/office/drawing/2014/main" id="{BCA7098D-7348-4074-8D09-3E0453DBF568}"/>
                </a:ext>
              </a:extLst>
            </p:cNvPr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4823;p57">
              <a:extLst>
                <a:ext uri="{FF2B5EF4-FFF2-40B4-BE49-F238E27FC236}">
                  <a16:creationId xmlns:a16="http://schemas.microsoft.com/office/drawing/2014/main" id="{44200F6E-7C91-423F-963D-3153F08C1960}"/>
                </a:ext>
              </a:extLst>
            </p:cNvPr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4824;p57">
              <a:extLst>
                <a:ext uri="{FF2B5EF4-FFF2-40B4-BE49-F238E27FC236}">
                  <a16:creationId xmlns:a16="http://schemas.microsoft.com/office/drawing/2014/main" id="{8B3B44C1-2138-4038-8946-B53964BD2CBE}"/>
                </a:ext>
              </a:extLst>
            </p:cNvPr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4825;p57">
              <a:extLst>
                <a:ext uri="{FF2B5EF4-FFF2-40B4-BE49-F238E27FC236}">
                  <a16:creationId xmlns:a16="http://schemas.microsoft.com/office/drawing/2014/main" id="{80D4ED9A-57B1-41E7-9E99-15B678DDB8AC}"/>
                </a:ext>
              </a:extLst>
            </p:cNvPr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4826;p57">
              <a:extLst>
                <a:ext uri="{FF2B5EF4-FFF2-40B4-BE49-F238E27FC236}">
                  <a16:creationId xmlns:a16="http://schemas.microsoft.com/office/drawing/2014/main" id="{5238D2AC-8C85-47CC-832D-34ECB26706E8}"/>
                </a:ext>
              </a:extLst>
            </p:cNvPr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4827;p57">
              <a:extLst>
                <a:ext uri="{FF2B5EF4-FFF2-40B4-BE49-F238E27FC236}">
                  <a16:creationId xmlns:a16="http://schemas.microsoft.com/office/drawing/2014/main" id="{BD90ACA6-50F4-43EA-825C-ADB41AD51F8E}"/>
                </a:ext>
              </a:extLst>
            </p:cNvPr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4828;p57">
              <a:extLst>
                <a:ext uri="{FF2B5EF4-FFF2-40B4-BE49-F238E27FC236}">
                  <a16:creationId xmlns:a16="http://schemas.microsoft.com/office/drawing/2014/main" id="{DE32376F-6FAD-48B2-90B1-18C9276B87BF}"/>
                </a:ext>
              </a:extLst>
            </p:cNvPr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4829;p57">
              <a:extLst>
                <a:ext uri="{FF2B5EF4-FFF2-40B4-BE49-F238E27FC236}">
                  <a16:creationId xmlns:a16="http://schemas.microsoft.com/office/drawing/2014/main" id="{07B600A5-94EE-4346-BA88-FE53CA67CA5C}"/>
                </a:ext>
              </a:extLst>
            </p:cNvPr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4830;p57">
              <a:extLst>
                <a:ext uri="{FF2B5EF4-FFF2-40B4-BE49-F238E27FC236}">
                  <a16:creationId xmlns:a16="http://schemas.microsoft.com/office/drawing/2014/main" id="{3E3D7FC0-6CA5-49AD-B22A-81106841700C}"/>
                </a:ext>
              </a:extLst>
            </p:cNvPr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831;p57">
              <a:extLst>
                <a:ext uri="{FF2B5EF4-FFF2-40B4-BE49-F238E27FC236}">
                  <a16:creationId xmlns:a16="http://schemas.microsoft.com/office/drawing/2014/main" id="{8B7A30D6-3988-4CAF-8315-7BAC8112247D}"/>
                </a:ext>
              </a:extLst>
            </p:cNvPr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832;p57">
              <a:extLst>
                <a:ext uri="{FF2B5EF4-FFF2-40B4-BE49-F238E27FC236}">
                  <a16:creationId xmlns:a16="http://schemas.microsoft.com/office/drawing/2014/main" id="{B9C24782-98BF-4B34-B89E-EF9264F11C1E}"/>
                </a:ext>
              </a:extLst>
            </p:cNvPr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833;p57">
              <a:extLst>
                <a:ext uri="{FF2B5EF4-FFF2-40B4-BE49-F238E27FC236}">
                  <a16:creationId xmlns:a16="http://schemas.microsoft.com/office/drawing/2014/main" id="{720B9D8E-7C44-4973-A3BA-1D27FDD036CE}"/>
                </a:ext>
              </a:extLst>
            </p:cNvPr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834;p57">
              <a:extLst>
                <a:ext uri="{FF2B5EF4-FFF2-40B4-BE49-F238E27FC236}">
                  <a16:creationId xmlns:a16="http://schemas.microsoft.com/office/drawing/2014/main" id="{9D8F1971-7C45-4532-838D-E20B6689E5CC}"/>
                </a:ext>
              </a:extLst>
            </p:cNvPr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835;p57">
              <a:extLst>
                <a:ext uri="{FF2B5EF4-FFF2-40B4-BE49-F238E27FC236}">
                  <a16:creationId xmlns:a16="http://schemas.microsoft.com/office/drawing/2014/main" id="{BA9E8B1B-8186-45C5-9056-7287BB529ECA}"/>
                </a:ext>
              </a:extLst>
            </p:cNvPr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836;p57">
              <a:extLst>
                <a:ext uri="{FF2B5EF4-FFF2-40B4-BE49-F238E27FC236}">
                  <a16:creationId xmlns:a16="http://schemas.microsoft.com/office/drawing/2014/main" id="{CC731E9D-62D3-466F-974B-AF5D71E558B9}"/>
                </a:ext>
              </a:extLst>
            </p:cNvPr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837;p57">
              <a:extLst>
                <a:ext uri="{FF2B5EF4-FFF2-40B4-BE49-F238E27FC236}">
                  <a16:creationId xmlns:a16="http://schemas.microsoft.com/office/drawing/2014/main" id="{0D21CAE1-608C-4E10-A58C-4C27E2789DB1}"/>
                </a:ext>
              </a:extLst>
            </p:cNvPr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838;p57">
              <a:extLst>
                <a:ext uri="{FF2B5EF4-FFF2-40B4-BE49-F238E27FC236}">
                  <a16:creationId xmlns:a16="http://schemas.microsoft.com/office/drawing/2014/main" id="{41AE92C7-DEFD-46DE-A139-A33326E2B88D}"/>
                </a:ext>
              </a:extLst>
            </p:cNvPr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839;p57">
              <a:extLst>
                <a:ext uri="{FF2B5EF4-FFF2-40B4-BE49-F238E27FC236}">
                  <a16:creationId xmlns:a16="http://schemas.microsoft.com/office/drawing/2014/main" id="{52EE8679-1DEC-4315-BDDF-CEC8BEC5B168}"/>
                </a:ext>
              </a:extLst>
            </p:cNvPr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840;p57">
              <a:extLst>
                <a:ext uri="{FF2B5EF4-FFF2-40B4-BE49-F238E27FC236}">
                  <a16:creationId xmlns:a16="http://schemas.microsoft.com/office/drawing/2014/main" id="{556C3753-060E-4859-8FD6-3D1170D3E2E8}"/>
                </a:ext>
              </a:extLst>
            </p:cNvPr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841;p57">
              <a:extLst>
                <a:ext uri="{FF2B5EF4-FFF2-40B4-BE49-F238E27FC236}">
                  <a16:creationId xmlns:a16="http://schemas.microsoft.com/office/drawing/2014/main" id="{54EC1492-A3BD-424D-812D-78265D285E14}"/>
                </a:ext>
              </a:extLst>
            </p:cNvPr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842;p57">
              <a:extLst>
                <a:ext uri="{FF2B5EF4-FFF2-40B4-BE49-F238E27FC236}">
                  <a16:creationId xmlns:a16="http://schemas.microsoft.com/office/drawing/2014/main" id="{E9BCD9CC-1FC2-4CEF-8073-94BD197ADC15}"/>
                </a:ext>
              </a:extLst>
            </p:cNvPr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843;p57">
              <a:extLst>
                <a:ext uri="{FF2B5EF4-FFF2-40B4-BE49-F238E27FC236}">
                  <a16:creationId xmlns:a16="http://schemas.microsoft.com/office/drawing/2014/main" id="{C168F1F7-7143-4708-823D-4F7DDFFB8F92}"/>
                </a:ext>
              </a:extLst>
            </p:cNvPr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844;p57">
              <a:extLst>
                <a:ext uri="{FF2B5EF4-FFF2-40B4-BE49-F238E27FC236}">
                  <a16:creationId xmlns:a16="http://schemas.microsoft.com/office/drawing/2014/main" id="{CC75976C-3CDB-42E5-9848-D0BAE0E3CFA4}"/>
                </a:ext>
              </a:extLst>
            </p:cNvPr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845;p57">
              <a:extLst>
                <a:ext uri="{FF2B5EF4-FFF2-40B4-BE49-F238E27FC236}">
                  <a16:creationId xmlns:a16="http://schemas.microsoft.com/office/drawing/2014/main" id="{5A139392-D5DF-420E-9425-63FC51CC106C}"/>
                </a:ext>
              </a:extLst>
            </p:cNvPr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846;p57">
              <a:extLst>
                <a:ext uri="{FF2B5EF4-FFF2-40B4-BE49-F238E27FC236}">
                  <a16:creationId xmlns:a16="http://schemas.microsoft.com/office/drawing/2014/main" id="{6EB3093C-A2E0-4C21-A4E7-1FC5A6F984B2}"/>
                </a:ext>
              </a:extLst>
            </p:cNvPr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847;p57">
              <a:extLst>
                <a:ext uri="{FF2B5EF4-FFF2-40B4-BE49-F238E27FC236}">
                  <a16:creationId xmlns:a16="http://schemas.microsoft.com/office/drawing/2014/main" id="{553B9F48-46CB-4777-B686-9C649982EE9E}"/>
                </a:ext>
              </a:extLst>
            </p:cNvPr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848;p57">
              <a:extLst>
                <a:ext uri="{FF2B5EF4-FFF2-40B4-BE49-F238E27FC236}">
                  <a16:creationId xmlns:a16="http://schemas.microsoft.com/office/drawing/2014/main" id="{A624BA24-4F82-4F6B-B48C-9F9F2F504C69}"/>
                </a:ext>
              </a:extLst>
            </p:cNvPr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849;p57">
              <a:extLst>
                <a:ext uri="{FF2B5EF4-FFF2-40B4-BE49-F238E27FC236}">
                  <a16:creationId xmlns:a16="http://schemas.microsoft.com/office/drawing/2014/main" id="{1F368DCF-2078-498B-B50C-C4BB2380A402}"/>
                </a:ext>
              </a:extLst>
            </p:cNvPr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850;p57">
              <a:extLst>
                <a:ext uri="{FF2B5EF4-FFF2-40B4-BE49-F238E27FC236}">
                  <a16:creationId xmlns:a16="http://schemas.microsoft.com/office/drawing/2014/main" id="{B21688D8-E5B0-4A32-B9EC-6DACF7142D17}"/>
                </a:ext>
              </a:extLst>
            </p:cNvPr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851;p57">
              <a:extLst>
                <a:ext uri="{FF2B5EF4-FFF2-40B4-BE49-F238E27FC236}">
                  <a16:creationId xmlns:a16="http://schemas.microsoft.com/office/drawing/2014/main" id="{28BDB36A-CAAE-4A7C-B672-D0EBF2F5B089}"/>
                </a:ext>
              </a:extLst>
            </p:cNvPr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852;p57">
              <a:extLst>
                <a:ext uri="{FF2B5EF4-FFF2-40B4-BE49-F238E27FC236}">
                  <a16:creationId xmlns:a16="http://schemas.microsoft.com/office/drawing/2014/main" id="{BBFDC8F6-2E1A-4BFF-8885-EB134E3FE80B}"/>
                </a:ext>
              </a:extLst>
            </p:cNvPr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853;p57">
              <a:extLst>
                <a:ext uri="{FF2B5EF4-FFF2-40B4-BE49-F238E27FC236}">
                  <a16:creationId xmlns:a16="http://schemas.microsoft.com/office/drawing/2014/main" id="{952435BA-8B49-45D8-8A50-210FFAC5E19F}"/>
                </a:ext>
              </a:extLst>
            </p:cNvPr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854;p57">
              <a:extLst>
                <a:ext uri="{FF2B5EF4-FFF2-40B4-BE49-F238E27FC236}">
                  <a16:creationId xmlns:a16="http://schemas.microsoft.com/office/drawing/2014/main" id="{18BD69A7-4C41-4CE4-AADB-469FED6255CF}"/>
                </a:ext>
              </a:extLst>
            </p:cNvPr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855;p57">
              <a:extLst>
                <a:ext uri="{FF2B5EF4-FFF2-40B4-BE49-F238E27FC236}">
                  <a16:creationId xmlns:a16="http://schemas.microsoft.com/office/drawing/2014/main" id="{77063F8F-3AD8-4A7D-8663-72282254C02F}"/>
                </a:ext>
              </a:extLst>
            </p:cNvPr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856;p57">
              <a:extLst>
                <a:ext uri="{FF2B5EF4-FFF2-40B4-BE49-F238E27FC236}">
                  <a16:creationId xmlns:a16="http://schemas.microsoft.com/office/drawing/2014/main" id="{9D2EF18D-3514-4CC1-B8C3-6ECDD6A98FBC}"/>
                </a:ext>
              </a:extLst>
            </p:cNvPr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857;p57">
              <a:extLst>
                <a:ext uri="{FF2B5EF4-FFF2-40B4-BE49-F238E27FC236}">
                  <a16:creationId xmlns:a16="http://schemas.microsoft.com/office/drawing/2014/main" id="{A7F58682-0ACC-4A66-92D2-85010720D892}"/>
                </a:ext>
              </a:extLst>
            </p:cNvPr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858;p57">
              <a:extLst>
                <a:ext uri="{FF2B5EF4-FFF2-40B4-BE49-F238E27FC236}">
                  <a16:creationId xmlns:a16="http://schemas.microsoft.com/office/drawing/2014/main" id="{EC5EB1F3-41ED-46F4-A99C-E9BDBD1D620F}"/>
                </a:ext>
              </a:extLst>
            </p:cNvPr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859;p57">
              <a:extLst>
                <a:ext uri="{FF2B5EF4-FFF2-40B4-BE49-F238E27FC236}">
                  <a16:creationId xmlns:a16="http://schemas.microsoft.com/office/drawing/2014/main" id="{2EBCCABF-EBED-4E4F-9595-7F4E47D932D6}"/>
                </a:ext>
              </a:extLst>
            </p:cNvPr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860;p57">
              <a:extLst>
                <a:ext uri="{FF2B5EF4-FFF2-40B4-BE49-F238E27FC236}">
                  <a16:creationId xmlns:a16="http://schemas.microsoft.com/office/drawing/2014/main" id="{72782645-2FC9-4DE6-A108-2B14B233AFA9}"/>
                </a:ext>
              </a:extLst>
            </p:cNvPr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861;p57">
              <a:extLst>
                <a:ext uri="{FF2B5EF4-FFF2-40B4-BE49-F238E27FC236}">
                  <a16:creationId xmlns:a16="http://schemas.microsoft.com/office/drawing/2014/main" id="{9467DBB9-1575-4D64-8F0F-83DB538D0135}"/>
                </a:ext>
              </a:extLst>
            </p:cNvPr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862;p57">
              <a:extLst>
                <a:ext uri="{FF2B5EF4-FFF2-40B4-BE49-F238E27FC236}">
                  <a16:creationId xmlns:a16="http://schemas.microsoft.com/office/drawing/2014/main" id="{ED25A6F7-43BA-4B2E-81D1-E4A356420208}"/>
                </a:ext>
              </a:extLst>
            </p:cNvPr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863;p57">
              <a:extLst>
                <a:ext uri="{FF2B5EF4-FFF2-40B4-BE49-F238E27FC236}">
                  <a16:creationId xmlns:a16="http://schemas.microsoft.com/office/drawing/2014/main" id="{9DF54D6D-1ECA-4760-8F6A-74D2EEC97CCC}"/>
                </a:ext>
              </a:extLst>
            </p:cNvPr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864;p57">
              <a:extLst>
                <a:ext uri="{FF2B5EF4-FFF2-40B4-BE49-F238E27FC236}">
                  <a16:creationId xmlns:a16="http://schemas.microsoft.com/office/drawing/2014/main" id="{B0D5B852-6DE6-4AAE-A987-E0734F2B36D4}"/>
                </a:ext>
              </a:extLst>
            </p:cNvPr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865;p57">
              <a:extLst>
                <a:ext uri="{FF2B5EF4-FFF2-40B4-BE49-F238E27FC236}">
                  <a16:creationId xmlns:a16="http://schemas.microsoft.com/office/drawing/2014/main" id="{F2829F28-A214-4FD6-BA08-A87C1F8A0642}"/>
                </a:ext>
              </a:extLst>
            </p:cNvPr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866;p57">
              <a:extLst>
                <a:ext uri="{FF2B5EF4-FFF2-40B4-BE49-F238E27FC236}">
                  <a16:creationId xmlns:a16="http://schemas.microsoft.com/office/drawing/2014/main" id="{CCDE744E-E7BD-4850-806B-A73475AA4544}"/>
                </a:ext>
              </a:extLst>
            </p:cNvPr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867;p57">
              <a:extLst>
                <a:ext uri="{FF2B5EF4-FFF2-40B4-BE49-F238E27FC236}">
                  <a16:creationId xmlns:a16="http://schemas.microsoft.com/office/drawing/2014/main" id="{849C90A5-DDB5-4F36-92EE-023901E1209F}"/>
                </a:ext>
              </a:extLst>
            </p:cNvPr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868;p57">
              <a:extLst>
                <a:ext uri="{FF2B5EF4-FFF2-40B4-BE49-F238E27FC236}">
                  <a16:creationId xmlns:a16="http://schemas.microsoft.com/office/drawing/2014/main" id="{0796C406-89A0-4290-A7F0-2D8A017121FF}"/>
                </a:ext>
              </a:extLst>
            </p:cNvPr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869;p57">
              <a:extLst>
                <a:ext uri="{FF2B5EF4-FFF2-40B4-BE49-F238E27FC236}">
                  <a16:creationId xmlns:a16="http://schemas.microsoft.com/office/drawing/2014/main" id="{2DA08584-30D0-480B-80AC-527575234571}"/>
                </a:ext>
              </a:extLst>
            </p:cNvPr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870;p57">
              <a:extLst>
                <a:ext uri="{FF2B5EF4-FFF2-40B4-BE49-F238E27FC236}">
                  <a16:creationId xmlns:a16="http://schemas.microsoft.com/office/drawing/2014/main" id="{EFEFF062-5DDB-4C0D-84BF-546F9E417A07}"/>
                </a:ext>
              </a:extLst>
            </p:cNvPr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871;p57">
              <a:extLst>
                <a:ext uri="{FF2B5EF4-FFF2-40B4-BE49-F238E27FC236}">
                  <a16:creationId xmlns:a16="http://schemas.microsoft.com/office/drawing/2014/main" id="{68C45482-CA83-413F-B2D1-6554E92C41F4}"/>
                </a:ext>
              </a:extLst>
            </p:cNvPr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872;p57">
              <a:extLst>
                <a:ext uri="{FF2B5EF4-FFF2-40B4-BE49-F238E27FC236}">
                  <a16:creationId xmlns:a16="http://schemas.microsoft.com/office/drawing/2014/main" id="{D70328D6-2D2A-4163-8874-3252648C6E92}"/>
                </a:ext>
              </a:extLst>
            </p:cNvPr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873;p57">
              <a:extLst>
                <a:ext uri="{FF2B5EF4-FFF2-40B4-BE49-F238E27FC236}">
                  <a16:creationId xmlns:a16="http://schemas.microsoft.com/office/drawing/2014/main" id="{C78B1A54-645B-4359-BF1F-517016F30CDD}"/>
                </a:ext>
              </a:extLst>
            </p:cNvPr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874;p57">
              <a:extLst>
                <a:ext uri="{FF2B5EF4-FFF2-40B4-BE49-F238E27FC236}">
                  <a16:creationId xmlns:a16="http://schemas.microsoft.com/office/drawing/2014/main" id="{C7B9D56C-95E5-4C67-8934-352CC52AFDEE}"/>
                </a:ext>
              </a:extLst>
            </p:cNvPr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875;p57">
              <a:extLst>
                <a:ext uri="{FF2B5EF4-FFF2-40B4-BE49-F238E27FC236}">
                  <a16:creationId xmlns:a16="http://schemas.microsoft.com/office/drawing/2014/main" id="{F69C95AA-2D19-43E7-A8FF-AD49F6BF3609}"/>
                </a:ext>
              </a:extLst>
            </p:cNvPr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876;p57">
              <a:extLst>
                <a:ext uri="{FF2B5EF4-FFF2-40B4-BE49-F238E27FC236}">
                  <a16:creationId xmlns:a16="http://schemas.microsoft.com/office/drawing/2014/main" id="{03AA3FCB-F9BD-4CEC-B526-B6AC4EDF842F}"/>
                </a:ext>
              </a:extLst>
            </p:cNvPr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877;p57">
              <a:extLst>
                <a:ext uri="{FF2B5EF4-FFF2-40B4-BE49-F238E27FC236}">
                  <a16:creationId xmlns:a16="http://schemas.microsoft.com/office/drawing/2014/main" id="{9274AE1D-C783-476A-B121-D23A5BCBC564}"/>
                </a:ext>
              </a:extLst>
            </p:cNvPr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878;p57">
              <a:extLst>
                <a:ext uri="{FF2B5EF4-FFF2-40B4-BE49-F238E27FC236}">
                  <a16:creationId xmlns:a16="http://schemas.microsoft.com/office/drawing/2014/main" id="{55B09F42-ADD4-4F95-AC61-2933FA774F7B}"/>
                </a:ext>
              </a:extLst>
            </p:cNvPr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879;p57">
              <a:extLst>
                <a:ext uri="{FF2B5EF4-FFF2-40B4-BE49-F238E27FC236}">
                  <a16:creationId xmlns:a16="http://schemas.microsoft.com/office/drawing/2014/main" id="{082849FA-156A-4BC6-B711-8116A6C3BE55}"/>
                </a:ext>
              </a:extLst>
            </p:cNvPr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880;p57">
              <a:extLst>
                <a:ext uri="{FF2B5EF4-FFF2-40B4-BE49-F238E27FC236}">
                  <a16:creationId xmlns:a16="http://schemas.microsoft.com/office/drawing/2014/main" id="{99454AAD-CC02-471E-A077-7104A3D91CD7}"/>
                </a:ext>
              </a:extLst>
            </p:cNvPr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881;p57">
              <a:extLst>
                <a:ext uri="{FF2B5EF4-FFF2-40B4-BE49-F238E27FC236}">
                  <a16:creationId xmlns:a16="http://schemas.microsoft.com/office/drawing/2014/main" id="{EF87F5E6-570C-4AFC-BBC6-B496B2DFF2B6}"/>
                </a:ext>
              </a:extLst>
            </p:cNvPr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882;p57">
              <a:extLst>
                <a:ext uri="{FF2B5EF4-FFF2-40B4-BE49-F238E27FC236}">
                  <a16:creationId xmlns:a16="http://schemas.microsoft.com/office/drawing/2014/main" id="{70FC8C12-86B1-4542-9260-472264F17F7B}"/>
                </a:ext>
              </a:extLst>
            </p:cNvPr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883;p57">
              <a:extLst>
                <a:ext uri="{FF2B5EF4-FFF2-40B4-BE49-F238E27FC236}">
                  <a16:creationId xmlns:a16="http://schemas.microsoft.com/office/drawing/2014/main" id="{E148773D-D3E6-4DDC-B199-518D7899B527}"/>
                </a:ext>
              </a:extLst>
            </p:cNvPr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884;p57">
              <a:extLst>
                <a:ext uri="{FF2B5EF4-FFF2-40B4-BE49-F238E27FC236}">
                  <a16:creationId xmlns:a16="http://schemas.microsoft.com/office/drawing/2014/main" id="{2C19A9D0-54F5-46ED-B913-0EAACB781AC8}"/>
                </a:ext>
              </a:extLst>
            </p:cNvPr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885;p57">
              <a:extLst>
                <a:ext uri="{FF2B5EF4-FFF2-40B4-BE49-F238E27FC236}">
                  <a16:creationId xmlns:a16="http://schemas.microsoft.com/office/drawing/2014/main" id="{FF2231B1-A90A-476B-9ED4-B9515D91DCA4}"/>
                </a:ext>
              </a:extLst>
            </p:cNvPr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886;p57">
              <a:extLst>
                <a:ext uri="{FF2B5EF4-FFF2-40B4-BE49-F238E27FC236}">
                  <a16:creationId xmlns:a16="http://schemas.microsoft.com/office/drawing/2014/main" id="{DAF08F01-2E4C-4082-B485-7CFA14907671}"/>
                </a:ext>
              </a:extLst>
            </p:cNvPr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887;p57">
              <a:extLst>
                <a:ext uri="{FF2B5EF4-FFF2-40B4-BE49-F238E27FC236}">
                  <a16:creationId xmlns:a16="http://schemas.microsoft.com/office/drawing/2014/main" id="{D71F955E-7FD1-42CC-BE83-F596789E7FC9}"/>
                </a:ext>
              </a:extLst>
            </p:cNvPr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888;p57">
              <a:extLst>
                <a:ext uri="{FF2B5EF4-FFF2-40B4-BE49-F238E27FC236}">
                  <a16:creationId xmlns:a16="http://schemas.microsoft.com/office/drawing/2014/main" id="{6ED8FF7F-B38A-4022-A091-285409D8FA88}"/>
                </a:ext>
              </a:extLst>
            </p:cNvPr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889;p57">
              <a:extLst>
                <a:ext uri="{FF2B5EF4-FFF2-40B4-BE49-F238E27FC236}">
                  <a16:creationId xmlns:a16="http://schemas.microsoft.com/office/drawing/2014/main" id="{9D7040D1-ED28-4B11-8115-6CAC451E6A07}"/>
                </a:ext>
              </a:extLst>
            </p:cNvPr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890;p57">
              <a:extLst>
                <a:ext uri="{FF2B5EF4-FFF2-40B4-BE49-F238E27FC236}">
                  <a16:creationId xmlns:a16="http://schemas.microsoft.com/office/drawing/2014/main" id="{01E0B6A4-6185-4326-B3C8-C32C5DBAD1D7}"/>
                </a:ext>
              </a:extLst>
            </p:cNvPr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891;p57">
              <a:extLst>
                <a:ext uri="{FF2B5EF4-FFF2-40B4-BE49-F238E27FC236}">
                  <a16:creationId xmlns:a16="http://schemas.microsoft.com/office/drawing/2014/main" id="{642AC164-99A0-4892-BAEE-7B90A5643670}"/>
                </a:ext>
              </a:extLst>
            </p:cNvPr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892;p57">
              <a:extLst>
                <a:ext uri="{FF2B5EF4-FFF2-40B4-BE49-F238E27FC236}">
                  <a16:creationId xmlns:a16="http://schemas.microsoft.com/office/drawing/2014/main" id="{4C6D66E4-E28D-4008-8245-323FB6C21DEE}"/>
                </a:ext>
              </a:extLst>
            </p:cNvPr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893;p57">
              <a:extLst>
                <a:ext uri="{FF2B5EF4-FFF2-40B4-BE49-F238E27FC236}">
                  <a16:creationId xmlns:a16="http://schemas.microsoft.com/office/drawing/2014/main" id="{067A350D-287B-49D1-B858-B704BAA66CDD}"/>
                </a:ext>
              </a:extLst>
            </p:cNvPr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894;p57">
              <a:extLst>
                <a:ext uri="{FF2B5EF4-FFF2-40B4-BE49-F238E27FC236}">
                  <a16:creationId xmlns:a16="http://schemas.microsoft.com/office/drawing/2014/main" id="{3F9CEA75-764C-485B-A97C-EC3746180580}"/>
                </a:ext>
              </a:extLst>
            </p:cNvPr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895;p57">
              <a:extLst>
                <a:ext uri="{FF2B5EF4-FFF2-40B4-BE49-F238E27FC236}">
                  <a16:creationId xmlns:a16="http://schemas.microsoft.com/office/drawing/2014/main" id="{130E328B-3D61-483F-87CA-314DF89A4E98}"/>
                </a:ext>
              </a:extLst>
            </p:cNvPr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896;p57">
              <a:extLst>
                <a:ext uri="{FF2B5EF4-FFF2-40B4-BE49-F238E27FC236}">
                  <a16:creationId xmlns:a16="http://schemas.microsoft.com/office/drawing/2014/main" id="{9D626654-950A-4500-AC30-6E9A8F07B7BD}"/>
                </a:ext>
              </a:extLst>
            </p:cNvPr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897;p57">
              <a:extLst>
                <a:ext uri="{FF2B5EF4-FFF2-40B4-BE49-F238E27FC236}">
                  <a16:creationId xmlns:a16="http://schemas.microsoft.com/office/drawing/2014/main" id="{1DA86093-9181-4299-98EC-ABDDA5DDB2C0}"/>
                </a:ext>
              </a:extLst>
            </p:cNvPr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898;p57">
              <a:extLst>
                <a:ext uri="{FF2B5EF4-FFF2-40B4-BE49-F238E27FC236}">
                  <a16:creationId xmlns:a16="http://schemas.microsoft.com/office/drawing/2014/main" id="{EEDFCF96-2B15-448E-A06B-33D38DB45771}"/>
                </a:ext>
              </a:extLst>
            </p:cNvPr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899;p57">
              <a:extLst>
                <a:ext uri="{FF2B5EF4-FFF2-40B4-BE49-F238E27FC236}">
                  <a16:creationId xmlns:a16="http://schemas.microsoft.com/office/drawing/2014/main" id="{E19FBF1A-0D7D-4646-98E8-D41F1C10BC5A}"/>
                </a:ext>
              </a:extLst>
            </p:cNvPr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900;p57">
              <a:extLst>
                <a:ext uri="{FF2B5EF4-FFF2-40B4-BE49-F238E27FC236}">
                  <a16:creationId xmlns:a16="http://schemas.microsoft.com/office/drawing/2014/main" id="{8DE1042B-B5CC-4AAF-A4CE-4E802F0811D9}"/>
                </a:ext>
              </a:extLst>
            </p:cNvPr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901;p57">
              <a:extLst>
                <a:ext uri="{FF2B5EF4-FFF2-40B4-BE49-F238E27FC236}">
                  <a16:creationId xmlns:a16="http://schemas.microsoft.com/office/drawing/2014/main" id="{7E24DDDC-AE73-4675-AD53-3EEFCAEE3339}"/>
                </a:ext>
              </a:extLst>
            </p:cNvPr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902;p57">
              <a:extLst>
                <a:ext uri="{FF2B5EF4-FFF2-40B4-BE49-F238E27FC236}">
                  <a16:creationId xmlns:a16="http://schemas.microsoft.com/office/drawing/2014/main" id="{DCE068C3-87D1-45F5-BD01-7FF0455BD2D9}"/>
                </a:ext>
              </a:extLst>
            </p:cNvPr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903;p57">
              <a:extLst>
                <a:ext uri="{FF2B5EF4-FFF2-40B4-BE49-F238E27FC236}">
                  <a16:creationId xmlns:a16="http://schemas.microsoft.com/office/drawing/2014/main" id="{92D5311C-1B7F-4602-949B-82627014E5B5}"/>
                </a:ext>
              </a:extLst>
            </p:cNvPr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904;p57">
              <a:extLst>
                <a:ext uri="{FF2B5EF4-FFF2-40B4-BE49-F238E27FC236}">
                  <a16:creationId xmlns:a16="http://schemas.microsoft.com/office/drawing/2014/main" id="{90B5D081-56AB-4871-ABD2-2C2E34CDD31F}"/>
                </a:ext>
              </a:extLst>
            </p:cNvPr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905;p57">
              <a:extLst>
                <a:ext uri="{FF2B5EF4-FFF2-40B4-BE49-F238E27FC236}">
                  <a16:creationId xmlns:a16="http://schemas.microsoft.com/office/drawing/2014/main" id="{BC9330C1-A6BC-4D86-AF3F-3ED606220DEB}"/>
                </a:ext>
              </a:extLst>
            </p:cNvPr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906;p57">
              <a:extLst>
                <a:ext uri="{FF2B5EF4-FFF2-40B4-BE49-F238E27FC236}">
                  <a16:creationId xmlns:a16="http://schemas.microsoft.com/office/drawing/2014/main" id="{28C3A9B8-E100-427B-9C7E-45D0BC93E7B5}"/>
                </a:ext>
              </a:extLst>
            </p:cNvPr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907;p57">
              <a:extLst>
                <a:ext uri="{FF2B5EF4-FFF2-40B4-BE49-F238E27FC236}">
                  <a16:creationId xmlns:a16="http://schemas.microsoft.com/office/drawing/2014/main" id="{C1D19B3B-883E-485D-AD27-7BF637A1E8E6}"/>
                </a:ext>
              </a:extLst>
            </p:cNvPr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908;p57">
              <a:extLst>
                <a:ext uri="{FF2B5EF4-FFF2-40B4-BE49-F238E27FC236}">
                  <a16:creationId xmlns:a16="http://schemas.microsoft.com/office/drawing/2014/main" id="{10250B5D-EA28-45B8-93BC-EF86E4CBD084}"/>
                </a:ext>
              </a:extLst>
            </p:cNvPr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909;p57">
              <a:extLst>
                <a:ext uri="{FF2B5EF4-FFF2-40B4-BE49-F238E27FC236}">
                  <a16:creationId xmlns:a16="http://schemas.microsoft.com/office/drawing/2014/main" id="{D2FD3C81-65DC-4330-ABDE-1C9B6820C78E}"/>
                </a:ext>
              </a:extLst>
            </p:cNvPr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910;p57">
              <a:extLst>
                <a:ext uri="{FF2B5EF4-FFF2-40B4-BE49-F238E27FC236}">
                  <a16:creationId xmlns:a16="http://schemas.microsoft.com/office/drawing/2014/main" id="{94AD3558-5BE9-4437-B58E-6F245AA6E07C}"/>
                </a:ext>
              </a:extLst>
            </p:cNvPr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911;p57">
              <a:extLst>
                <a:ext uri="{FF2B5EF4-FFF2-40B4-BE49-F238E27FC236}">
                  <a16:creationId xmlns:a16="http://schemas.microsoft.com/office/drawing/2014/main" id="{77031012-4FA1-487D-9D68-429A6060138F}"/>
                </a:ext>
              </a:extLst>
            </p:cNvPr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912;p57">
              <a:extLst>
                <a:ext uri="{FF2B5EF4-FFF2-40B4-BE49-F238E27FC236}">
                  <a16:creationId xmlns:a16="http://schemas.microsoft.com/office/drawing/2014/main" id="{DC96ADDD-0A1D-412A-8E1D-3F974AE705ED}"/>
                </a:ext>
              </a:extLst>
            </p:cNvPr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913;p57">
              <a:extLst>
                <a:ext uri="{FF2B5EF4-FFF2-40B4-BE49-F238E27FC236}">
                  <a16:creationId xmlns:a16="http://schemas.microsoft.com/office/drawing/2014/main" id="{B9334371-44CE-4998-A0FC-DCD38FC65E56}"/>
                </a:ext>
              </a:extLst>
            </p:cNvPr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914;p57">
              <a:extLst>
                <a:ext uri="{FF2B5EF4-FFF2-40B4-BE49-F238E27FC236}">
                  <a16:creationId xmlns:a16="http://schemas.microsoft.com/office/drawing/2014/main" id="{99E62DB7-40D1-412B-BC76-F0000EA2945F}"/>
                </a:ext>
              </a:extLst>
            </p:cNvPr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915;p57">
              <a:extLst>
                <a:ext uri="{FF2B5EF4-FFF2-40B4-BE49-F238E27FC236}">
                  <a16:creationId xmlns:a16="http://schemas.microsoft.com/office/drawing/2014/main" id="{F06C2B9B-9434-42EC-B97E-9138BB36123B}"/>
                </a:ext>
              </a:extLst>
            </p:cNvPr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916;p57">
              <a:extLst>
                <a:ext uri="{FF2B5EF4-FFF2-40B4-BE49-F238E27FC236}">
                  <a16:creationId xmlns:a16="http://schemas.microsoft.com/office/drawing/2014/main" id="{FADD783A-B3DA-4FA8-BB09-633DEA3F73C7}"/>
                </a:ext>
              </a:extLst>
            </p:cNvPr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917;p57">
              <a:extLst>
                <a:ext uri="{FF2B5EF4-FFF2-40B4-BE49-F238E27FC236}">
                  <a16:creationId xmlns:a16="http://schemas.microsoft.com/office/drawing/2014/main" id="{D91DB875-B6B6-408D-A4FC-5B1127C7D29D}"/>
                </a:ext>
              </a:extLst>
            </p:cNvPr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918;p57">
              <a:extLst>
                <a:ext uri="{FF2B5EF4-FFF2-40B4-BE49-F238E27FC236}">
                  <a16:creationId xmlns:a16="http://schemas.microsoft.com/office/drawing/2014/main" id="{D518C772-6EDA-4A24-BE11-1C329E3D769D}"/>
                </a:ext>
              </a:extLst>
            </p:cNvPr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919;p57">
              <a:extLst>
                <a:ext uri="{FF2B5EF4-FFF2-40B4-BE49-F238E27FC236}">
                  <a16:creationId xmlns:a16="http://schemas.microsoft.com/office/drawing/2014/main" id="{1BADE8E6-CB5A-4AF9-A36A-33BF54D3EBCC}"/>
                </a:ext>
              </a:extLst>
            </p:cNvPr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920;p57">
              <a:extLst>
                <a:ext uri="{FF2B5EF4-FFF2-40B4-BE49-F238E27FC236}">
                  <a16:creationId xmlns:a16="http://schemas.microsoft.com/office/drawing/2014/main" id="{2E2A6622-4ECA-4EDE-9BC4-EEDC3B89192C}"/>
                </a:ext>
              </a:extLst>
            </p:cNvPr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921;p57">
              <a:extLst>
                <a:ext uri="{FF2B5EF4-FFF2-40B4-BE49-F238E27FC236}">
                  <a16:creationId xmlns:a16="http://schemas.microsoft.com/office/drawing/2014/main" id="{1BBCB3D8-E2E8-4488-A6E9-41E7647B6D8E}"/>
                </a:ext>
              </a:extLst>
            </p:cNvPr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922;p57">
              <a:extLst>
                <a:ext uri="{FF2B5EF4-FFF2-40B4-BE49-F238E27FC236}">
                  <a16:creationId xmlns:a16="http://schemas.microsoft.com/office/drawing/2014/main" id="{9FE6BAB9-095A-4E5F-9D94-B3F3956A1F66}"/>
                </a:ext>
              </a:extLst>
            </p:cNvPr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923;p57">
              <a:extLst>
                <a:ext uri="{FF2B5EF4-FFF2-40B4-BE49-F238E27FC236}">
                  <a16:creationId xmlns:a16="http://schemas.microsoft.com/office/drawing/2014/main" id="{A01B56F7-FA3E-42C2-9822-BBEB7FBF4E78}"/>
                </a:ext>
              </a:extLst>
            </p:cNvPr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924;p57">
              <a:extLst>
                <a:ext uri="{FF2B5EF4-FFF2-40B4-BE49-F238E27FC236}">
                  <a16:creationId xmlns:a16="http://schemas.microsoft.com/office/drawing/2014/main" id="{96E214D4-77A2-4B76-831F-6D992F85BC62}"/>
                </a:ext>
              </a:extLst>
            </p:cNvPr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925;p57">
              <a:extLst>
                <a:ext uri="{FF2B5EF4-FFF2-40B4-BE49-F238E27FC236}">
                  <a16:creationId xmlns:a16="http://schemas.microsoft.com/office/drawing/2014/main" id="{99D774FC-0C06-468B-B5F0-2896BB9E42BC}"/>
                </a:ext>
              </a:extLst>
            </p:cNvPr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926;p57">
              <a:extLst>
                <a:ext uri="{FF2B5EF4-FFF2-40B4-BE49-F238E27FC236}">
                  <a16:creationId xmlns:a16="http://schemas.microsoft.com/office/drawing/2014/main" id="{79E65A3F-8F46-4894-9502-2C6ED4E2489F}"/>
                </a:ext>
              </a:extLst>
            </p:cNvPr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927;p57">
              <a:extLst>
                <a:ext uri="{FF2B5EF4-FFF2-40B4-BE49-F238E27FC236}">
                  <a16:creationId xmlns:a16="http://schemas.microsoft.com/office/drawing/2014/main" id="{5FC045F2-DF64-4D96-93D6-8CF80C5B827C}"/>
                </a:ext>
              </a:extLst>
            </p:cNvPr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928;p57">
              <a:extLst>
                <a:ext uri="{FF2B5EF4-FFF2-40B4-BE49-F238E27FC236}">
                  <a16:creationId xmlns:a16="http://schemas.microsoft.com/office/drawing/2014/main" id="{58C9AC81-4967-4BEA-8BA5-58137620407F}"/>
                </a:ext>
              </a:extLst>
            </p:cNvPr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929;p57">
              <a:extLst>
                <a:ext uri="{FF2B5EF4-FFF2-40B4-BE49-F238E27FC236}">
                  <a16:creationId xmlns:a16="http://schemas.microsoft.com/office/drawing/2014/main" id="{504A4155-DFE5-44BA-8A4F-989D8B9283C6}"/>
                </a:ext>
              </a:extLst>
            </p:cNvPr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930;p57">
              <a:extLst>
                <a:ext uri="{FF2B5EF4-FFF2-40B4-BE49-F238E27FC236}">
                  <a16:creationId xmlns:a16="http://schemas.microsoft.com/office/drawing/2014/main" id="{4C0E059B-FCC2-4E35-A403-3D0BC145254A}"/>
                </a:ext>
              </a:extLst>
            </p:cNvPr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931;p57">
              <a:extLst>
                <a:ext uri="{FF2B5EF4-FFF2-40B4-BE49-F238E27FC236}">
                  <a16:creationId xmlns:a16="http://schemas.microsoft.com/office/drawing/2014/main" id="{7629879C-7106-4161-8610-28A793E9899A}"/>
                </a:ext>
              </a:extLst>
            </p:cNvPr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932;p57">
              <a:extLst>
                <a:ext uri="{FF2B5EF4-FFF2-40B4-BE49-F238E27FC236}">
                  <a16:creationId xmlns:a16="http://schemas.microsoft.com/office/drawing/2014/main" id="{93E161D6-B0A7-4449-97BA-00D855F096C0}"/>
                </a:ext>
              </a:extLst>
            </p:cNvPr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933;p57">
              <a:extLst>
                <a:ext uri="{FF2B5EF4-FFF2-40B4-BE49-F238E27FC236}">
                  <a16:creationId xmlns:a16="http://schemas.microsoft.com/office/drawing/2014/main" id="{CAE15946-8E03-46B6-BBE9-EB21D6B5D52D}"/>
                </a:ext>
              </a:extLst>
            </p:cNvPr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934;p57">
              <a:extLst>
                <a:ext uri="{FF2B5EF4-FFF2-40B4-BE49-F238E27FC236}">
                  <a16:creationId xmlns:a16="http://schemas.microsoft.com/office/drawing/2014/main" id="{3985DC89-EC1F-48C2-90BB-28B1F388AC77}"/>
                </a:ext>
              </a:extLst>
            </p:cNvPr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935;p57">
              <a:extLst>
                <a:ext uri="{FF2B5EF4-FFF2-40B4-BE49-F238E27FC236}">
                  <a16:creationId xmlns:a16="http://schemas.microsoft.com/office/drawing/2014/main" id="{D5CAD348-EF57-4A7F-8E5B-94293CF2B40C}"/>
                </a:ext>
              </a:extLst>
            </p:cNvPr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936;p57">
              <a:extLst>
                <a:ext uri="{FF2B5EF4-FFF2-40B4-BE49-F238E27FC236}">
                  <a16:creationId xmlns:a16="http://schemas.microsoft.com/office/drawing/2014/main" id="{C62F8065-AE8A-4744-A18B-35B24C12F1FA}"/>
                </a:ext>
              </a:extLst>
            </p:cNvPr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937;p57">
              <a:extLst>
                <a:ext uri="{FF2B5EF4-FFF2-40B4-BE49-F238E27FC236}">
                  <a16:creationId xmlns:a16="http://schemas.microsoft.com/office/drawing/2014/main" id="{2EBC145E-E518-41B7-BC06-BA8EF010BA13}"/>
                </a:ext>
              </a:extLst>
            </p:cNvPr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938;p57">
              <a:extLst>
                <a:ext uri="{FF2B5EF4-FFF2-40B4-BE49-F238E27FC236}">
                  <a16:creationId xmlns:a16="http://schemas.microsoft.com/office/drawing/2014/main" id="{EF407F12-B681-4D54-9377-D639842929CE}"/>
                </a:ext>
              </a:extLst>
            </p:cNvPr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939;p57">
              <a:extLst>
                <a:ext uri="{FF2B5EF4-FFF2-40B4-BE49-F238E27FC236}">
                  <a16:creationId xmlns:a16="http://schemas.microsoft.com/office/drawing/2014/main" id="{DB664145-DD1D-4965-9310-50A295F944AE}"/>
                </a:ext>
              </a:extLst>
            </p:cNvPr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940;p57">
              <a:extLst>
                <a:ext uri="{FF2B5EF4-FFF2-40B4-BE49-F238E27FC236}">
                  <a16:creationId xmlns:a16="http://schemas.microsoft.com/office/drawing/2014/main" id="{DB2CB12E-6275-4D11-81CA-0F0EC5C60BD2}"/>
                </a:ext>
              </a:extLst>
            </p:cNvPr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941;p57">
              <a:extLst>
                <a:ext uri="{FF2B5EF4-FFF2-40B4-BE49-F238E27FC236}">
                  <a16:creationId xmlns:a16="http://schemas.microsoft.com/office/drawing/2014/main" id="{11C8BB30-1CA1-4A26-B759-1E728B0F1B02}"/>
                </a:ext>
              </a:extLst>
            </p:cNvPr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942;p57">
              <a:extLst>
                <a:ext uri="{FF2B5EF4-FFF2-40B4-BE49-F238E27FC236}">
                  <a16:creationId xmlns:a16="http://schemas.microsoft.com/office/drawing/2014/main" id="{2DE76188-3B9A-495E-99A3-E9492D2714D4}"/>
                </a:ext>
              </a:extLst>
            </p:cNvPr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943;p57">
              <a:extLst>
                <a:ext uri="{FF2B5EF4-FFF2-40B4-BE49-F238E27FC236}">
                  <a16:creationId xmlns:a16="http://schemas.microsoft.com/office/drawing/2014/main" id="{DD6DBB97-BA59-4E7C-9795-B7E6B346DE70}"/>
                </a:ext>
              </a:extLst>
            </p:cNvPr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944;p57">
              <a:extLst>
                <a:ext uri="{FF2B5EF4-FFF2-40B4-BE49-F238E27FC236}">
                  <a16:creationId xmlns:a16="http://schemas.microsoft.com/office/drawing/2014/main" id="{497EA820-3FA4-4ECD-9E63-285DA411ADFE}"/>
                </a:ext>
              </a:extLst>
            </p:cNvPr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945;p57">
              <a:extLst>
                <a:ext uri="{FF2B5EF4-FFF2-40B4-BE49-F238E27FC236}">
                  <a16:creationId xmlns:a16="http://schemas.microsoft.com/office/drawing/2014/main" id="{BC184F16-8F5E-48EE-86A3-C95315D3FFFD}"/>
                </a:ext>
              </a:extLst>
            </p:cNvPr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946;p57">
              <a:extLst>
                <a:ext uri="{FF2B5EF4-FFF2-40B4-BE49-F238E27FC236}">
                  <a16:creationId xmlns:a16="http://schemas.microsoft.com/office/drawing/2014/main" id="{24C69CFF-9E34-4F33-8C20-CCD26E5FC4C7}"/>
                </a:ext>
              </a:extLst>
            </p:cNvPr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947;p57">
              <a:extLst>
                <a:ext uri="{FF2B5EF4-FFF2-40B4-BE49-F238E27FC236}">
                  <a16:creationId xmlns:a16="http://schemas.microsoft.com/office/drawing/2014/main" id="{E4CD84A8-C68A-4FCB-82FA-08C491682162}"/>
                </a:ext>
              </a:extLst>
            </p:cNvPr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948;p57">
              <a:extLst>
                <a:ext uri="{FF2B5EF4-FFF2-40B4-BE49-F238E27FC236}">
                  <a16:creationId xmlns:a16="http://schemas.microsoft.com/office/drawing/2014/main" id="{D2BDA8B0-C616-4BA8-9678-37F9D0D971B6}"/>
                </a:ext>
              </a:extLst>
            </p:cNvPr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949;p57">
              <a:extLst>
                <a:ext uri="{FF2B5EF4-FFF2-40B4-BE49-F238E27FC236}">
                  <a16:creationId xmlns:a16="http://schemas.microsoft.com/office/drawing/2014/main" id="{C18E204D-1BE2-4157-BD1A-313DE73F984F}"/>
                </a:ext>
              </a:extLst>
            </p:cNvPr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950;p57">
              <a:extLst>
                <a:ext uri="{FF2B5EF4-FFF2-40B4-BE49-F238E27FC236}">
                  <a16:creationId xmlns:a16="http://schemas.microsoft.com/office/drawing/2014/main" id="{15097049-FF62-4A2F-9934-0BA0F1CB97AA}"/>
                </a:ext>
              </a:extLst>
            </p:cNvPr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951;p57">
              <a:extLst>
                <a:ext uri="{FF2B5EF4-FFF2-40B4-BE49-F238E27FC236}">
                  <a16:creationId xmlns:a16="http://schemas.microsoft.com/office/drawing/2014/main" id="{82B4819C-FCA3-4228-90C9-1B11D3C3FAD9}"/>
                </a:ext>
              </a:extLst>
            </p:cNvPr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952;p57">
              <a:extLst>
                <a:ext uri="{FF2B5EF4-FFF2-40B4-BE49-F238E27FC236}">
                  <a16:creationId xmlns:a16="http://schemas.microsoft.com/office/drawing/2014/main" id="{D4EEDAFD-8391-42F6-9DDC-EDD6A2E6DB36}"/>
                </a:ext>
              </a:extLst>
            </p:cNvPr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953;p57">
              <a:extLst>
                <a:ext uri="{FF2B5EF4-FFF2-40B4-BE49-F238E27FC236}">
                  <a16:creationId xmlns:a16="http://schemas.microsoft.com/office/drawing/2014/main" id="{441F4970-9CC5-4C58-8E83-7D9D4953321A}"/>
                </a:ext>
              </a:extLst>
            </p:cNvPr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954;p57">
              <a:extLst>
                <a:ext uri="{FF2B5EF4-FFF2-40B4-BE49-F238E27FC236}">
                  <a16:creationId xmlns:a16="http://schemas.microsoft.com/office/drawing/2014/main" id="{041D5F8C-4C72-4055-B685-AE04A582EA87}"/>
                </a:ext>
              </a:extLst>
            </p:cNvPr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955;p57">
              <a:extLst>
                <a:ext uri="{FF2B5EF4-FFF2-40B4-BE49-F238E27FC236}">
                  <a16:creationId xmlns:a16="http://schemas.microsoft.com/office/drawing/2014/main" id="{724AF6C8-50C4-48A7-9CAA-63D9F5D1F474}"/>
                </a:ext>
              </a:extLst>
            </p:cNvPr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956;p57">
              <a:extLst>
                <a:ext uri="{FF2B5EF4-FFF2-40B4-BE49-F238E27FC236}">
                  <a16:creationId xmlns:a16="http://schemas.microsoft.com/office/drawing/2014/main" id="{9E3ACF41-1E8B-4485-9386-17B37D424F14}"/>
                </a:ext>
              </a:extLst>
            </p:cNvPr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957;p57">
              <a:extLst>
                <a:ext uri="{FF2B5EF4-FFF2-40B4-BE49-F238E27FC236}">
                  <a16:creationId xmlns:a16="http://schemas.microsoft.com/office/drawing/2014/main" id="{52E55396-6428-479A-AD5C-97F6913572D2}"/>
                </a:ext>
              </a:extLst>
            </p:cNvPr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958;p57">
              <a:extLst>
                <a:ext uri="{FF2B5EF4-FFF2-40B4-BE49-F238E27FC236}">
                  <a16:creationId xmlns:a16="http://schemas.microsoft.com/office/drawing/2014/main" id="{89366D90-FCAC-4AC5-A68A-D101413443FC}"/>
                </a:ext>
              </a:extLst>
            </p:cNvPr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959;p57">
              <a:extLst>
                <a:ext uri="{FF2B5EF4-FFF2-40B4-BE49-F238E27FC236}">
                  <a16:creationId xmlns:a16="http://schemas.microsoft.com/office/drawing/2014/main" id="{ECFE50B1-A5FA-4D1F-8A12-ABADEB89951B}"/>
                </a:ext>
              </a:extLst>
            </p:cNvPr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960;p57">
              <a:extLst>
                <a:ext uri="{FF2B5EF4-FFF2-40B4-BE49-F238E27FC236}">
                  <a16:creationId xmlns:a16="http://schemas.microsoft.com/office/drawing/2014/main" id="{59EC4B8C-1D2F-44DB-B8DC-EA936DE1B035}"/>
                </a:ext>
              </a:extLst>
            </p:cNvPr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961;p57">
              <a:extLst>
                <a:ext uri="{FF2B5EF4-FFF2-40B4-BE49-F238E27FC236}">
                  <a16:creationId xmlns:a16="http://schemas.microsoft.com/office/drawing/2014/main" id="{E15ADE3B-A8A4-4036-85D7-64DC9D726F1E}"/>
                </a:ext>
              </a:extLst>
            </p:cNvPr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962;p57">
              <a:extLst>
                <a:ext uri="{FF2B5EF4-FFF2-40B4-BE49-F238E27FC236}">
                  <a16:creationId xmlns:a16="http://schemas.microsoft.com/office/drawing/2014/main" id="{4B8E9630-6122-4241-AF7F-AD5E14510108}"/>
                </a:ext>
              </a:extLst>
            </p:cNvPr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963;p57">
              <a:extLst>
                <a:ext uri="{FF2B5EF4-FFF2-40B4-BE49-F238E27FC236}">
                  <a16:creationId xmlns:a16="http://schemas.microsoft.com/office/drawing/2014/main" id="{48E3907B-5371-4E48-85BE-AF354E8E37D8}"/>
                </a:ext>
              </a:extLst>
            </p:cNvPr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964;p57">
              <a:extLst>
                <a:ext uri="{FF2B5EF4-FFF2-40B4-BE49-F238E27FC236}">
                  <a16:creationId xmlns:a16="http://schemas.microsoft.com/office/drawing/2014/main" id="{0D5279ED-782D-4322-A78E-4E472B77C4AA}"/>
                </a:ext>
              </a:extLst>
            </p:cNvPr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965;p57">
              <a:extLst>
                <a:ext uri="{FF2B5EF4-FFF2-40B4-BE49-F238E27FC236}">
                  <a16:creationId xmlns:a16="http://schemas.microsoft.com/office/drawing/2014/main" id="{D9BE8E94-DE8B-4AEC-9474-7B6018D97DDB}"/>
                </a:ext>
              </a:extLst>
            </p:cNvPr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966;p57">
              <a:extLst>
                <a:ext uri="{FF2B5EF4-FFF2-40B4-BE49-F238E27FC236}">
                  <a16:creationId xmlns:a16="http://schemas.microsoft.com/office/drawing/2014/main" id="{A0F6077E-0299-400B-92A2-9B78D3429F42}"/>
                </a:ext>
              </a:extLst>
            </p:cNvPr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967;p57">
              <a:extLst>
                <a:ext uri="{FF2B5EF4-FFF2-40B4-BE49-F238E27FC236}">
                  <a16:creationId xmlns:a16="http://schemas.microsoft.com/office/drawing/2014/main" id="{C5F55173-3526-4BB6-A2EF-1A710811D300}"/>
                </a:ext>
              </a:extLst>
            </p:cNvPr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968;p57">
              <a:extLst>
                <a:ext uri="{FF2B5EF4-FFF2-40B4-BE49-F238E27FC236}">
                  <a16:creationId xmlns:a16="http://schemas.microsoft.com/office/drawing/2014/main" id="{973DE0E4-1290-4AE5-BED6-5C1F6FC2EBD6}"/>
                </a:ext>
              </a:extLst>
            </p:cNvPr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969;p57">
              <a:extLst>
                <a:ext uri="{FF2B5EF4-FFF2-40B4-BE49-F238E27FC236}">
                  <a16:creationId xmlns:a16="http://schemas.microsoft.com/office/drawing/2014/main" id="{28DB84A4-CB73-4414-A078-A4B291ABC165}"/>
                </a:ext>
              </a:extLst>
            </p:cNvPr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970;p57">
              <a:extLst>
                <a:ext uri="{FF2B5EF4-FFF2-40B4-BE49-F238E27FC236}">
                  <a16:creationId xmlns:a16="http://schemas.microsoft.com/office/drawing/2014/main" id="{2EE21C7C-2AB5-4E3B-B555-D158E0A6D793}"/>
                </a:ext>
              </a:extLst>
            </p:cNvPr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971;p57">
              <a:extLst>
                <a:ext uri="{FF2B5EF4-FFF2-40B4-BE49-F238E27FC236}">
                  <a16:creationId xmlns:a16="http://schemas.microsoft.com/office/drawing/2014/main" id="{06C00395-D1E1-4076-91E7-F737695EB35F}"/>
                </a:ext>
              </a:extLst>
            </p:cNvPr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972;p57">
              <a:extLst>
                <a:ext uri="{FF2B5EF4-FFF2-40B4-BE49-F238E27FC236}">
                  <a16:creationId xmlns:a16="http://schemas.microsoft.com/office/drawing/2014/main" id="{85D287AB-EECF-48E8-872E-A1FB59C01A5B}"/>
                </a:ext>
              </a:extLst>
            </p:cNvPr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973;p57">
              <a:extLst>
                <a:ext uri="{FF2B5EF4-FFF2-40B4-BE49-F238E27FC236}">
                  <a16:creationId xmlns:a16="http://schemas.microsoft.com/office/drawing/2014/main" id="{DEF56AFF-893A-4552-98AC-6845C64C9076}"/>
                </a:ext>
              </a:extLst>
            </p:cNvPr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974;p57">
              <a:extLst>
                <a:ext uri="{FF2B5EF4-FFF2-40B4-BE49-F238E27FC236}">
                  <a16:creationId xmlns:a16="http://schemas.microsoft.com/office/drawing/2014/main" id="{1EE63E33-E3FF-41FB-84D3-8C401834BFE3}"/>
                </a:ext>
              </a:extLst>
            </p:cNvPr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975;p57">
              <a:extLst>
                <a:ext uri="{FF2B5EF4-FFF2-40B4-BE49-F238E27FC236}">
                  <a16:creationId xmlns:a16="http://schemas.microsoft.com/office/drawing/2014/main" id="{C7E60DE4-7C83-4872-8E23-0D48E82E9B03}"/>
                </a:ext>
              </a:extLst>
            </p:cNvPr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976;p57">
              <a:extLst>
                <a:ext uri="{FF2B5EF4-FFF2-40B4-BE49-F238E27FC236}">
                  <a16:creationId xmlns:a16="http://schemas.microsoft.com/office/drawing/2014/main" id="{715ECAEC-1CE0-4341-9BE1-36D0ED77B5E2}"/>
                </a:ext>
              </a:extLst>
            </p:cNvPr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977;p57">
              <a:extLst>
                <a:ext uri="{FF2B5EF4-FFF2-40B4-BE49-F238E27FC236}">
                  <a16:creationId xmlns:a16="http://schemas.microsoft.com/office/drawing/2014/main" id="{D1E69DBB-D4D4-4865-92B6-A99B28D3F77F}"/>
                </a:ext>
              </a:extLst>
            </p:cNvPr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978;p57">
              <a:extLst>
                <a:ext uri="{FF2B5EF4-FFF2-40B4-BE49-F238E27FC236}">
                  <a16:creationId xmlns:a16="http://schemas.microsoft.com/office/drawing/2014/main" id="{D42A5D29-9CB0-474D-9285-0BFD196115E5}"/>
                </a:ext>
              </a:extLst>
            </p:cNvPr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979;p57">
              <a:extLst>
                <a:ext uri="{FF2B5EF4-FFF2-40B4-BE49-F238E27FC236}">
                  <a16:creationId xmlns:a16="http://schemas.microsoft.com/office/drawing/2014/main" id="{1905ABD9-053F-46BA-83DD-19CDDA71055C}"/>
                </a:ext>
              </a:extLst>
            </p:cNvPr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980;p57">
              <a:extLst>
                <a:ext uri="{FF2B5EF4-FFF2-40B4-BE49-F238E27FC236}">
                  <a16:creationId xmlns:a16="http://schemas.microsoft.com/office/drawing/2014/main" id="{9EBB2F92-C4F7-4AB0-B30B-EF1DD5FE12D1}"/>
                </a:ext>
              </a:extLst>
            </p:cNvPr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981;p57">
              <a:extLst>
                <a:ext uri="{FF2B5EF4-FFF2-40B4-BE49-F238E27FC236}">
                  <a16:creationId xmlns:a16="http://schemas.microsoft.com/office/drawing/2014/main" id="{05BD66A6-D42A-45DC-BAD4-78FFE9489C35}"/>
                </a:ext>
              </a:extLst>
            </p:cNvPr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982;p57">
              <a:extLst>
                <a:ext uri="{FF2B5EF4-FFF2-40B4-BE49-F238E27FC236}">
                  <a16:creationId xmlns:a16="http://schemas.microsoft.com/office/drawing/2014/main" id="{7A360DEF-2691-4D5A-BF67-498A9A85518E}"/>
                </a:ext>
              </a:extLst>
            </p:cNvPr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983;p57">
              <a:extLst>
                <a:ext uri="{FF2B5EF4-FFF2-40B4-BE49-F238E27FC236}">
                  <a16:creationId xmlns:a16="http://schemas.microsoft.com/office/drawing/2014/main" id="{4D6A192E-2F27-4B97-94BE-287E01BDE3F9}"/>
                </a:ext>
              </a:extLst>
            </p:cNvPr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984;p57">
              <a:extLst>
                <a:ext uri="{FF2B5EF4-FFF2-40B4-BE49-F238E27FC236}">
                  <a16:creationId xmlns:a16="http://schemas.microsoft.com/office/drawing/2014/main" id="{B95F66D7-3FF1-41A8-8F65-EBAF484A37C6}"/>
                </a:ext>
              </a:extLst>
            </p:cNvPr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985;p57">
              <a:extLst>
                <a:ext uri="{FF2B5EF4-FFF2-40B4-BE49-F238E27FC236}">
                  <a16:creationId xmlns:a16="http://schemas.microsoft.com/office/drawing/2014/main" id="{04DC2892-0F73-42C4-B813-37C9BDF6E979}"/>
                </a:ext>
              </a:extLst>
            </p:cNvPr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986;p57">
              <a:extLst>
                <a:ext uri="{FF2B5EF4-FFF2-40B4-BE49-F238E27FC236}">
                  <a16:creationId xmlns:a16="http://schemas.microsoft.com/office/drawing/2014/main" id="{F07A84DA-CC6C-40F3-A439-49B15A48A8D0}"/>
                </a:ext>
              </a:extLst>
            </p:cNvPr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987;p57">
              <a:extLst>
                <a:ext uri="{FF2B5EF4-FFF2-40B4-BE49-F238E27FC236}">
                  <a16:creationId xmlns:a16="http://schemas.microsoft.com/office/drawing/2014/main" id="{C1971A5D-6E8F-48E2-989F-AD32CD500F7A}"/>
                </a:ext>
              </a:extLst>
            </p:cNvPr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988;p57">
              <a:extLst>
                <a:ext uri="{FF2B5EF4-FFF2-40B4-BE49-F238E27FC236}">
                  <a16:creationId xmlns:a16="http://schemas.microsoft.com/office/drawing/2014/main" id="{C731E353-D1DA-4E30-BD8B-544F38194638}"/>
                </a:ext>
              </a:extLst>
            </p:cNvPr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989;p57">
              <a:extLst>
                <a:ext uri="{FF2B5EF4-FFF2-40B4-BE49-F238E27FC236}">
                  <a16:creationId xmlns:a16="http://schemas.microsoft.com/office/drawing/2014/main" id="{E92F6648-D2F9-475B-A78A-2C9FCB887018}"/>
                </a:ext>
              </a:extLst>
            </p:cNvPr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990;p57">
              <a:extLst>
                <a:ext uri="{FF2B5EF4-FFF2-40B4-BE49-F238E27FC236}">
                  <a16:creationId xmlns:a16="http://schemas.microsoft.com/office/drawing/2014/main" id="{47F0523D-B512-4635-AFF0-5708528E2A5C}"/>
                </a:ext>
              </a:extLst>
            </p:cNvPr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991;p57">
              <a:extLst>
                <a:ext uri="{FF2B5EF4-FFF2-40B4-BE49-F238E27FC236}">
                  <a16:creationId xmlns:a16="http://schemas.microsoft.com/office/drawing/2014/main" id="{21CA1724-3E7F-44C8-A8F1-F4FFC09B1229}"/>
                </a:ext>
              </a:extLst>
            </p:cNvPr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992;p57">
              <a:extLst>
                <a:ext uri="{FF2B5EF4-FFF2-40B4-BE49-F238E27FC236}">
                  <a16:creationId xmlns:a16="http://schemas.microsoft.com/office/drawing/2014/main" id="{0012407E-C1AB-409D-A9A8-8901D00658AA}"/>
                </a:ext>
              </a:extLst>
            </p:cNvPr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993;p57">
              <a:extLst>
                <a:ext uri="{FF2B5EF4-FFF2-40B4-BE49-F238E27FC236}">
                  <a16:creationId xmlns:a16="http://schemas.microsoft.com/office/drawing/2014/main" id="{3393B073-7084-4C07-B04F-8B9BBEA32069}"/>
                </a:ext>
              </a:extLst>
            </p:cNvPr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994;p57">
              <a:extLst>
                <a:ext uri="{FF2B5EF4-FFF2-40B4-BE49-F238E27FC236}">
                  <a16:creationId xmlns:a16="http://schemas.microsoft.com/office/drawing/2014/main" id="{6DF34C39-2E77-4407-8FAB-272E81C131DE}"/>
                </a:ext>
              </a:extLst>
            </p:cNvPr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995;p57">
              <a:extLst>
                <a:ext uri="{FF2B5EF4-FFF2-40B4-BE49-F238E27FC236}">
                  <a16:creationId xmlns:a16="http://schemas.microsoft.com/office/drawing/2014/main" id="{C6E4E3DC-B104-409B-AF61-41759AA25147}"/>
                </a:ext>
              </a:extLst>
            </p:cNvPr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996;p57">
              <a:extLst>
                <a:ext uri="{FF2B5EF4-FFF2-40B4-BE49-F238E27FC236}">
                  <a16:creationId xmlns:a16="http://schemas.microsoft.com/office/drawing/2014/main" id="{F0478021-DFC9-43E8-A8C9-E93C2831ACB6}"/>
                </a:ext>
              </a:extLst>
            </p:cNvPr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997;p57">
              <a:extLst>
                <a:ext uri="{FF2B5EF4-FFF2-40B4-BE49-F238E27FC236}">
                  <a16:creationId xmlns:a16="http://schemas.microsoft.com/office/drawing/2014/main" id="{20ECFAAC-64A3-4FE3-A16B-D7A7DF447D31}"/>
                </a:ext>
              </a:extLst>
            </p:cNvPr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998;p57">
              <a:extLst>
                <a:ext uri="{FF2B5EF4-FFF2-40B4-BE49-F238E27FC236}">
                  <a16:creationId xmlns:a16="http://schemas.microsoft.com/office/drawing/2014/main" id="{0314423F-D93A-4875-B16D-DED2CA0BF12D}"/>
                </a:ext>
              </a:extLst>
            </p:cNvPr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999;p57">
              <a:extLst>
                <a:ext uri="{FF2B5EF4-FFF2-40B4-BE49-F238E27FC236}">
                  <a16:creationId xmlns:a16="http://schemas.microsoft.com/office/drawing/2014/main" id="{4B0F6365-78E6-42BC-8A62-7AF605519649}"/>
                </a:ext>
              </a:extLst>
            </p:cNvPr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5000;p57">
              <a:extLst>
                <a:ext uri="{FF2B5EF4-FFF2-40B4-BE49-F238E27FC236}">
                  <a16:creationId xmlns:a16="http://schemas.microsoft.com/office/drawing/2014/main" id="{3B535EA8-2C22-46D6-AA7A-8380ADF1AC58}"/>
                </a:ext>
              </a:extLst>
            </p:cNvPr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5001;p57">
              <a:extLst>
                <a:ext uri="{FF2B5EF4-FFF2-40B4-BE49-F238E27FC236}">
                  <a16:creationId xmlns:a16="http://schemas.microsoft.com/office/drawing/2014/main" id="{430C5B23-353F-47BE-9D9F-2BFB46CCFFE8}"/>
                </a:ext>
              </a:extLst>
            </p:cNvPr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5002;p57">
              <a:extLst>
                <a:ext uri="{FF2B5EF4-FFF2-40B4-BE49-F238E27FC236}">
                  <a16:creationId xmlns:a16="http://schemas.microsoft.com/office/drawing/2014/main" id="{E5EC2BAE-22EE-4CE6-8EFF-697DB0C08605}"/>
                </a:ext>
              </a:extLst>
            </p:cNvPr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5003;p57">
              <a:extLst>
                <a:ext uri="{FF2B5EF4-FFF2-40B4-BE49-F238E27FC236}">
                  <a16:creationId xmlns:a16="http://schemas.microsoft.com/office/drawing/2014/main" id="{3099C389-EC45-4A13-B358-07D6DED3122F}"/>
                </a:ext>
              </a:extLst>
            </p:cNvPr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5004;p57">
              <a:extLst>
                <a:ext uri="{FF2B5EF4-FFF2-40B4-BE49-F238E27FC236}">
                  <a16:creationId xmlns:a16="http://schemas.microsoft.com/office/drawing/2014/main" id="{EBE4552D-7441-451B-8221-D73EA028F2CB}"/>
                </a:ext>
              </a:extLst>
            </p:cNvPr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5005;p57">
              <a:extLst>
                <a:ext uri="{FF2B5EF4-FFF2-40B4-BE49-F238E27FC236}">
                  <a16:creationId xmlns:a16="http://schemas.microsoft.com/office/drawing/2014/main" id="{6C0A9A77-B069-4310-9713-6C3234CE9199}"/>
                </a:ext>
              </a:extLst>
            </p:cNvPr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5006;p57">
              <a:extLst>
                <a:ext uri="{FF2B5EF4-FFF2-40B4-BE49-F238E27FC236}">
                  <a16:creationId xmlns:a16="http://schemas.microsoft.com/office/drawing/2014/main" id="{83D8333F-AAA8-40F2-B94C-7E7C242910F7}"/>
                </a:ext>
              </a:extLst>
            </p:cNvPr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5007;p57">
              <a:extLst>
                <a:ext uri="{FF2B5EF4-FFF2-40B4-BE49-F238E27FC236}">
                  <a16:creationId xmlns:a16="http://schemas.microsoft.com/office/drawing/2014/main" id="{625AA8FB-82E8-4E58-ADF2-1F245FC693CA}"/>
                </a:ext>
              </a:extLst>
            </p:cNvPr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5008;p57">
              <a:extLst>
                <a:ext uri="{FF2B5EF4-FFF2-40B4-BE49-F238E27FC236}">
                  <a16:creationId xmlns:a16="http://schemas.microsoft.com/office/drawing/2014/main" id="{DEF88787-887A-4A32-85EE-9DE8B80C8B81}"/>
                </a:ext>
              </a:extLst>
            </p:cNvPr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5009;p57">
              <a:extLst>
                <a:ext uri="{FF2B5EF4-FFF2-40B4-BE49-F238E27FC236}">
                  <a16:creationId xmlns:a16="http://schemas.microsoft.com/office/drawing/2014/main" id="{5386E3EC-B10D-4EBD-A8EC-6F483D133B99}"/>
                </a:ext>
              </a:extLst>
            </p:cNvPr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5010;p57">
              <a:extLst>
                <a:ext uri="{FF2B5EF4-FFF2-40B4-BE49-F238E27FC236}">
                  <a16:creationId xmlns:a16="http://schemas.microsoft.com/office/drawing/2014/main" id="{6251F359-F6FE-44E6-A34B-416099DEF9BE}"/>
                </a:ext>
              </a:extLst>
            </p:cNvPr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5011;p57">
              <a:extLst>
                <a:ext uri="{FF2B5EF4-FFF2-40B4-BE49-F238E27FC236}">
                  <a16:creationId xmlns:a16="http://schemas.microsoft.com/office/drawing/2014/main" id="{80E8CB0D-9A1C-4B76-A0B9-50DB1DE54C2C}"/>
                </a:ext>
              </a:extLst>
            </p:cNvPr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5012;p57">
              <a:extLst>
                <a:ext uri="{FF2B5EF4-FFF2-40B4-BE49-F238E27FC236}">
                  <a16:creationId xmlns:a16="http://schemas.microsoft.com/office/drawing/2014/main" id="{82D7574A-CBCF-4157-A286-1D5FDD78CBFE}"/>
                </a:ext>
              </a:extLst>
            </p:cNvPr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5013;p57">
              <a:extLst>
                <a:ext uri="{FF2B5EF4-FFF2-40B4-BE49-F238E27FC236}">
                  <a16:creationId xmlns:a16="http://schemas.microsoft.com/office/drawing/2014/main" id="{70D5E89C-A58A-406A-A60C-9446E5B806A7}"/>
                </a:ext>
              </a:extLst>
            </p:cNvPr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5014;p57">
              <a:extLst>
                <a:ext uri="{FF2B5EF4-FFF2-40B4-BE49-F238E27FC236}">
                  <a16:creationId xmlns:a16="http://schemas.microsoft.com/office/drawing/2014/main" id="{A56AFAC3-E363-40CF-B35E-2A5B4688919C}"/>
                </a:ext>
              </a:extLst>
            </p:cNvPr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5015;p57">
              <a:extLst>
                <a:ext uri="{FF2B5EF4-FFF2-40B4-BE49-F238E27FC236}">
                  <a16:creationId xmlns:a16="http://schemas.microsoft.com/office/drawing/2014/main" id="{6347EF80-698F-4925-82EC-491CD273CBC0}"/>
                </a:ext>
              </a:extLst>
            </p:cNvPr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5016;p57">
              <a:extLst>
                <a:ext uri="{FF2B5EF4-FFF2-40B4-BE49-F238E27FC236}">
                  <a16:creationId xmlns:a16="http://schemas.microsoft.com/office/drawing/2014/main" id="{4060C48A-FE1F-43F9-B9A7-C9D1A77EBB6D}"/>
                </a:ext>
              </a:extLst>
            </p:cNvPr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5017;p57">
              <a:extLst>
                <a:ext uri="{FF2B5EF4-FFF2-40B4-BE49-F238E27FC236}">
                  <a16:creationId xmlns:a16="http://schemas.microsoft.com/office/drawing/2014/main" id="{5B94A324-E40E-4F6D-9812-DFFA72B06B65}"/>
                </a:ext>
              </a:extLst>
            </p:cNvPr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5018;p57">
              <a:extLst>
                <a:ext uri="{FF2B5EF4-FFF2-40B4-BE49-F238E27FC236}">
                  <a16:creationId xmlns:a16="http://schemas.microsoft.com/office/drawing/2014/main" id="{04D9948B-C933-4BB1-8314-4E4F33B8CD6E}"/>
                </a:ext>
              </a:extLst>
            </p:cNvPr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5019;p57">
              <a:extLst>
                <a:ext uri="{FF2B5EF4-FFF2-40B4-BE49-F238E27FC236}">
                  <a16:creationId xmlns:a16="http://schemas.microsoft.com/office/drawing/2014/main" id="{9954598A-7755-4688-ABB0-1439C9AF7F53}"/>
                </a:ext>
              </a:extLst>
            </p:cNvPr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5020;p57">
              <a:extLst>
                <a:ext uri="{FF2B5EF4-FFF2-40B4-BE49-F238E27FC236}">
                  <a16:creationId xmlns:a16="http://schemas.microsoft.com/office/drawing/2014/main" id="{F86C1C3B-55EF-44F7-9DD3-BD830E69217F}"/>
                </a:ext>
              </a:extLst>
            </p:cNvPr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5021;p57">
              <a:extLst>
                <a:ext uri="{FF2B5EF4-FFF2-40B4-BE49-F238E27FC236}">
                  <a16:creationId xmlns:a16="http://schemas.microsoft.com/office/drawing/2014/main" id="{72E21948-0098-4EA0-93AF-5E9A26523C47}"/>
                </a:ext>
              </a:extLst>
            </p:cNvPr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5022;p57">
              <a:extLst>
                <a:ext uri="{FF2B5EF4-FFF2-40B4-BE49-F238E27FC236}">
                  <a16:creationId xmlns:a16="http://schemas.microsoft.com/office/drawing/2014/main" id="{963088AE-D17C-4310-B104-03C07A463E3A}"/>
                </a:ext>
              </a:extLst>
            </p:cNvPr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5023;p57">
              <a:extLst>
                <a:ext uri="{FF2B5EF4-FFF2-40B4-BE49-F238E27FC236}">
                  <a16:creationId xmlns:a16="http://schemas.microsoft.com/office/drawing/2014/main" id="{57E4C9A5-551F-44F6-BDD7-A36BE945F235}"/>
                </a:ext>
              </a:extLst>
            </p:cNvPr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5024;p57">
              <a:extLst>
                <a:ext uri="{FF2B5EF4-FFF2-40B4-BE49-F238E27FC236}">
                  <a16:creationId xmlns:a16="http://schemas.microsoft.com/office/drawing/2014/main" id="{DC050AE1-9810-4E7C-97CA-238839EC39E0}"/>
                </a:ext>
              </a:extLst>
            </p:cNvPr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5025;p57">
              <a:extLst>
                <a:ext uri="{FF2B5EF4-FFF2-40B4-BE49-F238E27FC236}">
                  <a16:creationId xmlns:a16="http://schemas.microsoft.com/office/drawing/2014/main" id="{C0B1D984-A694-4AAA-8D15-CE932DA93895}"/>
                </a:ext>
              </a:extLst>
            </p:cNvPr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5026;p57">
              <a:extLst>
                <a:ext uri="{FF2B5EF4-FFF2-40B4-BE49-F238E27FC236}">
                  <a16:creationId xmlns:a16="http://schemas.microsoft.com/office/drawing/2014/main" id="{0067D331-4C5B-4912-A00D-474317FB5BB6}"/>
                </a:ext>
              </a:extLst>
            </p:cNvPr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5027;p57">
              <a:extLst>
                <a:ext uri="{FF2B5EF4-FFF2-40B4-BE49-F238E27FC236}">
                  <a16:creationId xmlns:a16="http://schemas.microsoft.com/office/drawing/2014/main" id="{FCA27964-BA54-425F-9149-C74802AE0C87}"/>
                </a:ext>
              </a:extLst>
            </p:cNvPr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5028;p57">
              <a:extLst>
                <a:ext uri="{FF2B5EF4-FFF2-40B4-BE49-F238E27FC236}">
                  <a16:creationId xmlns:a16="http://schemas.microsoft.com/office/drawing/2014/main" id="{13070948-371F-41E4-9C20-45E1C4F4B3CE}"/>
                </a:ext>
              </a:extLst>
            </p:cNvPr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5029;p57">
              <a:extLst>
                <a:ext uri="{FF2B5EF4-FFF2-40B4-BE49-F238E27FC236}">
                  <a16:creationId xmlns:a16="http://schemas.microsoft.com/office/drawing/2014/main" id="{020F3EA0-3068-4472-965E-3078B9BCC46D}"/>
                </a:ext>
              </a:extLst>
            </p:cNvPr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5030;p57">
              <a:extLst>
                <a:ext uri="{FF2B5EF4-FFF2-40B4-BE49-F238E27FC236}">
                  <a16:creationId xmlns:a16="http://schemas.microsoft.com/office/drawing/2014/main" id="{4D94C1F1-7E6D-4EF2-AC24-D10900217255}"/>
                </a:ext>
              </a:extLst>
            </p:cNvPr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5031;p57">
              <a:extLst>
                <a:ext uri="{FF2B5EF4-FFF2-40B4-BE49-F238E27FC236}">
                  <a16:creationId xmlns:a16="http://schemas.microsoft.com/office/drawing/2014/main" id="{A40DBACE-581B-4AFB-8A86-23BCE8A9B64C}"/>
                </a:ext>
              </a:extLst>
            </p:cNvPr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5032;p57">
              <a:extLst>
                <a:ext uri="{FF2B5EF4-FFF2-40B4-BE49-F238E27FC236}">
                  <a16:creationId xmlns:a16="http://schemas.microsoft.com/office/drawing/2014/main" id="{3739D1A0-3A60-44FE-85FF-9845D1D41BE5}"/>
                </a:ext>
              </a:extLst>
            </p:cNvPr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5033;p57">
              <a:extLst>
                <a:ext uri="{FF2B5EF4-FFF2-40B4-BE49-F238E27FC236}">
                  <a16:creationId xmlns:a16="http://schemas.microsoft.com/office/drawing/2014/main" id="{335A0CAB-51A8-44DB-BAB6-9F26F41FF800}"/>
                </a:ext>
              </a:extLst>
            </p:cNvPr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5034;p57">
              <a:extLst>
                <a:ext uri="{FF2B5EF4-FFF2-40B4-BE49-F238E27FC236}">
                  <a16:creationId xmlns:a16="http://schemas.microsoft.com/office/drawing/2014/main" id="{D9F265C4-80CB-4B09-B018-A060F7F3D70D}"/>
                </a:ext>
              </a:extLst>
            </p:cNvPr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5035;p57">
              <a:extLst>
                <a:ext uri="{FF2B5EF4-FFF2-40B4-BE49-F238E27FC236}">
                  <a16:creationId xmlns:a16="http://schemas.microsoft.com/office/drawing/2014/main" id="{F438DD69-2A5A-4CCC-B600-76DC11378020}"/>
                </a:ext>
              </a:extLst>
            </p:cNvPr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5036;p57">
              <a:extLst>
                <a:ext uri="{FF2B5EF4-FFF2-40B4-BE49-F238E27FC236}">
                  <a16:creationId xmlns:a16="http://schemas.microsoft.com/office/drawing/2014/main" id="{BC0CE5D2-39CD-47D8-9E0E-4757CC48745C}"/>
                </a:ext>
              </a:extLst>
            </p:cNvPr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5037;p57">
              <a:extLst>
                <a:ext uri="{FF2B5EF4-FFF2-40B4-BE49-F238E27FC236}">
                  <a16:creationId xmlns:a16="http://schemas.microsoft.com/office/drawing/2014/main" id="{462039EE-8381-442C-8B80-24C93CDAA29A}"/>
                </a:ext>
              </a:extLst>
            </p:cNvPr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5038;p57">
              <a:extLst>
                <a:ext uri="{FF2B5EF4-FFF2-40B4-BE49-F238E27FC236}">
                  <a16:creationId xmlns:a16="http://schemas.microsoft.com/office/drawing/2014/main" id="{349CF54F-47A9-46C1-93D4-DF69E3D9E88C}"/>
                </a:ext>
              </a:extLst>
            </p:cNvPr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5039;p57">
              <a:extLst>
                <a:ext uri="{FF2B5EF4-FFF2-40B4-BE49-F238E27FC236}">
                  <a16:creationId xmlns:a16="http://schemas.microsoft.com/office/drawing/2014/main" id="{355CA36E-77D1-4904-9EAD-245336BFE52F}"/>
                </a:ext>
              </a:extLst>
            </p:cNvPr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5040;p57">
              <a:extLst>
                <a:ext uri="{FF2B5EF4-FFF2-40B4-BE49-F238E27FC236}">
                  <a16:creationId xmlns:a16="http://schemas.microsoft.com/office/drawing/2014/main" id="{E928FAD3-2BCF-46B9-8C13-880926840414}"/>
                </a:ext>
              </a:extLst>
            </p:cNvPr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5041;p57">
              <a:extLst>
                <a:ext uri="{FF2B5EF4-FFF2-40B4-BE49-F238E27FC236}">
                  <a16:creationId xmlns:a16="http://schemas.microsoft.com/office/drawing/2014/main" id="{BA7B868C-6921-4627-A3BA-ED3E4F78D7B6}"/>
                </a:ext>
              </a:extLst>
            </p:cNvPr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5042;p57">
              <a:extLst>
                <a:ext uri="{FF2B5EF4-FFF2-40B4-BE49-F238E27FC236}">
                  <a16:creationId xmlns:a16="http://schemas.microsoft.com/office/drawing/2014/main" id="{8DF8E136-8C92-44B5-B68B-35A513AD73A1}"/>
                </a:ext>
              </a:extLst>
            </p:cNvPr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5043;p57">
              <a:extLst>
                <a:ext uri="{FF2B5EF4-FFF2-40B4-BE49-F238E27FC236}">
                  <a16:creationId xmlns:a16="http://schemas.microsoft.com/office/drawing/2014/main" id="{8A2D04CA-4603-41C8-AF71-CC09AC03FB43}"/>
                </a:ext>
              </a:extLst>
            </p:cNvPr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5044;p57">
              <a:extLst>
                <a:ext uri="{FF2B5EF4-FFF2-40B4-BE49-F238E27FC236}">
                  <a16:creationId xmlns:a16="http://schemas.microsoft.com/office/drawing/2014/main" id="{4FD1B2D9-A026-4F7E-AD9E-C33DD96D6ABD}"/>
                </a:ext>
              </a:extLst>
            </p:cNvPr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5045;p57">
              <a:extLst>
                <a:ext uri="{FF2B5EF4-FFF2-40B4-BE49-F238E27FC236}">
                  <a16:creationId xmlns:a16="http://schemas.microsoft.com/office/drawing/2014/main" id="{B4B60ACE-0B8C-4AFB-B014-E697F5814895}"/>
                </a:ext>
              </a:extLst>
            </p:cNvPr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5046;p57">
              <a:extLst>
                <a:ext uri="{FF2B5EF4-FFF2-40B4-BE49-F238E27FC236}">
                  <a16:creationId xmlns:a16="http://schemas.microsoft.com/office/drawing/2014/main" id="{EA68AC37-85D9-46D0-85CF-AFDCF8CC8811}"/>
                </a:ext>
              </a:extLst>
            </p:cNvPr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5047;p57">
              <a:extLst>
                <a:ext uri="{FF2B5EF4-FFF2-40B4-BE49-F238E27FC236}">
                  <a16:creationId xmlns:a16="http://schemas.microsoft.com/office/drawing/2014/main" id="{8C736DC8-B8D0-4BCC-BF9C-FF521DD01912}"/>
                </a:ext>
              </a:extLst>
            </p:cNvPr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5048;p57">
              <a:extLst>
                <a:ext uri="{FF2B5EF4-FFF2-40B4-BE49-F238E27FC236}">
                  <a16:creationId xmlns:a16="http://schemas.microsoft.com/office/drawing/2014/main" id="{0C3C004E-D500-4CC0-84D6-C764A7754839}"/>
                </a:ext>
              </a:extLst>
            </p:cNvPr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5049;p57">
              <a:extLst>
                <a:ext uri="{FF2B5EF4-FFF2-40B4-BE49-F238E27FC236}">
                  <a16:creationId xmlns:a16="http://schemas.microsoft.com/office/drawing/2014/main" id="{811A5E6A-86D6-4CF3-B95A-429254B2C78B}"/>
                </a:ext>
              </a:extLst>
            </p:cNvPr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5050;p57">
              <a:extLst>
                <a:ext uri="{FF2B5EF4-FFF2-40B4-BE49-F238E27FC236}">
                  <a16:creationId xmlns:a16="http://schemas.microsoft.com/office/drawing/2014/main" id="{A89F3938-CA21-4124-AE4A-7675D9C1AE19}"/>
                </a:ext>
              </a:extLst>
            </p:cNvPr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5051;p57">
              <a:extLst>
                <a:ext uri="{FF2B5EF4-FFF2-40B4-BE49-F238E27FC236}">
                  <a16:creationId xmlns:a16="http://schemas.microsoft.com/office/drawing/2014/main" id="{58E11BAB-C2A3-46C2-B79F-DD4BD4B222AE}"/>
                </a:ext>
              </a:extLst>
            </p:cNvPr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5052;p57">
              <a:extLst>
                <a:ext uri="{FF2B5EF4-FFF2-40B4-BE49-F238E27FC236}">
                  <a16:creationId xmlns:a16="http://schemas.microsoft.com/office/drawing/2014/main" id="{FBFDDD90-8EA0-4996-B9A5-4CD7174886DE}"/>
                </a:ext>
              </a:extLst>
            </p:cNvPr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5053;p57">
              <a:extLst>
                <a:ext uri="{FF2B5EF4-FFF2-40B4-BE49-F238E27FC236}">
                  <a16:creationId xmlns:a16="http://schemas.microsoft.com/office/drawing/2014/main" id="{DA789E32-82C9-483C-B4E2-242A85C1EE44}"/>
                </a:ext>
              </a:extLst>
            </p:cNvPr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5054;p57">
              <a:extLst>
                <a:ext uri="{FF2B5EF4-FFF2-40B4-BE49-F238E27FC236}">
                  <a16:creationId xmlns:a16="http://schemas.microsoft.com/office/drawing/2014/main" id="{E244BE21-5CD1-449C-B46D-CAE18F8899A6}"/>
                </a:ext>
              </a:extLst>
            </p:cNvPr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5055;p57">
              <a:extLst>
                <a:ext uri="{FF2B5EF4-FFF2-40B4-BE49-F238E27FC236}">
                  <a16:creationId xmlns:a16="http://schemas.microsoft.com/office/drawing/2014/main" id="{8B9601B1-CF06-4EC6-AB1D-D0A87E0674BF}"/>
                </a:ext>
              </a:extLst>
            </p:cNvPr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5056;p57">
              <a:extLst>
                <a:ext uri="{FF2B5EF4-FFF2-40B4-BE49-F238E27FC236}">
                  <a16:creationId xmlns:a16="http://schemas.microsoft.com/office/drawing/2014/main" id="{84432AE7-D258-44C1-B22E-BE2D938B0B4A}"/>
                </a:ext>
              </a:extLst>
            </p:cNvPr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5057;p57">
              <a:extLst>
                <a:ext uri="{FF2B5EF4-FFF2-40B4-BE49-F238E27FC236}">
                  <a16:creationId xmlns:a16="http://schemas.microsoft.com/office/drawing/2014/main" id="{4D5566E7-8514-49E0-AC37-FB64EEF83D74}"/>
                </a:ext>
              </a:extLst>
            </p:cNvPr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5058;p57">
              <a:extLst>
                <a:ext uri="{FF2B5EF4-FFF2-40B4-BE49-F238E27FC236}">
                  <a16:creationId xmlns:a16="http://schemas.microsoft.com/office/drawing/2014/main" id="{B8FC0BEB-47D6-4E78-9ABD-35C542613585}"/>
                </a:ext>
              </a:extLst>
            </p:cNvPr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5059;p57">
              <a:extLst>
                <a:ext uri="{FF2B5EF4-FFF2-40B4-BE49-F238E27FC236}">
                  <a16:creationId xmlns:a16="http://schemas.microsoft.com/office/drawing/2014/main" id="{D65EFA93-8844-4120-ABC5-5D32A772B11D}"/>
                </a:ext>
              </a:extLst>
            </p:cNvPr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5060;p57">
              <a:extLst>
                <a:ext uri="{FF2B5EF4-FFF2-40B4-BE49-F238E27FC236}">
                  <a16:creationId xmlns:a16="http://schemas.microsoft.com/office/drawing/2014/main" id="{958EA3AC-B640-4AFD-99CB-63F6E5C0737C}"/>
                </a:ext>
              </a:extLst>
            </p:cNvPr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5061;p57">
              <a:extLst>
                <a:ext uri="{FF2B5EF4-FFF2-40B4-BE49-F238E27FC236}">
                  <a16:creationId xmlns:a16="http://schemas.microsoft.com/office/drawing/2014/main" id="{607A8CAF-2DC4-47D7-9270-3458858424BE}"/>
                </a:ext>
              </a:extLst>
            </p:cNvPr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5062;p57">
              <a:extLst>
                <a:ext uri="{FF2B5EF4-FFF2-40B4-BE49-F238E27FC236}">
                  <a16:creationId xmlns:a16="http://schemas.microsoft.com/office/drawing/2014/main" id="{4DEF8AC4-4B91-4C55-A3D5-EAC3A8576C80}"/>
                </a:ext>
              </a:extLst>
            </p:cNvPr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5063;p57">
              <a:extLst>
                <a:ext uri="{FF2B5EF4-FFF2-40B4-BE49-F238E27FC236}">
                  <a16:creationId xmlns:a16="http://schemas.microsoft.com/office/drawing/2014/main" id="{6F6181EB-15E0-4CF2-87CA-21F63F65F795}"/>
                </a:ext>
              </a:extLst>
            </p:cNvPr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5064;p57">
              <a:extLst>
                <a:ext uri="{FF2B5EF4-FFF2-40B4-BE49-F238E27FC236}">
                  <a16:creationId xmlns:a16="http://schemas.microsoft.com/office/drawing/2014/main" id="{0CE9C637-25BE-4B3A-952C-8FA6A5EAECC3}"/>
                </a:ext>
              </a:extLst>
            </p:cNvPr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5065;p57">
              <a:extLst>
                <a:ext uri="{FF2B5EF4-FFF2-40B4-BE49-F238E27FC236}">
                  <a16:creationId xmlns:a16="http://schemas.microsoft.com/office/drawing/2014/main" id="{038D9D7B-1FC5-4991-8318-4C60ECBC9679}"/>
                </a:ext>
              </a:extLst>
            </p:cNvPr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5066;p57">
              <a:extLst>
                <a:ext uri="{FF2B5EF4-FFF2-40B4-BE49-F238E27FC236}">
                  <a16:creationId xmlns:a16="http://schemas.microsoft.com/office/drawing/2014/main" id="{920B9E26-B859-44B8-A669-03F1B9D75B07}"/>
                </a:ext>
              </a:extLst>
            </p:cNvPr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5067;p57">
              <a:extLst>
                <a:ext uri="{FF2B5EF4-FFF2-40B4-BE49-F238E27FC236}">
                  <a16:creationId xmlns:a16="http://schemas.microsoft.com/office/drawing/2014/main" id="{F9D82803-4F5C-44DA-A70A-61F0C0DFB37F}"/>
                </a:ext>
              </a:extLst>
            </p:cNvPr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5068;p57">
              <a:extLst>
                <a:ext uri="{FF2B5EF4-FFF2-40B4-BE49-F238E27FC236}">
                  <a16:creationId xmlns:a16="http://schemas.microsoft.com/office/drawing/2014/main" id="{68C2D037-B137-448C-B4B0-19EB58AB30AE}"/>
                </a:ext>
              </a:extLst>
            </p:cNvPr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5069;p57">
              <a:extLst>
                <a:ext uri="{FF2B5EF4-FFF2-40B4-BE49-F238E27FC236}">
                  <a16:creationId xmlns:a16="http://schemas.microsoft.com/office/drawing/2014/main" id="{D363F384-C4FD-4FF9-A6F8-BDE50F19A09C}"/>
                </a:ext>
              </a:extLst>
            </p:cNvPr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5070;p57">
              <a:extLst>
                <a:ext uri="{FF2B5EF4-FFF2-40B4-BE49-F238E27FC236}">
                  <a16:creationId xmlns:a16="http://schemas.microsoft.com/office/drawing/2014/main" id="{BB8CEC72-CD01-4AFD-B764-DFC335884B9F}"/>
                </a:ext>
              </a:extLst>
            </p:cNvPr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5071;p57">
              <a:extLst>
                <a:ext uri="{FF2B5EF4-FFF2-40B4-BE49-F238E27FC236}">
                  <a16:creationId xmlns:a16="http://schemas.microsoft.com/office/drawing/2014/main" id="{BF982DF7-AF41-4A14-9B43-10D10E4559C2}"/>
                </a:ext>
              </a:extLst>
            </p:cNvPr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5072;p57">
              <a:extLst>
                <a:ext uri="{FF2B5EF4-FFF2-40B4-BE49-F238E27FC236}">
                  <a16:creationId xmlns:a16="http://schemas.microsoft.com/office/drawing/2014/main" id="{3A70CD98-08AB-4B53-A370-59A6EC3CA7F9}"/>
                </a:ext>
              </a:extLst>
            </p:cNvPr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5073;p57">
              <a:extLst>
                <a:ext uri="{FF2B5EF4-FFF2-40B4-BE49-F238E27FC236}">
                  <a16:creationId xmlns:a16="http://schemas.microsoft.com/office/drawing/2014/main" id="{E75196E7-5AFC-4C17-857B-999322A8BB4A}"/>
                </a:ext>
              </a:extLst>
            </p:cNvPr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5074;p57">
              <a:extLst>
                <a:ext uri="{FF2B5EF4-FFF2-40B4-BE49-F238E27FC236}">
                  <a16:creationId xmlns:a16="http://schemas.microsoft.com/office/drawing/2014/main" id="{3BA0A151-A773-4200-A0B5-2803EAB0D48F}"/>
                </a:ext>
              </a:extLst>
            </p:cNvPr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5075;p57">
              <a:extLst>
                <a:ext uri="{FF2B5EF4-FFF2-40B4-BE49-F238E27FC236}">
                  <a16:creationId xmlns:a16="http://schemas.microsoft.com/office/drawing/2014/main" id="{8180658C-824C-4B02-BD11-BD930539BFC5}"/>
                </a:ext>
              </a:extLst>
            </p:cNvPr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5076;p57">
              <a:extLst>
                <a:ext uri="{FF2B5EF4-FFF2-40B4-BE49-F238E27FC236}">
                  <a16:creationId xmlns:a16="http://schemas.microsoft.com/office/drawing/2014/main" id="{3983996B-21F2-45F1-9614-5F2E38AD3DF1}"/>
                </a:ext>
              </a:extLst>
            </p:cNvPr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5077;p57">
              <a:extLst>
                <a:ext uri="{FF2B5EF4-FFF2-40B4-BE49-F238E27FC236}">
                  <a16:creationId xmlns:a16="http://schemas.microsoft.com/office/drawing/2014/main" id="{4BD6C46E-C7F4-46AC-A9CF-8C9C02C4F9E5}"/>
                </a:ext>
              </a:extLst>
            </p:cNvPr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5078;p57">
              <a:extLst>
                <a:ext uri="{FF2B5EF4-FFF2-40B4-BE49-F238E27FC236}">
                  <a16:creationId xmlns:a16="http://schemas.microsoft.com/office/drawing/2014/main" id="{EC34C1C3-5286-4FB4-AD78-818A5D5BE0CF}"/>
                </a:ext>
              </a:extLst>
            </p:cNvPr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5079;p57">
              <a:extLst>
                <a:ext uri="{FF2B5EF4-FFF2-40B4-BE49-F238E27FC236}">
                  <a16:creationId xmlns:a16="http://schemas.microsoft.com/office/drawing/2014/main" id="{6E80AB8A-CA86-4190-AEB2-0F54AF85A4EE}"/>
                </a:ext>
              </a:extLst>
            </p:cNvPr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5080;p57">
              <a:extLst>
                <a:ext uri="{FF2B5EF4-FFF2-40B4-BE49-F238E27FC236}">
                  <a16:creationId xmlns:a16="http://schemas.microsoft.com/office/drawing/2014/main" id="{B5B10748-A554-46B0-89B4-6D685B191169}"/>
                </a:ext>
              </a:extLst>
            </p:cNvPr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5081;p57">
              <a:extLst>
                <a:ext uri="{FF2B5EF4-FFF2-40B4-BE49-F238E27FC236}">
                  <a16:creationId xmlns:a16="http://schemas.microsoft.com/office/drawing/2014/main" id="{681F7F55-991F-4729-937A-CF1FBA1A271B}"/>
                </a:ext>
              </a:extLst>
            </p:cNvPr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5082;p57">
              <a:extLst>
                <a:ext uri="{FF2B5EF4-FFF2-40B4-BE49-F238E27FC236}">
                  <a16:creationId xmlns:a16="http://schemas.microsoft.com/office/drawing/2014/main" id="{55A9668A-6EF6-4682-A086-00D4BAF42269}"/>
                </a:ext>
              </a:extLst>
            </p:cNvPr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5083;p57">
              <a:extLst>
                <a:ext uri="{FF2B5EF4-FFF2-40B4-BE49-F238E27FC236}">
                  <a16:creationId xmlns:a16="http://schemas.microsoft.com/office/drawing/2014/main" id="{A72A2129-3651-436A-93E5-D78AC83244E6}"/>
                </a:ext>
              </a:extLst>
            </p:cNvPr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5084;p57">
              <a:extLst>
                <a:ext uri="{FF2B5EF4-FFF2-40B4-BE49-F238E27FC236}">
                  <a16:creationId xmlns:a16="http://schemas.microsoft.com/office/drawing/2014/main" id="{62DEB9B6-9E98-4F66-9198-263F353A5E6B}"/>
                </a:ext>
              </a:extLst>
            </p:cNvPr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5085;p57">
              <a:extLst>
                <a:ext uri="{FF2B5EF4-FFF2-40B4-BE49-F238E27FC236}">
                  <a16:creationId xmlns:a16="http://schemas.microsoft.com/office/drawing/2014/main" id="{978BAEA6-FC0D-46E3-A3E6-042EA3FCC5F8}"/>
                </a:ext>
              </a:extLst>
            </p:cNvPr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5086;p57">
              <a:extLst>
                <a:ext uri="{FF2B5EF4-FFF2-40B4-BE49-F238E27FC236}">
                  <a16:creationId xmlns:a16="http://schemas.microsoft.com/office/drawing/2014/main" id="{8DEEC49B-62BE-419B-8DE8-F78A768F6CE7}"/>
                </a:ext>
              </a:extLst>
            </p:cNvPr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5087;p57">
              <a:extLst>
                <a:ext uri="{FF2B5EF4-FFF2-40B4-BE49-F238E27FC236}">
                  <a16:creationId xmlns:a16="http://schemas.microsoft.com/office/drawing/2014/main" id="{819CA607-8D05-48F3-9EC8-8E8086D3752F}"/>
                </a:ext>
              </a:extLst>
            </p:cNvPr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5088;p57">
              <a:extLst>
                <a:ext uri="{FF2B5EF4-FFF2-40B4-BE49-F238E27FC236}">
                  <a16:creationId xmlns:a16="http://schemas.microsoft.com/office/drawing/2014/main" id="{5AE4FF3C-9E8B-4941-A3E4-E8B7C5E0FAE4}"/>
                </a:ext>
              </a:extLst>
            </p:cNvPr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5089;p57">
              <a:extLst>
                <a:ext uri="{FF2B5EF4-FFF2-40B4-BE49-F238E27FC236}">
                  <a16:creationId xmlns:a16="http://schemas.microsoft.com/office/drawing/2014/main" id="{B5B8BE51-32B2-4FF1-AA0D-24342A0A0CBF}"/>
                </a:ext>
              </a:extLst>
            </p:cNvPr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5090;p57">
              <a:extLst>
                <a:ext uri="{FF2B5EF4-FFF2-40B4-BE49-F238E27FC236}">
                  <a16:creationId xmlns:a16="http://schemas.microsoft.com/office/drawing/2014/main" id="{B0FA8F18-6E4E-4F4E-90F7-0A0E353D1D21}"/>
                </a:ext>
              </a:extLst>
            </p:cNvPr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5091;p57">
              <a:extLst>
                <a:ext uri="{FF2B5EF4-FFF2-40B4-BE49-F238E27FC236}">
                  <a16:creationId xmlns:a16="http://schemas.microsoft.com/office/drawing/2014/main" id="{A1F7E1E4-C162-48C1-8B39-BE928272DD85}"/>
                </a:ext>
              </a:extLst>
            </p:cNvPr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5092;p57">
              <a:extLst>
                <a:ext uri="{FF2B5EF4-FFF2-40B4-BE49-F238E27FC236}">
                  <a16:creationId xmlns:a16="http://schemas.microsoft.com/office/drawing/2014/main" id="{9D972A0B-8C13-4010-9AD1-EB3A577FA9CC}"/>
                </a:ext>
              </a:extLst>
            </p:cNvPr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5093;p57">
              <a:extLst>
                <a:ext uri="{FF2B5EF4-FFF2-40B4-BE49-F238E27FC236}">
                  <a16:creationId xmlns:a16="http://schemas.microsoft.com/office/drawing/2014/main" id="{419AEC31-11BB-4416-81C1-B4116346F003}"/>
                </a:ext>
              </a:extLst>
            </p:cNvPr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5094;p57">
              <a:extLst>
                <a:ext uri="{FF2B5EF4-FFF2-40B4-BE49-F238E27FC236}">
                  <a16:creationId xmlns:a16="http://schemas.microsoft.com/office/drawing/2014/main" id="{EFAD037F-4FEC-4268-AD47-C89034A91FE2}"/>
                </a:ext>
              </a:extLst>
            </p:cNvPr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5095;p57">
              <a:extLst>
                <a:ext uri="{FF2B5EF4-FFF2-40B4-BE49-F238E27FC236}">
                  <a16:creationId xmlns:a16="http://schemas.microsoft.com/office/drawing/2014/main" id="{36E5AA13-D798-432E-B135-C1E4C70E38F5}"/>
                </a:ext>
              </a:extLst>
            </p:cNvPr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5096;p57">
              <a:extLst>
                <a:ext uri="{FF2B5EF4-FFF2-40B4-BE49-F238E27FC236}">
                  <a16:creationId xmlns:a16="http://schemas.microsoft.com/office/drawing/2014/main" id="{92F141E2-2EDD-4AAD-897D-6BB4D93BE281}"/>
                </a:ext>
              </a:extLst>
            </p:cNvPr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5097;p57">
              <a:extLst>
                <a:ext uri="{FF2B5EF4-FFF2-40B4-BE49-F238E27FC236}">
                  <a16:creationId xmlns:a16="http://schemas.microsoft.com/office/drawing/2014/main" id="{76B60DDE-429B-4CB8-92BA-DB21D025C50B}"/>
                </a:ext>
              </a:extLst>
            </p:cNvPr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5098;p57">
              <a:extLst>
                <a:ext uri="{FF2B5EF4-FFF2-40B4-BE49-F238E27FC236}">
                  <a16:creationId xmlns:a16="http://schemas.microsoft.com/office/drawing/2014/main" id="{58E4EF13-0A61-4773-A733-EAD8FA233999}"/>
                </a:ext>
              </a:extLst>
            </p:cNvPr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5099;p57">
              <a:extLst>
                <a:ext uri="{FF2B5EF4-FFF2-40B4-BE49-F238E27FC236}">
                  <a16:creationId xmlns:a16="http://schemas.microsoft.com/office/drawing/2014/main" id="{53718AA0-F294-4565-8FD1-70DF32C487C6}"/>
                </a:ext>
              </a:extLst>
            </p:cNvPr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5100;p57">
              <a:extLst>
                <a:ext uri="{FF2B5EF4-FFF2-40B4-BE49-F238E27FC236}">
                  <a16:creationId xmlns:a16="http://schemas.microsoft.com/office/drawing/2014/main" id="{4B5CA31A-3328-481D-8D93-B518BC577813}"/>
                </a:ext>
              </a:extLst>
            </p:cNvPr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5101;p57">
              <a:extLst>
                <a:ext uri="{FF2B5EF4-FFF2-40B4-BE49-F238E27FC236}">
                  <a16:creationId xmlns:a16="http://schemas.microsoft.com/office/drawing/2014/main" id="{7FBD7976-1666-432B-BE83-1B89B78FA64C}"/>
                </a:ext>
              </a:extLst>
            </p:cNvPr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5102;p57">
              <a:extLst>
                <a:ext uri="{FF2B5EF4-FFF2-40B4-BE49-F238E27FC236}">
                  <a16:creationId xmlns:a16="http://schemas.microsoft.com/office/drawing/2014/main" id="{275B5DC2-25D2-4978-A2CD-CFC05A08B6EE}"/>
                </a:ext>
              </a:extLst>
            </p:cNvPr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5103;p57">
              <a:extLst>
                <a:ext uri="{FF2B5EF4-FFF2-40B4-BE49-F238E27FC236}">
                  <a16:creationId xmlns:a16="http://schemas.microsoft.com/office/drawing/2014/main" id="{0034DF57-26B6-4A6E-8BDE-AFD1E12C87FF}"/>
                </a:ext>
              </a:extLst>
            </p:cNvPr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5104;p57">
              <a:extLst>
                <a:ext uri="{FF2B5EF4-FFF2-40B4-BE49-F238E27FC236}">
                  <a16:creationId xmlns:a16="http://schemas.microsoft.com/office/drawing/2014/main" id="{BB29F32D-C97E-463A-8376-C8822150D52F}"/>
                </a:ext>
              </a:extLst>
            </p:cNvPr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5105;p57">
              <a:extLst>
                <a:ext uri="{FF2B5EF4-FFF2-40B4-BE49-F238E27FC236}">
                  <a16:creationId xmlns:a16="http://schemas.microsoft.com/office/drawing/2014/main" id="{FA84605D-77ED-41CA-BCCF-B78984DB6ABF}"/>
                </a:ext>
              </a:extLst>
            </p:cNvPr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5106;p57">
              <a:extLst>
                <a:ext uri="{FF2B5EF4-FFF2-40B4-BE49-F238E27FC236}">
                  <a16:creationId xmlns:a16="http://schemas.microsoft.com/office/drawing/2014/main" id="{AE826C30-44D4-450C-97B2-24A913C2950A}"/>
                </a:ext>
              </a:extLst>
            </p:cNvPr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5107;p57">
              <a:extLst>
                <a:ext uri="{FF2B5EF4-FFF2-40B4-BE49-F238E27FC236}">
                  <a16:creationId xmlns:a16="http://schemas.microsoft.com/office/drawing/2014/main" id="{A80CCDA1-B7EA-41E4-A738-890476F4FA2B}"/>
                </a:ext>
              </a:extLst>
            </p:cNvPr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5108;p57">
              <a:extLst>
                <a:ext uri="{FF2B5EF4-FFF2-40B4-BE49-F238E27FC236}">
                  <a16:creationId xmlns:a16="http://schemas.microsoft.com/office/drawing/2014/main" id="{7589755E-AC7F-4C69-A08B-CF8137F301EF}"/>
                </a:ext>
              </a:extLst>
            </p:cNvPr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5109;p57">
              <a:extLst>
                <a:ext uri="{FF2B5EF4-FFF2-40B4-BE49-F238E27FC236}">
                  <a16:creationId xmlns:a16="http://schemas.microsoft.com/office/drawing/2014/main" id="{06B0A1F0-5238-4B1D-A39E-42386C3FC73A}"/>
                </a:ext>
              </a:extLst>
            </p:cNvPr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5110;p57">
              <a:extLst>
                <a:ext uri="{FF2B5EF4-FFF2-40B4-BE49-F238E27FC236}">
                  <a16:creationId xmlns:a16="http://schemas.microsoft.com/office/drawing/2014/main" id="{FBFEB72A-F8A6-4A1D-A01E-78A02FE79875}"/>
                </a:ext>
              </a:extLst>
            </p:cNvPr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5111;p57">
              <a:extLst>
                <a:ext uri="{FF2B5EF4-FFF2-40B4-BE49-F238E27FC236}">
                  <a16:creationId xmlns:a16="http://schemas.microsoft.com/office/drawing/2014/main" id="{5854A136-0EA2-43CB-9152-E31944EF44CB}"/>
                </a:ext>
              </a:extLst>
            </p:cNvPr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5112;p57">
              <a:extLst>
                <a:ext uri="{FF2B5EF4-FFF2-40B4-BE49-F238E27FC236}">
                  <a16:creationId xmlns:a16="http://schemas.microsoft.com/office/drawing/2014/main" id="{93A17C17-861A-4750-B7A3-88C7450ED62D}"/>
                </a:ext>
              </a:extLst>
            </p:cNvPr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5113;p57">
              <a:extLst>
                <a:ext uri="{FF2B5EF4-FFF2-40B4-BE49-F238E27FC236}">
                  <a16:creationId xmlns:a16="http://schemas.microsoft.com/office/drawing/2014/main" id="{A46A6D7C-6FDB-4689-9182-7192A81D2A00}"/>
                </a:ext>
              </a:extLst>
            </p:cNvPr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5114;p57">
              <a:extLst>
                <a:ext uri="{FF2B5EF4-FFF2-40B4-BE49-F238E27FC236}">
                  <a16:creationId xmlns:a16="http://schemas.microsoft.com/office/drawing/2014/main" id="{528D0578-2824-4BD9-B5FE-A86C2A90BF1C}"/>
                </a:ext>
              </a:extLst>
            </p:cNvPr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5115;p57">
              <a:extLst>
                <a:ext uri="{FF2B5EF4-FFF2-40B4-BE49-F238E27FC236}">
                  <a16:creationId xmlns:a16="http://schemas.microsoft.com/office/drawing/2014/main" id="{BA7E621E-ED7F-4E23-8444-2AE846C8060B}"/>
                </a:ext>
              </a:extLst>
            </p:cNvPr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5116;p57">
              <a:extLst>
                <a:ext uri="{FF2B5EF4-FFF2-40B4-BE49-F238E27FC236}">
                  <a16:creationId xmlns:a16="http://schemas.microsoft.com/office/drawing/2014/main" id="{1337D91A-748C-47FC-AC1F-405764E35EF3}"/>
                </a:ext>
              </a:extLst>
            </p:cNvPr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5117;p57">
              <a:extLst>
                <a:ext uri="{FF2B5EF4-FFF2-40B4-BE49-F238E27FC236}">
                  <a16:creationId xmlns:a16="http://schemas.microsoft.com/office/drawing/2014/main" id="{730D460F-973C-470B-98EF-52B5AEA0460A}"/>
                </a:ext>
              </a:extLst>
            </p:cNvPr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5118;p57">
              <a:extLst>
                <a:ext uri="{FF2B5EF4-FFF2-40B4-BE49-F238E27FC236}">
                  <a16:creationId xmlns:a16="http://schemas.microsoft.com/office/drawing/2014/main" id="{38C36440-58C6-4335-92E6-379FA3C74811}"/>
                </a:ext>
              </a:extLst>
            </p:cNvPr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5119;p57">
              <a:extLst>
                <a:ext uri="{FF2B5EF4-FFF2-40B4-BE49-F238E27FC236}">
                  <a16:creationId xmlns:a16="http://schemas.microsoft.com/office/drawing/2014/main" id="{CD195DF1-D904-4EF4-A22E-68C6839E1E19}"/>
                </a:ext>
              </a:extLst>
            </p:cNvPr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5120;p57">
              <a:extLst>
                <a:ext uri="{FF2B5EF4-FFF2-40B4-BE49-F238E27FC236}">
                  <a16:creationId xmlns:a16="http://schemas.microsoft.com/office/drawing/2014/main" id="{DDA5D4A8-0AB3-487F-94DA-162387B6EE98}"/>
                </a:ext>
              </a:extLst>
            </p:cNvPr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5121;p57">
              <a:extLst>
                <a:ext uri="{FF2B5EF4-FFF2-40B4-BE49-F238E27FC236}">
                  <a16:creationId xmlns:a16="http://schemas.microsoft.com/office/drawing/2014/main" id="{847759D3-5FE8-4875-B344-188DDF6365CC}"/>
                </a:ext>
              </a:extLst>
            </p:cNvPr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5122;p57">
              <a:extLst>
                <a:ext uri="{FF2B5EF4-FFF2-40B4-BE49-F238E27FC236}">
                  <a16:creationId xmlns:a16="http://schemas.microsoft.com/office/drawing/2014/main" id="{67531F44-A2F6-4984-87D5-F174036D5884}"/>
                </a:ext>
              </a:extLst>
            </p:cNvPr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5123;p57">
              <a:extLst>
                <a:ext uri="{FF2B5EF4-FFF2-40B4-BE49-F238E27FC236}">
                  <a16:creationId xmlns:a16="http://schemas.microsoft.com/office/drawing/2014/main" id="{38E56A9A-2355-4511-B10C-8FF26D6D86EF}"/>
                </a:ext>
              </a:extLst>
            </p:cNvPr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5124;p57">
              <a:extLst>
                <a:ext uri="{FF2B5EF4-FFF2-40B4-BE49-F238E27FC236}">
                  <a16:creationId xmlns:a16="http://schemas.microsoft.com/office/drawing/2014/main" id="{8F6D0A30-D85A-4F91-8250-77434106BBF1}"/>
                </a:ext>
              </a:extLst>
            </p:cNvPr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5125;p57">
              <a:extLst>
                <a:ext uri="{FF2B5EF4-FFF2-40B4-BE49-F238E27FC236}">
                  <a16:creationId xmlns:a16="http://schemas.microsoft.com/office/drawing/2014/main" id="{36008866-0225-4595-A0A3-F19C630DA7AC}"/>
                </a:ext>
              </a:extLst>
            </p:cNvPr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5126;p57">
              <a:extLst>
                <a:ext uri="{FF2B5EF4-FFF2-40B4-BE49-F238E27FC236}">
                  <a16:creationId xmlns:a16="http://schemas.microsoft.com/office/drawing/2014/main" id="{EDCAA251-8255-48E2-B216-A1D3374FB3FB}"/>
                </a:ext>
              </a:extLst>
            </p:cNvPr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5127;p57">
              <a:extLst>
                <a:ext uri="{FF2B5EF4-FFF2-40B4-BE49-F238E27FC236}">
                  <a16:creationId xmlns:a16="http://schemas.microsoft.com/office/drawing/2014/main" id="{491182E6-F237-4076-B06A-B928689E2B23}"/>
                </a:ext>
              </a:extLst>
            </p:cNvPr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5128;p57">
              <a:extLst>
                <a:ext uri="{FF2B5EF4-FFF2-40B4-BE49-F238E27FC236}">
                  <a16:creationId xmlns:a16="http://schemas.microsoft.com/office/drawing/2014/main" id="{177FFF29-E6AA-4E7D-B50B-A05D1AA22737}"/>
                </a:ext>
              </a:extLst>
            </p:cNvPr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5129;p57">
              <a:extLst>
                <a:ext uri="{FF2B5EF4-FFF2-40B4-BE49-F238E27FC236}">
                  <a16:creationId xmlns:a16="http://schemas.microsoft.com/office/drawing/2014/main" id="{68163D54-B52E-4776-A390-88AD68A407B2}"/>
                </a:ext>
              </a:extLst>
            </p:cNvPr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5130;p57">
              <a:extLst>
                <a:ext uri="{FF2B5EF4-FFF2-40B4-BE49-F238E27FC236}">
                  <a16:creationId xmlns:a16="http://schemas.microsoft.com/office/drawing/2014/main" id="{C9201769-C78B-4684-BEC3-C310E5E2580F}"/>
                </a:ext>
              </a:extLst>
            </p:cNvPr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5131;p57">
              <a:extLst>
                <a:ext uri="{FF2B5EF4-FFF2-40B4-BE49-F238E27FC236}">
                  <a16:creationId xmlns:a16="http://schemas.microsoft.com/office/drawing/2014/main" id="{1C9BA4C3-EDE9-47C7-9F6B-1464BC0EC5D0}"/>
                </a:ext>
              </a:extLst>
            </p:cNvPr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5132;p57">
              <a:extLst>
                <a:ext uri="{FF2B5EF4-FFF2-40B4-BE49-F238E27FC236}">
                  <a16:creationId xmlns:a16="http://schemas.microsoft.com/office/drawing/2014/main" id="{B153FC7E-8496-487D-884D-C948385C62B3}"/>
                </a:ext>
              </a:extLst>
            </p:cNvPr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5133;p57">
              <a:extLst>
                <a:ext uri="{FF2B5EF4-FFF2-40B4-BE49-F238E27FC236}">
                  <a16:creationId xmlns:a16="http://schemas.microsoft.com/office/drawing/2014/main" id="{D7B7D53A-6FDF-42C6-BEE7-157C97C15602}"/>
                </a:ext>
              </a:extLst>
            </p:cNvPr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5134;p57">
              <a:extLst>
                <a:ext uri="{FF2B5EF4-FFF2-40B4-BE49-F238E27FC236}">
                  <a16:creationId xmlns:a16="http://schemas.microsoft.com/office/drawing/2014/main" id="{A1162CE1-593B-4BFC-B949-A0E4D338CAB5}"/>
                </a:ext>
              </a:extLst>
            </p:cNvPr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5135;p57">
              <a:extLst>
                <a:ext uri="{FF2B5EF4-FFF2-40B4-BE49-F238E27FC236}">
                  <a16:creationId xmlns:a16="http://schemas.microsoft.com/office/drawing/2014/main" id="{2F56FF8A-C910-477A-BE19-6159969FF246}"/>
                </a:ext>
              </a:extLst>
            </p:cNvPr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5136;p57">
              <a:extLst>
                <a:ext uri="{FF2B5EF4-FFF2-40B4-BE49-F238E27FC236}">
                  <a16:creationId xmlns:a16="http://schemas.microsoft.com/office/drawing/2014/main" id="{0005E5FB-E466-4DD9-AD2B-0729393BD71D}"/>
                </a:ext>
              </a:extLst>
            </p:cNvPr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5137;p57">
              <a:extLst>
                <a:ext uri="{FF2B5EF4-FFF2-40B4-BE49-F238E27FC236}">
                  <a16:creationId xmlns:a16="http://schemas.microsoft.com/office/drawing/2014/main" id="{8F924E34-F92A-49E1-AD39-2BCE31B47B5C}"/>
                </a:ext>
              </a:extLst>
            </p:cNvPr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5138;p57">
              <a:extLst>
                <a:ext uri="{FF2B5EF4-FFF2-40B4-BE49-F238E27FC236}">
                  <a16:creationId xmlns:a16="http://schemas.microsoft.com/office/drawing/2014/main" id="{D530A17B-A788-4189-812C-A7DB567275FA}"/>
                </a:ext>
              </a:extLst>
            </p:cNvPr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5139;p57">
              <a:extLst>
                <a:ext uri="{FF2B5EF4-FFF2-40B4-BE49-F238E27FC236}">
                  <a16:creationId xmlns:a16="http://schemas.microsoft.com/office/drawing/2014/main" id="{C73B7C25-8D48-42A3-BC62-4E6A16BE377C}"/>
                </a:ext>
              </a:extLst>
            </p:cNvPr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5140;p57">
              <a:extLst>
                <a:ext uri="{FF2B5EF4-FFF2-40B4-BE49-F238E27FC236}">
                  <a16:creationId xmlns:a16="http://schemas.microsoft.com/office/drawing/2014/main" id="{F0546305-749C-46CB-9022-4F40B184987A}"/>
                </a:ext>
              </a:extLst>
            </p:cNvPr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5141;p57">
              <a:extLst>
                <a:ext uri="{FF2B5EF4-FFF2-40B4-BE49-F238E27FC236}">
                  <a16:creationId xmlns:a16="http://schemas.microsoft.com/office/drawing/2014/main" id="{D5C5BAA4-944C-4C63-83F7-8670139A6EB4}"/>
                </a:ext>
              </a:extLst>
            </p:cNvPr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5142;p57">
              <a:extLst>
                <a:ext uri="{FF2B5EF4-FFF2-40B4-BE49-F238E27FC236}">
                  <a16:creationId xmlns:a16="http://schemas.microsoft.com/office/drawing/2014/main" id="{1A0EE43E-47A6-41F9-A3E8-5985F68875DF}"/>
                </a:ext>
              </a:extLst>
            </p:cNvPr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5143;p57">
              <a:extLst>
                <a:ext uri="{FF2B5EF4-FFF2-40B4-BE49-F238E27FC236}">
                  <a16:creationId xmlns:a16="http://schemas.microsoft.com/office/drawing/2014/main" id="{E8F92AEB-4B4A-45E7-AEFB-1EE49AA8BB9E}"/>
                </a:ext>
              </a:extLst>
            </p:cNvPr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5144;p57">
              <a:extLst>
                <a:ext uri="{FF2B5EF4-FFF2-40B4-BE49-F238E27FC236}">
                  <a16:creationId xmlns:a16="http://schemas.microsoft.com/office/drawing/2014/main" id="{5B7199DA-B4BB-4C9A-BE63-CB198DA4FAEC}"/>
                </a:ext>
              </a:extLst>
            </p:cNvPr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5145;p57">
              <a:extLst>
                <a:ext uri="{FF2B5EF4-FFF2-40B4-BE49-F238E27FC236}">
                  <a16:creationId xmlns:a16="http://schemas.microsoft.com/office/drawing/2014/main" id="{302E88CD-EECF-40D0-B727-EAE2D3AA79D8}"/>
                </a:ext>
              </a:extLst>
            </p:cNvPr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5146;p57">
              <a:extLst>
                <a:ext uri="{FF2B5EF4-FFF2-40B4-BE49-F238E27FC236}">
                  <a16:creationId xmlns:a16="http://schemas.microsoft.com/office/drawing/2014/main" id="{6C57C4CE-05D9-4CB7-9F66-0FF8F5E8F5B6}"/>
                </a:ext>
              </a:extLst>
            </p:cNvPr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5147;p57">
              <a:extLst>
                <a:ext uri="{FF2B5EF4-FFF2-40B4-BE49-F238E27FC236}">
                  <a16:creationId xmlns:a16="http://schemas.microsoft.com/office/drawing/2014/main" id="{D5AF1877-BD1B-4984-9A62-B78991A826C9}"/>
                </a:ext>
              </a:extLst>
            </p:cNvPr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5148;p57">
              <a:extLst>
                <a:ext uri="{FF2B5EF4-FFF2-40B4-BE49-F238E27FC236}">
                  <a16:creationId xmlns:a16="http://schemas.microsoft.com/office/drawing/2014/main" id="{9EFF0E0B-7059-41E5-B191-96DD95F4AABF}"/>
                </a:ext>
              </a:extLst>
            </p:cNvPr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5149;p57">
              <a:extLst>
                <a:ext uri="{FF2B5EF4-FFF2-40B4-BE49-F238E27FC236}">
                  <a16:creationId xmlns:a16="http://schemas.microsoft.com/office/drawing/2014/main" id="{E9081704-EEBD-4C7F-B4A3-02A41CEB8B0E}"/>
                </a:ext>
              </a:extLst>
            </p:cNvPr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5150;p57">
              <a:extLst>
                <a:ext uri="{FF2B5EF4-FFF2-40B4-BE49-F238E27FC236}">
                  <a16:creationId xmlns:a16="http://schemas.microsoft.com/office/drawing/2014/main" id="{995BBACD-FD80-440C-9170-400ABFC413FE}"/>
                </a:ext>
              </a:extLst>
            </p:cNvPr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5151;p57">
              <a:extLst>
                <a:ext uri="{FF2B5EF4-FFF2-40B4-BE49-F238E27FC236}">
                  <a16:creationId xmlns:a16="http://schemas.microsoft.com/office/drawing/2014/main" id="{7B5CA659-DF71-4771-B4C0-2DB8D3A4ACBA}"/>
                </a:ext>
              </a:extLst>
            </p:cNvPr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5152;p57">
              <a:extLst>
                <a:ext uri="{FF2B5EF4-FFF2-40B4-BE49-F238E27FC236}">
                  <a16:creationId xmlns:a16="http://schemas.microsoft.com/office/drawing/2014/main" id="{5DD71CFC-A295-46CA-BC0D-67BF339E7D49}"/>
                </a:ext>
              </a:extLst>
            </p:cNvPr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5153;p57">
              <a:extLst>
                <a:ext uri="{FF2B5EF4-FFF2-40B4-BE49-F238E27FC236}">
                  <a16:creationId xmlns:a16="http://schemas.microsoft.com/office/drawing/2014/main" id="{84CF285C-1C43-4730-BEC3-F8E6959D05C4}"/>
                </a:ext>
              </a:extLst>
            </p:cNvPr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5154;p57">
              <a:extLst>
                <a:ext uri="{FF2B5EF4-FFF2-40B4-BE49-F238E27FC236}">
                  <a16:creationId xmlns:a16="http://schemas.microsoft.com/office/drawing/2014/main" id="{EE345387-0079-404B-B219-1B57913A83AE}"/>
                </a:ext>
              </a:extLst>
            </p:cNvPr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5155;p57">
              <a:extLst>
                <a:ext uri="{FF2B5EF4-FFF2-40B4-BE49-F238E27FC236}">
                  <a16:creationId xmlns:a16="http://schemas.microsoft.com/office/drawing/2014/main" id="{8AE564EB-5706-48A9-AA44-ABEE7DBFDC2C}"/>
                </a:ext>
              </a:extLst>
            </p:cNvPr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5156;p57">
              <a:extLst>
                <a:ext uri="{FF2B5EF4-FFF2-40B4-BE49-F238E27FC236}">
                  <a16:creationId xmlns:a16="http://schemas.microsoft.com/office/drawing/2014/main" id="{943CF26E-4710-4E60-85D1-6A1DC877A536}"/>
                </a:ext>
              </a:extLst>
            </p:cNvPr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5157;p57">
              <a:extLst>
                <a:ext uri="{FF2B5EF4-FFF2-40B4-BE49-F238E27FC236}">
                  <a16:creationId xmlns:a16="http://schemas.microsoft.com/office/drawing/2014/main" id="{911D1440-2506-4450-9115-2EAD73583332}"/>
                </a:ext>
              </a:extLst>
            </p:cNvPr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5158;p57">
              <a:extLst>
                <a:ext uri="{FF2B5EF4-FFF2-40B4-BE49-F238E27FC236}">
                  <a16:creationId xmlns:a16="http://schemas.microsoft.com/office/drawing/2014/main" id="{C6289FA3-FFA7-45BC-A46E-B387ECF272DB}"/>
                </a:ext>
              </a:extLst>
            </p:cNvPr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5159;p57">
              <a:extLst>
                <a:ext uri="{FF2B5EF4-FFF2-40B4-BE49-F238E27FC236}">
                  <a16:creationId xmlns:a16="http://schemas.microsoft.com/office/drawing/2014/main" id="{33FEB11A-E557-4B0F-8DC5-85AE4E33BDF4}"/>
                </a:ext>
              </a:extLst>
            </p:cNvPr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5160;p57">
              <a:extLst>
                <a:ext uri="{FF2B5EF4-FFF2-40B4-BE49-F238E27FC236}">
                  <a16:creationId xmlns:a16="http://schemas.microsoft.com/office/drawing/2014/main" id="{12887B8D-330C-4780-9AAF-AB822FFD7F0D}"/>
                </a:ext>
              </a:extLst>
            </p:cNvPr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5161;p57">
              <a:extLst>
                <a:ext uri="{FF2B5EF4-FFF2-40B4-BE49-F238E27FC236}">
                  <a16:creationId xmlns:a16="http://schemas.microsoft.com/office/drawing/2014/main" id="{308AAFC0-B6DD-4E62-8BFE-D6D79AD72462}"/>
                </a:ext>
              </a:extLst>
            </p:cNvPr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5162;p57">
              <a:extLst>
                <a:ext uri="{FF2B5EF4-FFF2-40B4-BE49-F238E27FC236}">
                  <a16:creationId xmlns:a16="http://schemas.microsoft.com/office/drawing/2014/main" id="{8429E8C5-2D5A-41FF-82C9-7CDB67760E6E}"/>
                </a:ext>
              </a:extLst>
            </p:cNvPr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5163;p57">
              <a:extLst>
                <a:ext uri="{FF2B5EF4-FFF2-40B4-BE49-F238E27FC236}">
                  <a16:creationId xmlns:a16="http://schemas.microsoft.com/office/drawing/2014/main" id="{362E3C89-4796-494A-BE2E-EE316310589E}"/>
                </a:ext>
              </a:extLst>
            </p:cNvPr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5164;p57">
              <a:extLst>
                <a:ext uri="{FF2B5EF4-FFF2-40B4-BE49-F238E27FC236}">
                  <a16:creationId xmlns:a16="http://schemas.microsoft.com/office/drawing/2014/main" id="{020A3B8D-A7A8-4C3D-A249-F4834B384745}"/>
                </a:ext>
              </a:extLst>
            </p:cNvPr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5165;p57">
              <a:extLst>
                <a:ext uri="{FF2B5EF4-FFF2-40B4-BE49-F238E27FC236}">
                  <a16:creationId xmlns:a16="http://schemas.microsoft.com/office/drawing/2014/main" id="{D470DCBF-60D0-406B-A83B-37FF33765614}"/>
                </a:ext>
              </a:extLst>
            </p:cNvPr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5166;p57">
              <a:extLst>
                <a:ext uri="{FF2B5EF4-FFF2-40B4-BE49-F238E27FC236}">
                  <a16:creationId xmlns:a16="http://schemas.microsoft.com/office/drawing/2014/main" id="{A6D01808-88FE-4B11-B3E5-3CFD97098D19}"/>
                </a:ext>
              </a:extLst>
            </p:cNvPr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5167;p57">
              <a:extLst>
                <a:ext uri="{FF2B5EF4-FFF2-40B4-BE49-F238E27FC236}">
                  <a16:creationId xmlns:a16="http://schemas.microsoft.com/office/drawing/2014/main" id="{029CFE25-C443-4C62-A72E-73818456F09C}"/>
                </a:ext>
              </a:extLst>
            </p:cNvPr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5168;p57">
              <a:extLst>
                <a:ext uri="{FF2B5EF4-FFF2-40B4-BE49-F238E27FC236}">
                  <a16:creationId xmlns:a16="http://schemas.microsoft.com/office/drawing/2014/main" id="{2A6DCC8E-A690-4732-8F1B-5308E2CFF7C6}"/>
                </a:ext>
              </a:extLst>
            </p:cNvPr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5169;p57">
              <a:extLst>
                <a:ext uri="{FF2B5EF4-FFF2-40B4-BE49-F238E27FC236}">
                  <a16:creationId xmlns:a16="http://schemas.microsoft.com/office/drawing/2014/main" id="{13A37919-EA75-4E9B-A425-578325228EA6}"/>
                </a:ext>
              </a:extLst>
            </p:cNvPr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5170;p57">
              <a:extLst>
                <a:ext uri="{FF2B5EF4-FFF2-40B4-BE49-F238E27FC236}">
                  <a16:creationId xmlns:a16="http://schemas.microsoft.com/office/drawing/2014/main" id="{1A58F7B4-32AF-4DB0-A961-5E6DB44D218A}"/>
                </a:ext>
              </a:extLst>
            </p:cNvPr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5171;p57">
              <a:extLst>
                <a:ext uri="{FF2B5EF4-FFF2-40B4-BE49-F238E27FC236}">
                  <a16:creationId xmlns:a16="http://schemas.microsoft.com/office/drawing/2014/main" id="{B188FDC0-2860-4873-9D67-1EF766A2914B}"/>
                </a:ext>
              </a:extLst>
            </p:cNvPr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5172;p57">
              <a:extLst>
                <a:ext uri="{FF2B5EF4-FFF2-40B4-BE49-F238E27FC236}">
                  <a16:creationId xmlns:a16="http://schemas.microsoft.com/office/drawing/2014/main" id="{A581799B-4BC9-4320-8864-1F615812AF61}"/>
                </a:ext>
              </a:extLst>
            </p:cNvPr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5173;p57">
              <a:extLst>
                <a:ext uri="{FF2B5EF4-FFF2-40B4-BE49-F238E27FC236}">
                  <a16:creationId xmlns:a16="http://schemas.microsoft.com/office/drawing/2014/main" id="{D3CF931E-B682-4A9C-9F6F-2CD4ACDD7337}"/>
                </a:ext>
              </a:extLst>
            </p:cNvPr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5174;p57">
              <a:extLst>
                <a:ext uri="{FF2B5EF4-FFF2-40B4-BE49-F238E27FC236}">
                  <a16:creationId xmlns:a16="http://schemas.microsoft.com/office/drawing/2014/main" id="{6D7EDE65-40A4-4331-A398-E070497CDFD0}"/>
                </a:ext>
              </a:extLst>
            </p:cNvPr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5175;p57">
              <a:extLst>
                <a:ext uri="{FF2B5EF4-FFF2-40B4-BE49-F238E27FC236}">
                  <a16:creationId xmlns:a16="http://schemas.microsoft.com/office/drawing/2014/main" id="{AFA1BAE3-1D0C-4DEF-8D2A-CA395D2CF12B}"/>
                </a:ext>
              </a:extLst>
            </p:cNvPr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5176;p57">
              <a:extLst>
                <a:ext uri="{FF2B5EF4-FFF2-40B4-BE49-F238E27FC236}">
                  <a16:creationId xmlns:a16="http://schemas.microsoft.com/office/drawing/2014/main" id="{B2A038A7-8296-4577-B69D-B88F7E9B6EAD}"/>
                </a:ext>
              </a:extLst>
            </p:cNvPr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5177;p57">
              <a:extLst>
                <a:ext uri="{FF2B5EF4-FFF2-40B4-BE49-F238E27FC236}">
                  <a16:creationId xmlns:a16="http://schemas.microsoft.com/office/drawing/2014/main" id="{39BE7F7A-A2F8-413C-A153-F06BED738883}"/>
                </a:ext>
              </a:extLst>
            </p:cNvPr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5178;p57">
              <a:extLst>
                <a:ext uri="{FF2B5EF4-FFF2-40B4-BE49-F238E27FC236}">
                  <a16:creationId xmlns:a16="http://schemas.microsoft.com/office/drawing/2014/main" id="{75F58197-3BA1-42CB-A4A0-556BF63CFAA4}"/>
                </a:ext>
              </a:extLst>
            </p:cNvPr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5179;p57">
              <a:extLst>
                <a:ext uri="{FF2B5EF4-FFF2-40B4-BE49-F238E27FC236}">
                  <a16:creationId xmlns:a16="http://schemas.microsoft.com/office/drawing/2014/main" id="{B1F674A8-C56C-43E6-B205-1372F4794ACE}"/>
                </a:ext>
              </a:extLst>
            </p:cNvPr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5180;p57">
              <a:extLst>
                <a:ext uri="{FF2B5EF4-FFF2-40B4-BE49-F238E27FC236}">
                  <a16:creationId xmlns:a16="http://schemas.microsoft.com/office/drawing/2014/main" id="{1A377779-DE02-486F-B789-5FCBB7ECC6E9}"/>
                </a:ext>
              </a:extLst>
            </p:cNvPr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5181;p57">
              <a:extLst>
                <a:ext uri="{FF2B5EF4-FFF2-40B4-BE49-F238E27FC236}">
                  <a16:creationId xmlns:a16="http://schemas.microsoft.com/office/drawing/2014/main" id="{2595EAF5-1700-44ED-B8EF-FC11F036B2F0}"/>
                </a:ext>
              </a:extLst>
            </p:cNvPr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5182;p57">
              <a:extLst>
                <a:ext uri="{FF2B5EF4-FFF2-40B4-BE49-F238E27FC236}">
                  <a16:creationId xmlns:a16="http://schemas.microsoft.com/office/drawing/2014/main" id="{42D7B484-5769-4FBD-BE26-76F75C8A1A91}"/>
                </a:ext>
              </a:extLst>
            </p:cNvPr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5183;p57">
              <a:extLst>
                <a:ext uri="{FF2B5EF4-FFF2-40B4-BE49-F238E27FC236}">
                  <a16:creationId xmlns:a16="http://schemas.microsoft.com/office/drawing/2014/main" id="{38EA2714-3859-4B7B-8DE5-DCD66D0FA06E}"/>
                </a:ext>
              </a:extLst>
            </p:cNvPr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5184;p57">
              <a:extLst>
                <a:ext uri="{FF2B5EF4-FFF2-40B4-BE49-F238E27FC236}">
                  <a16:creationId xmlns:a16="http://schemas.microsoft.com/office/drawing/2014/main" id="{F1978932-F209-490C-AFBA-95E7A84BF19A}"/>
                </a:ext>
              </a:extLst>
            </p:cNvPr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5185;p57">
              <a:extLst>
                <a:ext uri="{FF2B5EF4-FFF2-40B4-BE49-F238E27FC236}">
                  <a16:creationId xmlns:a16="http://schemas.microsoft.com/office/drawing/2014/main" id="{784F7933-B12C-4A33-A5D4-5E589386C4EB}"/>
                </a:ext>
              </a:extLst>
            </p:cNvPr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5186;p57">
              <a:extLst>
                <a:ext uri="{FF2B5EF4-FFF2-40B4-BE49-F238E27FC236}">
                  <a16:creationId xmlns:a16="http://schemas.microsoft.com/office/drawing/2014/main" id="{5D63D80A-02F6-4E11-904D-2C0E86D5587D}"/>
                </a:ext>
              </a:extLst>
            </p:cNvPr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5187;p57">
              <a:extLst>
                <a:ext uri="{FF2B5EF4-FFF2-40B4-BE49-F238E27FC236}">
                  <a16:creationId xmlns:a16="http://schemas.microsoft.com/office/drawing/2014/main" id="{B013B465-236D-4391-A19F-837628747AEF}"/>
                </a:ext>
              </a:extLst>
            </p:cNvPr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5188;p57">
              <a:extLst>
                <a:ext uri="{FF2B5EF4-FFF2-40B4-BE49-F238E27FC236}">
                  <a16:creationId xmlns:a16="http://schemas.microsoft.com/office/drawing/2014/main" id="{D478A543-66FF-46D7-B4D8-5EB0951D2706}"/>
                </a:ext>
              </a:extLst>
            </p:cNvPr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5189;p57">
              <a:extLst>
                <a:ext uri="{FF2B5EF4-FFF2-40B4-BE49-F238E27FC236}">
                  <a16:creationId xmlns:a16="http://schemas.microsoft.com/office/drawing/2014/main" id="{2C5EEA59-88AB-4B29-90BF-61DE87518F6D}"/>
                </a:ext>
              </a:extLst>
            </p:cNvPr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5190;p57">
              <a:extLst>
                <a:ext uri="{FF2B5EF4-FFF2-40B4-BE49-F238E27FC236}">
                  <a16:creationId xmlns:a16="http://schemas.microsoft.com/office/drawing/2014/main" id="{AB27EFBC-AC47-4922-A444-B51F8FDD4295}"/>
                </a:ext>
              </a:extLst>
            </p:cNvPr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5191;p57">
              <a:extLst>
                <a:ext uri="{FF2B5EF4-FFF2-40B4-BE49-F238E27FC236}">
                  <a16:creationId xmlns:a16="http://schemas.microsoft.com/office/drawing/2014/main" id="{0341592C-8834-4DD0-A769-B2CD290D219C}"/>
                </a:ext>
              </a:extLst>
            </p:cNvPr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5192;p57">
              <a:extLst>
                <a:ext uri="{FF2B5EF4-FFF2-40B4-BE49-F238E27FC236}">
                  <a16:creationId xmlns:a16="http://schemas.microsoft.com/office/drawing/2014/main" id="{BB5E6093-1663-400E-8FA0-B40155AD0301}"/>
                </a:ext>
              </a:extLst>
            </p:cNvPr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5193;p57">
              <a:extLst>
                <a:ext uri="{FF2B5EF4-FFF2-40B4-BE49-F238E27FC236}">
                  <a16:creationId xmlns:a16="http://schemas.microsoft.com/office/drawing/2014/main" id="{C7318ED2-0A49-44F8-8A66-CF205DB4BDB9}"/>
                </a:ext>
              </a:extLst>
            </p:cNvPr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5194;p57">
              <a:extLst>
                <a:ext uri="{FF2B5EF4-FFF2-40B4-BE49-F238E27FC236}">
                  <a16:creationId xmlns:a16="http://schemas.microsoft.com/office/drawing/2014/main" id="{81932B98-AD48-4748-950C-3E857CCFF159}"/>
                </a:ext>
              </a:extLst>
            </p:cNvPr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5195;p57">
              <a:extLst>
                <a:ext uri="{FF2B5EF4-FFF2-40B4-BE49-F238E27FC236}">
                  <a16:creationId xmlns:a16="http://schemas.microsoft.com/office/drawing/2014/main" id="{3B234E9A-9DDC-467E-A702-840BE7F21134}"/>
                </a:ext>
              </a:extLst>
            </p:cNvPr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5196;p57">
              <a:extLst>
                <a:ext uri="{FF2B5EF4-FFF2-40B4-BE49-F238E27FC236}">
                  <a16:creationId xmlns:a16="http://schemas.microsoft.com/office/drawing/2014/main" id="{5A1C10C5-FEB5-4C4A-8A5B-9086C0A831EC}"/>
                </a:ext>
              </a:extLst>
            </p:cNvPr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5197;p57">
              <a:extLst>
                <a:ext uri="{FF2B5EF4-FFF2-40B4-BE49-F238E27FC236}">
                  <a16:creationId xmlns:a16="http://schemas.microsoft.com/office/drawing/2014/main" id="{FB389A65-4869-4E16-BEB2-A5944E1C3DBC}"/>
                </a:ext>
              </a:extLst>
            </p:cNvPr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5198;p57">
              <a:extLst>
                <a:ext uri="{FF2B5EF4-FFF2-40B4-BE49-F238E27FC236}">
                  <a16:creationId xmlns:a16="http://schemas.microsoft.com/office/drawing/2014/main" id="{79F18ABD-FEB3-4E25-92B1-DEDACEAC4434}"/>
                </a:ext>
              </a:extLst>
            </p:cNvPr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5199;p57">
              <a:extLst>
                <a:ext uri="{FF2B5EF4-FFF2-40B4-BE49-F238E27FC236}">
                  <a16:creationId xmlns:a16="http://schemas.microsoft.com/office/drawing/2014/main" id="{9D08C1AA-CCB0-4052-B9ED-AB65D44F8201}"/>
                </a:ext>
              </a:extLst>
            </p:cNvPr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5200;p57">
              <a:extLst>
                <a:ext uri="{FF2B5EF4-FFF2-40B4-BE49-F238E27FC236}">
                  <a16:creationId xmlns:a16="http://schemas.microsoft.com/office/drawing/2014/main" id="{D4D08256-1910-4F08-86F3-CD055E2A6E6B}"/>
                </a:ext>
              </a:extLst>
            </p:cNvPr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5201;p57">
              <a:extLst>
                <a:ext uri="{FF2B5EF4-FFF2-40B4-BE49-F238E27FC236}">
                  <a16:creationId xmlns:a16="http://schemas.microsoft.com/office/drawing/2014/main" id="{C9B21504-F98E-479D-A4FF-B90E54D57AF4}"/>
                </a:ext>
              </a:extLst>
            </p:cNvPr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5202;p57">
              <a:extLst>
                <a:ext uri="{FF2B5EF4-FFF2-40B4-BE49-F238E27FC236}">
                  <a16:creationId xmlns:a16="http://schemas.microsoft.com/office/drawing/2014/main" id="{7CE22FFD-D0C6-4B73-BDBB-F6AB267F94DC}"/>
                </a:ext>
              </a:extLst>
            </p:cNvPr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5203;p57">
              <a:extLst>
                <a:ext uri="{FF2B5EF4-FFF2-40B4-BE49-F238E27FC236}">
                  <a16:creationId xmlns:a16="http://schemas.microsoft.com/office/drawing/2014/main" id="{CDD81B8D-DECB-4A09-9878-D8D68DB85811}"/>
                </a:ext>
              </a:extLst>
            </p:cNvPr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5204;p57">
              <a:extLst>
                <a:ext uri="{FF2B5EF4-FFF2-40B4-BE49-F238E27FC236}">
                  <a16:creationId xmlns:a16="http://schemas.microsoft.com/office/drawing/2014/main" id="{EDBDDAB6-9D8F-4327-A457-29D23E306CEB}"/>
                </a:ext>
              </a:extLst>
            </p:cNvPr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5205;p57">
              <a:extLst>
                <a:ext uri="{FF2B5EF4-FFF2-40B4-BE49-F238E27FC236}">
                  <a16:creationId xmlns:a16="http://schemas.microsoft.com/office/drawing/2014/main" id="{A1173A51-03E6-43CC-A1F2-49B10EC892D3}"/>
                </a:ext>
              </a:extLst>
            </p:cNvPr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5206;p57">
              <a:extLst>
                <a:ext uri="{FF2B5EF4-FFF2-40B4-BE49-F238E27FC236}">
                  <a16:creationId xmlns:a16="http://schemas.microsoft.com/office/drawing/2014/main" id="{71DA24BF-ABE9-4BA6-9C16-81E7567BBE73}"/>
                </a:ext>
              </a:extLst>
            </p:cNvPr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5207;p57">
              <a:extLst>
                <a:ext uri="{FF2B5EF4-FFF2-40B4-BE49-F238E27FC236}">
                  <a16:creationId xmlns:a16="http://schemas.microsoft.com/office/drawing/2014/main" id="{2D892B1B-E997-4479-8534-D39B727463E4}"/>
                </a:ext>
              </a:extLst>
            </p:cNvPr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5208;p57">
              <a:extLst>
                <a:ext uri="{FF2B5EF4-FFF2-40B4-BE49-F238E27FC236}">
                  <a16:creationId xmlns:a16="http://schemas.microsoft.com/office/drawing/2014/main" id="{8D0989B9-08FF-492A-BD62-BC1A9F98F0E6}"/>
                </a:ext>
              </a:extLst>
            </p:cNvPr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5209;p57">
              <a:extLst>
                <a:ext uri="{FF2B5EF4-FFF2-40B4-BE49-F238E27FC236}">
                  <a16:creationId xmlns:a16="http://schemas.microsoft.com/office/drawing/2014/main" id="{C58A0CC0-BD4F-490C-AA59-AE905E3DCA62}"/>
                </a:ext>
              </a:extLst>
            </p:cNvPr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5210;p57">
              <a:extLst>
                <a:ext uri="{FF2B5EF4-FFF2-40B4-BE49-F238E27FC236}">
                  <a16:creationId xmlns:a16="http://schemas.microsoft.com/office/drawing/2014/main" id="{1FD07AF4-1718-44F8-9FBF-FB2D52659137}"/>
                </a:ext>
              </a:extLst>
            </p:cNvPr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5211;p57">
              <a:extLst>
                <a:ext uri="{FF2B5EF4-FFF2-40B4-BE49-F238E27FC236}">
                  <a16:creationId xmlns:a16="http://schemas.microsoft.com/office/drawing/2014/main" id="{6D2CC65C-BCED-41D6-B04E-24DBAA1F7053}"/>
                </a:ext>
              </a:extLst>
            </p:cNvPr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5212;p57">
              <a:extLst>
                <a:ext uri="{FF2B5EF4-FFF2-40B4-BE49-F238E27FC236}">
                  <a16:creationId xmlns:a16="http://schemas.microsoft.com/office/drawing/2014/main" id="{07B5DB7E-834A-4C25-B480-DB8C5B7D3004}"/>
                </a:ext>
              </a:extLst>
            </p:cNvPr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5213;p57">
              <a:extLst>
                <a:ext uri="{FF2B5EF4-FFF2-40B4-BE49-F238E27FC236}">
                  <a16:creationId xmlns:a16="http://schemas.microsoft.com/office/drawing/2014/main" id="{73D917E8-75BF-47E0-ACCB-F25DFFFBD221}"/>
                </a:ext>
              </a:extLst>
            </p:cNvPr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5214;p57">
              <a:extLst>
                <a:ext uri="{FF2B5EF4-FFF2-40B4-BE49-F238E27FC236}">
                  <a16:creationId xmlns:a16="http://schemas.microsoft.com/office/drawing/2014/main" id="{CF03384B-1672-443B-A2A3-2909BDC5A4CD}"/>
                </a:ext>
              </a:extLst>
            </p:cNvPr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5215;p57">
              <a:extLst>
                <a:ext uri="{FF2B5EF4-FFF2-40B4-BE49-F238E27FC236}">
                  <a16:creationId xmlns:a16="http://schemas.microsoft.com/office/drawing/2014/main" id="{CED8F3C1-8805-41BC-A953-3F0E80581556}"/>
                </a:ext>
              </a:extLst>
            </p:cNvPr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5216;p57">
              <a:extLst>
                <a:ext uri="{FF2B5EF4-FFF2-40B4-BE49-F238E27FC236}">
                  <a16:creationId xmlns:a16="http://schemas.microsoft.com/office/drawing/2014/main" id="{B79D3FA1-167A-4E03-8887-D53CDE6FF1DB}"/>
                </a:ext>
              </a:extLst>
            </p:cNvPr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5217;p57">
              <a:extLst>
                <a:ext uri="{FF2B5EF4-FFF2-40B4-BE49-F238E27FC236}">
                  <a16:creationId xmlns:a16="http://schemas.microsoft.com/office/drawing/2014/main" id="{9BC77162-013C-4B63-A506-F5E5EA206062}"/>
                </a:ext>
              </a:extLst>
            </p:cNvPr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5218;p57">
              <a:extLst>
                <a:ext uri="{FF2B5EF4-FFF2-40B4-BE49-F238E27FC236}">
                  <a16:creationId xmlns:a16="http://schemas.microsoft.com/office/drawing/2014/main" id="{8755969B-C6F5-468A-86E6-4D65330D9658}"/>
                </a:ext>
              </a:extLst>
            </p:cNvPr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5219;p57">
              <a:extLst>
                <a:ext uri="{FF2B5EF4-FFF2-40B4-BE49-F238E27FC236}">
                  <a16:creationId xmlns:a16="http://schemas.microsoft.com/office/drawing/2014/main" id="{CA0C0ED5-2A63-43A0-8E70-BA28032DCB24}"/>
                </a:ext>
              </a:extLst>
            </p:cNvPr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5220;p57">
              <a:extLst>
                <a:ext uri="{FF2B5EF4-FFF2-40B4-BE49-F238E27FC236}">
                  <a16:creationId xmlns:a16="http://schemas.microsoft.com/office/drawing/2014/main" id="{ADC0C985-D479-49E2-899D-EF039F044ED3}"/>
                </a:ext>
              </a:extLst>
            </p:cNvPr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5221;p57">
              <a:extLst>
                <a:ext uri="{FF2B5EF4-FFF2-40B4-BE49-F238E27FC236}">
                  <a16:creationId xmlns:a16="http://schemas.microsoft.com/office/drawing/2014/main" id="{25D3FF33-5704-414B-8592-6F3494EA53FD}"/>
                </a:ext>
              </a:extLst>
            </p:cNvPr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5222;p57">
              <a:extLst>
                <a:ext uri="{FF2B5EF4-FFF2-40B4-BE49-F238E27FC236}">
                  <a16:creationId xmlns:a16="http://schemas.microsoft.com/office/drawing/2014/main" id="{1FC47632-3F73-4791-9808-8A0607619DD0}"/>
                </a:ext>
              </a:extLst>
            </p:cNvPr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5223;p57">
              <a:extLst>
                <a:ext uri="{FF2B5EF4-FFF2-40B4-BE49-F238E27FC236}">
                  <a16:creationId xmlns:a16="http://schemas.microsoft.com/office/drawing/2014/main" id="{ABFD4B81-6E3F-4A30-BCCE-6C1BF064EF9E}"/>
                </a:ext>
              </a:extLst>
            </p:cNvPr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5224;p57">
              <a:extLst>
                <a:ext uri="{FF2B5EF4-FFF2-40B4-BE49-F238E27FC236}">
                  <a16:creationId xmlns:a16="http://schemas.microsoft.com/office/drawing/2014/main" id="{D9052945-2BFC-453C-9B9C-4644BD1FC728}"/>
                </a:ext>
              </a:extLst>
            </p:cNvPr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5225;p57">
              <a:extLst>
                <a:ext uri="{FF2B5EF4-FFF2-40B4-BE49-F238E27FC236}">
                  <a16:creationId xmlns:a16="http://schemas.microsoft.com/office/drawing/2014/main" id="{44A22CBA-4B63-4252-8994-0E33F01EA05D}"/>
                </a:ext>
              </a:extLst>
            </p:cNvPr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5226;p57">
              <a:extLst>
                <a:ext uri="{FF2B5EF4-FFF2-40B4-BE49-F238E27FC236}">
                  <a16:creationId xmlns:a16="http://schemas.microsoft.com/office/drawing/2014/main" id="{8F136585-19B8-42B0-8608-F4A5D7C6E8A7}"/>
                </a:ext>
              </a:extLst>
            </p:cNvPr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5227;p57">
              <a:extLst>
                <a:ext uri="{FF2B5EF4-FFF2-40B4-BE49-F238E27FC236}">
                  <a16:creationId xmlns:a16="http://schemas.microsoft.com/office/drawing/2014/main" id="{19874E2B-6F31-46F8-BFF3-FF4D0BC888BA}"/>
                </a:ext>
              </a:extLst>
            </p:cNvPr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5228;p57">
              <a:extLst>
                <a:ext uri="{FF2B5EF4-FFF2-40B4-BE49-F238E27FC236}">
                  <a16:creationId xmlns:a16="http://schemas.microsoft.com/office/drawing/2014/main" id="{61A9873C-20C0-4960-B056-9F9CAFD4DAB0}"/>
                </a:ext>
              </a:extLst>
            </p:cNvPr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5229;p57">
              <a:extLst>
                <a:ext uri="{FF2B5EF4-FFF2-40B4-BE49-F238E27FC236}">
                  <a16:creationId xmlns:a16="http://schemas.microsoft.com/office/drawing/2014/main" id="{4CB08A5F-02B6-4BFA-B261-0BE3427F57EB}"/>
                </a:ext>
              </a:extLst>
            </p:cNvPr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5230;p57">
              <a:extLst>
                <a:ext uri="{FF2B5EF4-FFF2-40B4-BE49-F238E27FC236}">
                  <a16:creationId xmlns:a16="http://schemas.microsoft.com/office/drawing/2014/main" id="{ACE6A4F4-1B55-480F-ADD7-3B62D6E92EF2}"/>
                </a:ext>
              </a:extLst>
            </p:cNvPr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5231;p57">
              <a:extLst>
                <a:ext uri="{FF2B5EF4-FFF2-40B4-BE49-F238E27FC236}">
                  <a16:creationId xmlns:a16="http://schemas.microsoft.com/office/drawing/2014/main" id="{DC4B94EF-D5EE-4DA7-A64F-368237E52445}"/>
                </a:ext>
              </a:extLst>
            </p:cNvPr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5232;p57">
              <a:extLst>
                <a:ext uri="{FF2B5EF4-FFF2-40B4-BE49-F238E27FC236}">
                  <a16:creationId xmlns:a16="http://schemas.microsoft.com/office/drawing/2014/main" id="{7D274E69-8A8A-42A4-BA06-17E1C99DF188}"/>
                </a:ext>
              </a:extLst>
            </p:cNvPr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5233;p57">
              <a:extLst>
                <a:ext uri="{FF2B5EF4-FFF2-40B4-BE49-F238E27FC236}">
                  <a16:creationId xmlns:a16="http://schemas.microsoft.com/office/drawing/2014/main" id="{CCA90933-80C5-4266-ADD1-613EEBAAB15A}"/>
                </a:ext>
              </a:extLst>
            </p:cNvPr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5234;p57">
              <a:extLst>
                <a:ext uri="{FF2B5EF4-FFF2-40B4-BE49-F238E27FC236}">
                  <a16:creationId xmlns:a16="http://schemas.microsoft.com/office/drawing/2014/main" id="{80B3F164-A551-4B95-BB67-6FE904A787B7}"/>
                </a:ext>
              </a:extLst>
            </p:cNvPr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5235;p57">
              <a:extLst>
                <a:ext uri="{FF2B5EF4-FFF2-40B4-BE49-F238E27FC236}">
                  <a16:creationId xmlns:a16="http://schemas.microsoft.com/office/drawing/2014/main" id="{33B1334A-39B7-42C6-B9FB-9AD51CC7BA54}"/>
                </a:ext>
              </a:extLst>
            </p:cNvPr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5236;p57">
              <a:extLst>
                <a:ext uri="{FF2B5EF4-FFF2-40B4-BE49-F238E27FC236}">
                  <a16:creationId xmlns:a16="http://schemas.microsoft.com/office/drawing/2014/main" id="{F49261AD-2DFA-4BC0-A300-8F464D7EDABF}"/>
                </a:ext>
              </a:extLst>
            </p:cNvPr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5237;p57">
              <a:extLst>
                <a:ext uri="{FF2B5EF4-FFF2-40B4-BE49-F238E27FC236}">
                  <a16:creationId xmlns:a16="http://schemas.microsoft.com/office/drawing/2014/main" id="{9D2D049E-32F2-4DD1-A47C-74844B6CECDA}"/>
                </a:ext>
              </a:extLst>
            </p:cNvPr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5238;p57">
              <a:extLst>
                <a:ext uri="{FF2B5EF4-FFF2-40B4-BE49-F238E27FC236}">
                  <a16:creationId xmlns:a16="http://schemas.microsoft.com/office/drawing/2014/main" id="{D851BC4F-D1E3-4662-9015-372C7AE93E4E}"/>
                </a:ext>
              </a:extLst>
            </p:cNvPr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5239;p57">
              <a:extLst>
                <a:ext uri="{FF2B5EF4-FFF2-40B4-BE49-F238E27FC236}">
                  <a16:creationId xmlns:a16="http://schemas.microsoft.com/office/drawing/2014/main" id="{1BD67AEB-C0FF-4705-AC00-AF9D196BE878}"/>
                </a:ext>
              </a:extLst>
            </p:cNvPr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5240;p57">
              <a:extLst>
                <a:ext uri="{FF2B5EF4-FFF2-40B4-BE49-F238E27FC236}">
                  <a16:creationId xmlns:a16="http://schemas.microsoft.com/office/drawing/2014/main" id="{43E88EB2-7948-46D8-8815-A770F7FCBF56}"/>
                </a:ext>
              </a:extLst>
            </p:cNvPr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5241;p57">
              <a:extLst>
                <a:ext uri="{FF2B5EF4-FFF2-40B4-BE49-F238E27FC236}">
                  <a16:creationId xmlns:a16="http://schemas.microsoft.com/office/drawing/2014/main" id="{78284E3F-F4B7-4C3D-A3C3-23E159FFEF78}"/>
                </a:ext>
              </a:extLst>
            </p:cNvPr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5242;p57">
              <a:extLst>
                <a:ext uri="{FF2B5EF4-FFF2-40B4-BE49-F238E27FC236}">
                  <a16:creationId xmlns:a16="http://schemas.microsoft.com/office/drawing/2014/main" id="{B1402C20-0F3D-457A-93DA-02595D384191}"/>
                </a:ext>
              </a:extLst>
            </p:cNvPr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5243;p57">
              <a:extLst>
                <a:ext uri="{FF2B5EF4-FFF2-40B4-BE49-F238E27FC236}">
                  <a16:creationId xmlns:a16="http://schemas.microsoft.com/office/drawing/2014/main" id="{0E550B3D-04DC-4CA4-BE27-2098F71CF3AA}"/>
                </a:ext>
              </a:extLst>
            </p:cNvPr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5244;p57">
              <a:extLst>
                <a:ext uri="{FF2B5EF4-FFF2-40B4-BE49-F238E27FC236}">
                  <a16:creationId xmlns:a16="http://schemas.microsoft.com/office/drawing/2014/main" id="{1BA58EB0-3847-4168-A2B4-AC4FE56FA279}"/>
                </a:ext>
              </a:extLst>
            </p:cNvPr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5245;p57">
              <a:extLst>
                <a:ext uri="{FF2B5EF4-FFF2-40B4-BE49-F238E27FC236}">
                  <a16:creationId xmlns:a16="http://schemas.microsoft.com/office/drawing/2014/main" id="{E343048C-D942-4A08-9BBF-664C32CE61E8}"/>
                </a:ext>
              </a:extLst>
            </p:cNvPr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5246;p57">
              <a:extLst>
                <a:ext uri="{FF2B5EF4-FFF2-40B4-BE49-F238E27FC236}">
                  <a16:creationId xmlns:a16="http://schemas.microsoft.com/office/drawing/2014/main" id="{1CA596BD-7BE1-4A54-9722-AE4607070148}"/>
                </a:ext>
              </a:extLst>
            </p:cNvPr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5247;p57">
              <a:extLst>
                <a:ext uri="{FF2B5EF4-FFF2-40B4-BE49-F238E27FC236}">
                  <a16:creationId xmlns:a16="http://schemas.microsoft.com/office/drawing/2014/main" id="{40A9916A-DAB1-4888-B34F-0E67480D6553}"/>
                </a:ext>
              </a:extLst>
            </p:cNvPr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5248;p57">
              <a:extLst>
                <a:ext uri="{FF2B5EF4-FFF2-40B4-BE49-F238E27FC236}">
                  <a16:creationId xmlns:a16="http://schemas.microsoft.com/office/drawing/2014/main" id="{0426821A-51A7-4954-8ABF-F85A16F373B8}"/>
                </a:ext>
              </a:extLst>
            </p:cNvPr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5249;p57">
              <a:extLst>
                <a:ext uri="{FF2B5EF4-FFF2-40B4-BE49-F238E27FC236}">
                  <a16:creationId xmlns:a16="http://schemas.microsoft.com/office/drawing/2014/main" id="{874FA304-FC1A-4A2C-8D46-DED589F9DA4F}"/>
                </a:ext>
              </a:extLst>
            </p:cNvPr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5250;p57">
              <a:extLst>
                <a:ext uri="{FF2B5EF4-FFF2-40B4-BE49-F238E27FC236}">
                  <a16:creationId xmlns:a16="http://schemas.microsoft.com/office/drawing/2014/main" id="{F5CC9F83-07B6-4116-A291-8A5FBA104413}"/>
                </a:ext>
              </a:extLst>
            </p:cNvPr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5251;p57">
              <a:extLst>
                <a:ext uri="{FF2B5EF4-FFF2-40B4-BE49-F238E27FC236}">
                  <a16:creationId xmlns:a16="http://schemas.microsoft.com/office/drawing/2014/main" id="{31D9BDA9-CD57-4B8E-8C11-2B184546F6AA}"/>
                </a:ext>
              </a:extLst>
            </p:cNvPr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5252;p57">
              <a:extLst>
                <a:ext uri="{FF2B5EF4-FFF2-40B4-BE49-F238E27FC236}">
                  <a16:creationId xmlns:a16="http://schemas.microsoft.com/office/drawing/2014/main" id="{0F1E9C2A-8851-47BA-B922-7EF12EA95670}"/>
                </a:ext>
              </a:extLst>
            </p:cNvPr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5253;p57">
              <a:extLst>
                <a:ext uri="{FF2B5EF4-FFF2-40B4-BE49-F238E27FC236}">
                  <a16:creationId xmlns:a16="http://schemas.microsoft.com/office/drawing/2014/main" id="{3EDF2039-CC60-4201-AD58-700A2454FF89}"/>
                </a:ext>
              </a:extLst>
            </p:cNvPr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5254;p57">
              <a:extLst>
                <a:ext uri="{FF2B5EF4-FFF2-40B4-BE49-F238E27FC236}">
                  <a16:creationId xmlns:a16="http://schemas.microsoft.com/office/drawing/2014/main" id="{BF99C184-AD0A-4ECA-A03F-5D46013AC099}"/>
                </a:ext>
              </a:extLst>
            </p:cNvPr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5255;p57">
              <a:extLst>
                <a:ext uri="{FF2B5EF4-FFF2-40B4-BE49-F238E27FC236}">
                  <a16:creationId xmlns:a16="http://schemas.microsoft.com/office/drawing/2014/main" id="{6E289220-1AB0-46BF-AF30-4A996DD2B548}"/>
                </a:ext>
              </a:extLst>
            </p:cNvPr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5256;p57">
              <a:extLst>
                <a:ext uri="{FF2B5EF4-FFF2-40B4-BE49-F238E27FC236}">
                  <a16:creationId xmlns:a16="http://schemas.microsoft.com/office/drawing/2014/main" id="{2CEE33C1-BC64-46F5-A386-DCA2C961883E}"/>
                </a:ext>
              </a:extLst>
            </p:cNvPr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5257;p57">
              <a:extLst>
                <a:ext uri="{FF2B5EF4-FFF2-40B4-BE49-F238E27FC236}">
                  <a16:creationId xmlns:a16="http://schemas.microsoft.com/office/drawing/2014/main" id="{29A094C1-9E09-47EE-BA3E-DF92D4F68D33}"/>
                </a:ext>
              </a:extLst>
            </p:cNvPr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5258;p57">
              <a:extLst>
                <a:ext uri="{FF2B5EF4-FFF2-40B4-BE49-F238E27FC236}">
                  <a16:creationId xmlns:a16="http://schemas.microsoft.com/office/drawing/2014/main" id="{329CBF21-3098-4F61-8BB1-C16515FCB5A9}"/>
                </a:ext>
              </a:extLst>
            </p:cNvPr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5259;p57">
              <a:extLst>
                <a:ext uri="{FF2B5EF4-FFF2-40B4-BE49-F238E27FC236}">
                  <a16:creationId xmlns:a16="http://schemas.microsoft.com/office/drawing/2014/main" id="{C88C82AD-88D5-4A44-8F46-B4B313D55311}"/>
                </a:ext>
              </a:extLst>
            </p:cNvPr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5260;p57">
              <a:extLst>
                <a:ext uri="{FF2B5EF4-FFF2-40B4-BE49-F238E27FC236}">
                  <a16:creationId xmlns:a16="http://schemas.microsoft.com/office/drawing/2014/main" id="{4B427367-83CB-41CE-AB6E-23075B5B1B3C}"/>
                </a:ext>
              </a:extLst>
            </p:cNvPr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5261;p57">
              <a:extLst>
                <a:ext uri="{FF2B5EF4-FFF2-40B4-BE49-F238E27FC236}">
                  <a16:creationId xmlns:a16="http://schemas.microsoft.com/office/drawing/2014/main" id="{1E9997D0-A8E4-4C0B-8493-EB913166067F}"/>
                </a:ext>
              </a:extLst>
            </p:cNvPr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5262;p57">
              <a:extLst>
                <a:ext uri="{FF2B5EF4-FFF2-40B4-BE49-F238E27FC236}">
                  <a16:creationId xmlns:a16="http://schemas.microsoft.com/office/drawing/2014/main" id="{14E70109-0799-4FFB-BE34-E3385D0B7AB6}"/>
                </a:ext>
              </a:extLst>
            </p:cNvPr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5263;p57">
              <a:extLst>
                <a:ext uri="{FF2B5EF4-FFF2-40B4-BE49-F238E27FC236}">
                  <a16:creationId xmlns:a16="http://schemas.microsoft.com/office/drawing/2014/main" id="{887B3D3B-AFDA-428D-AF28-798C85CBC29A}"/>
                </a:ext>
              </a:extLst>
            </p:cNvPr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5264;p57">
              <a:extLst>
                <a:ext uri="{FF2B5EF4-FFF2-40B4-BE49-F238E27FC236}">
                  <a16:creationId xmlns:a16="http://schemas.microsoft.com/office/drawing/2014/main" id="{29E09D9A-2ADD-4BAA-8333-419639D07DB4}"/>
                </a:ext>
              </a:extLst>
            </p:cNvPr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5265;p57">
              <a:extLst>
                <a:ext uri="{FF2B5EF4-FFF2-40B4-BE49-F238E27FC236}">
                  <a16:creationId xmlns:a16="http://schemas.microsoft.com/office/drawing/2014/main" id="{98274CE2-07C5-46D5-A9ED-E54E51EFDAE9}"/>
                </a:ext>
              </a:extLst>
            </p:cNvPr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5266;p57">
              <a:extLst>
                <a:ext uri="{FF2B5EF4-FFF2-40B4-BE49-F238E27FC236}">
                  <a16:creationId xmlns:a16="http://schemas.microsoft.com/office/drawing/2014/main" id="{814B4F48-7242-4542-BAF2-2D68FA35C807}"/>
                </a:ext>
              </a:extLst>
            </p:cNvPr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5267;p57">
              <a:extLst>
                <a:ext uri="{FF2B5EF4-FFF2-40B4-BE49-F238E27FC236}">
                  <a16:creationId xmlns:a16="http://schemas.microsoft.com/office/drawing/2014/main" id="{B72F6623-F79D-4EAE-861E-7EAFB17774BC}"/>
                </a:ext>
              </a:extLst>
            </p:cNvPr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5268;p57">
              <a:extLst>
                <a:ext uri="{FF2B5EF4-FFF2-40B4-BE49-F238E27FC236}">
                  <a16:creationId xmlns:a16="http://schemas.microsoft.com/office/drawing/2014/main" id="{B9ACE45E-C343-4E3A-A7CE-1F76B227C348}"/>
                </a:ext>
              </a:extLst>
            </p:cNvPr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5269;p57">
              <a:extLst>
                <a:ext uri="{FF2B5EF4-FFF2-40B4-BE49-F238E27FC236}">
                  <a16:creationId xmlns:a16="http://schemas.microsoft.com/office/drawing/2014/main" id="{C24FA294-AE46-41D1-B768-03C1DFB97124}"/>
                </a:ext>
              </a:extLst>
            </p:cNvPr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5270;p57">
              <a:extLst>
                <a:ext uri="{FF2B5EF4-FFF2-40B4-BE49-F238E27FC236}">
                  <a16:creationId xmlns:a16="http://schemas.microsoft.com/office/drawing/2014/main" id="{CC029681-0613-42F3-919B-B7F6A6EA64CB}"/>
                </a:ext>
              </a:extLst>
            </p:cNvPr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5271;p57">
              <a:extLst>
                <a:ext uri="{FF2B5EF4-FFF2-40B4-BE49-F238E27FC236}">
                  <a16:creationId xmlns:a16="http://schemas.microsoft.com/office/drawing/2014/main" id="{47413BAE-9D94-498A-AEB3-A7FC9BE6757A}"/>
                </a:ext>
              </a:extLst>
            </p:cNvPr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5272;p57">
              <a:extLst>
                <a:ext uri="{FF2B5EF4-FFF2-40B4-BE49-F238E27FC236}">
                  <a16:creationId xmlns:a16="http://schemas.microsoft.com/office/drawing/2014/main" id="{61C95FEB-63AE-44CC-BFC9-A68D80720A39}"/>
                </a:ext>
              </a:extLst>
            </p:cNvPr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5273;p57">
              <a:extLst>
                <a:ext uri="{FF2B5EF4-FFF2-40B4-BE49-F238E27FC236}">
                  <a16:creationId xmlns:a16="http://schemas.microsoft.com/office/drawing/2014/main" id="{96AF4C81-602E-4431-BDBB-0DC98E69D22E}"/>
                </a:ext>
              </a:extLst>
            </p:cNvPr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5274;p57">
              <a:extLst>
                <a:ext uri="{FF2B5EF4-FFF2-40B4-BE49-F238E27FC236}">
                  <a16:creationId xmlns:a16="http://schemas.microsoft.com/office/drawing/2014/main" id="{EE78B7DD-3C37-4969-9890-C1BA936836D0}"/>
                </a:ext>
              </a:extLst>
            </p:cNvPr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5275;p57">
              <a:extLst>
                <a:ext uri="{FF2B5EF4-FFF2-40B4-BE49-F238E27FC236}">
                  <a16:creationId xmlns:a16="http://schemas.microsoft.com/office/drawing/2014/main" id="{3F03DACF-5F6E-4ACB-BDE4-488E9A31BACF}"/>
                </a:ext>
              </a:extLst>
            </p:cNvPr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5276;p57">
              <a:extLst>
                <a:ext uri="{FF2B5EF4-FFF2-40B4-BE49-F238E27FC236}">
                  <a16:creationId xmlns:a16="http://schemas.microsoft.com/office/drawing/2014/main" id="{4CAF88B9-DCDC-45A2-9702-3EDA5FE9D0B9}"/>
                </a:ext>
              </a:extLst>
            </p:cNvPr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5277;p57">
              <a:extLst>
                <a:ext uri="{FF2B5EF4-FFF2-40B4-BE49-F238E27FC236}">
                  <a16:creationId xmlns:a16="http://schemas.microsoft.com/office/drawing/2014/main" id="{B925B921-7C5B-43B3-9CE8-759A365E5F35}"/>
                </a:ext>
              </a:extLst>
            </p:cNvPr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5278;p57">
              <a:extLst>
                <a:ext uri="{FF2B5EF4-FFF2-40B4-BE49-F238E27FC236}">
                  <a16:creationId xmlns:a16="http://schemas.microsoft.com/office/drawing/2014/main" id="{5A6CAC02-2FC5-47BC-8626-B26F9B078DF8}"/>
                </a:ext>
              </a:extLst>
            </p:cNvPr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5279;p57">
              <a:extLst>
                <a:ext uri="{FF2B5EF4-FFF2-40B4-BE49-F238E27FC236}">
                  <a16:creationId xmlns:a16="http://schemas.microsoft.com/office/drawing/2014/main" id="{9E2EF291-5DFF-47BB-AA7C-5D9372CCCBAA}"/>
                </a:ext>
              </a:extLst>
            </p:cNvPr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5280;p57">
              <a:extLst>
                <a:ext uri="{FF2B5EF4-FFF2-40B4-BE49-F238E27FC236}">
                  <a16:creationId xmlns:a16="http://schemas.microsoft.com/office/drawing/2014/main" id="{D5FCEAF6-5E18-4316-A711-93236881E77E}"/>
                </a:ext>
              </a:extLst>
            </p:cNvPr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5281;p57">
              <a:extLst>
                <a:ext uri="{FF2B5EF4-FFF2-40B4-BE49-F238E27FC236}">
                  <a16:creationId xmlns:a16="http://schemas.microsoft.com/office/drawing/2014/main" id="{7BF64101-DB20-434D-8C90-9F0992FDDAEA}"/>
                </a:ext>
              </a:extLst>
            </p:cNvPr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5282;p57">
              <a:extLst>
                <a:ext uri="{FF2B5EF4-FFF2-40B4-BE49-F238E27FC236}">
                  <a16:creationId xmlns:a16="http://schemas.microsoft.com/office/drawing/2014/main" id="{1AFF48B2-5C96-41D7-9B24-F50610C7DF19}"/>
                </a:ext>
              </a:extLst>
            </p:cNvPr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5283;p57">
              <a:extLst>
                <a:ext uri="{FF2B5EF4-FFF2-40B4-BE49-F238E27FC236}">
                  <a16:creationId xmlns:a16="http://schemas.microsoft.com/office/drawing/2014/main" id="{A1C805AB-4961-4A9A-9E0D-C6F8C8121314}"/>
                </a:ext>
              </a:extLst>
            </p:cNvPr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5284;p57">
              <a:extLst>
                <a:ext uri="{FF2B5EF4-FFF2-40B4-BE49-F238E27FC236}">
                  <a16:creationId xmlns:a16="http://schemas.microsoft.com/office/drawing/2014/main" id="{389A8493-A2A9-4A27-9AFA-750C4CC15306}"/>
                </a:ext>
              </a:extLst>
            </p:cNvPr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5285;p57">
              <a:extLst>
                <a:ext uri="{FF2B5EF4-FFF2-40B4-BE49-F238E27FC236}">
                  <a16:creationId xmlns:a16="http://schemas.microsoft.com/office/drawing/2014/main" id="{1548C1F3-5CC4-4BC7-AA11-9C562A53F410}"/>
                </a:ext>
              </a:extLst>
            </p:cNvPr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5286;p57">
              <a:extLst>
                <a:ext uri="{FF2B5EF4-FFF2-40B4-BE49-F238E27FC236}">
                  <a16:creationId xmlns:a16="http://schemas.microsoft.com/office/drawing/2014/main" id="{9D81E47D-461C-4FDF-BC4D-4230AD3DC206}"/>
                </a:ext>
              </a:extLst>
            </p:cNvPr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5287;p57">
              <a:extLst>
                <a:ext uri="{FF2B5EF4-FFF2-40B4-BE49-F238E27FC236}">
                  <a16:creationId xmlns:a16="http://schemas.microsoft.com/office/drawing/2014/main" id="{88309922-5C89-403C-9C52-1334ADD8F157}"/>
                </a:ext>
              </a:extLst>
            </p:cNvPr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5288;p57">
              <a:extLst>
                <a:ext uri="{FF2B5EF4-FFF2-40B4-BE49-F238E27FC236}">
                  <a16:creationId xmlns:a16="http://schemas.microsoft.com/office/drawing/2014/main" id="{6FA9CAB3-ECFC-4F7C-833C-F605E49437C3}"/>
                </a:ext>
              </a:extLst>
            </p:cNvPr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5289;p57">
              <a:extLst>
                <a:ext uri="{FF2B5EF4-FFF2-40B4-BE49-F238E27FC236}">
                  <a16:creationId xmlns:a16="http://schemas.microsoft.com/office/drawing/2014/main" id="{4E01CE93-5A61-425C-B3A9-29F26D76CFED}"/>
                </a:ext>
              </a:extLst>
            </p:cNvPr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5290;p57">
              <a:extLst>
                <a:ext uri="{FF2B5EF4-FFF2-40B4-BE49-F238E27FC236}">
                  <a16:creationId xmlns:a16="http://schemas.microsoft.com/office/drawing/2014/main" id="{44982DE0-B6FD-4DAF-B948-A71D72B60304}"/>
                </a:ext>
              </a:extLst>
            </p:cNvPr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5291;p57">
              <a:extLst>
                <a:ext uri="{FF2B5EF4-FFF2-40B4-BE49-F238E27FC236}">
                  <a16:creationId xmlns:a16="http://schemas.microsoft.com/office/drawing/2014/main" id="{C48A5D79-8590-4D21-B849-E90729AF225E}"/>
                </a:ext>
              </a:extLst>
            </p:cNvPr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5292;p57">
              <a:extLst>
                <a:ext uri="{FF2B5EF4-FFF2-40B4-BE49-F238E27FC236}">
                  <a16:creationId xmlns:a16="http://schemas.microsoft.com/office/drawing/2014/main" id="{EA210BBA-FEB3-4B61-BAC7-301AAAD983EA}"/>
                </a:ext>
              </a:extLst>
            </p:cNvPr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5293;p57">
              <a:extLst>
                <a:ext uri="{FF2B5EF4-FFF2-40B4-BE49-F238E27FC236}">
                  <a16:creationId xmlns:a16="http://schemas.microsoft.com/office/drawing/2014/main" id="{D0CA5418-781F-42D8-A1EA-15178D9B5BE9}"/>
                </a:ext>
              </a:extLst>
            </p:cNvPr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5294;p57">
              <a:extLst>
                <a:ext uri="{FF2B5EF4-FFF2-40B4-BE49-F238E27FC236}">
                  <a16:creationId xmlns:a16="http://schemas.microsoft.com/office/drawing/2014/main" id="{1E318692-0A88-472F-8D8D-4F962FE4BB50}"/>
                </a:ext>
              </a:extLst>
            </p:cNvPr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5295;p57">
              <a:extLst>
                <a:ext uri="{FF2B5EF4-FFF2-40B4-BE49-F238E27FC236}">
                  <a16:creationId xmlns:a16="http://schemas.microsoft.com/office/drawing/2014/main" id="{3B0E72AE-AA93-4085-BCE9-0C4E10ED28E0}"/>
                </a:ext>
              </a:extLst>
            </p:cNvPr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5296;p57">
              <a:extLst>
                <a:ext uri="{FF2B5EF4-FFF2-40B4-BE49-F238E27FC236}">
                  <a16:creationId xmlns:a16="http://schemas.microsoft.com/office/drawing/2014/main" id="{23B88C2D-C9AB-4356-95F1-F441EC01A885}"/>
                </a:ext>
              </a:extLst>
            </p:cNvPr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5297;p57">
              <a:extLst>
                <a:ext uri="{FF2B5EF4-FFF2-40B4-BE49-F238E27FC236}">
                  <a16:creationId xmlns:a16="http://schemas.microsoft.com/office/drawing/2014/main" id="{DB5377FC-5285-467F-A6DB-43EE33002A52}"/>
                </a:ext>
              </a:extLst>
            </p:cNvPr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5298;p57">
              <a:extLst>
                <a:ext uri="{FF2B5EF4-FFF2-40B4-BE49-F238E27FC236}">
                  <a16:creationId xmlns:a16="http://schemas.microsoft.com/office/drawing/2014/main" id="{121F7A38-3EA3-47F6-B0B2-97DB02EB8DC6}"/>
                </a:ext>
              </a:extLst>
            </p:cNvPr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5299;p57">
              <a:extLst>
                <a:ext uri="{FF2B5EF4-FFF2-40B4-BE49-F238E27FC236}">
                  <a16:creationId xmlns:a16="http://schemas.microsoft.com/office/drawing/2014/main" id="{49B933DB-36AD-4CC3-BE23-5C4EF2B8F879}"/>
                </a:ext>
              </a:extLst>
            </p:cNvPr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5300;p57">
              <a:extLst>
                <a:ext uri="{FF2B5EF4-FFF2-40B4-BE49-F238E27FC236}">
                  <a16:creationId xmlns:a16="http://schemas.microsoft.com/office/drawing/2014/main" id="{AA97DEBD-33F4-4E5F-B5C6-3765E819E264}"/>
                </a:ext>
              </a:extLst>
            </p:cNvPr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5301;p57">
              <a:extLst>
                <a:ext uri="{FF2B5EF4-FFF2-40B4-BE49-F238E27FC236}">
                  <a16:creationId xmlns:a16="http://schemas.microsoft.com/office/drawing/2014/main" id="{082B250F-4998-49A2-81C8-509AF4F83D6A}"/>
                </a:ext>
              </a:extLst>
            </p:cNvPr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5302;p57">
              <a:extLst>
                <a:ext uri="{FF2B5EF4-FFF2-40B4-BE49-F238E27FC236}">
                  <a16:creationId xmlns:a16="http://schemas.microsoft.com/office/drawing/2014/main" id="{389E9A59-A341-42E5-91A5-D3BC3CC59FBA}"/>
                </a:ext>
              </a:extLst>
            </p:cNvPr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5303;p57">
              <a:extLst>
                <a:ext uri="{FF2B5EF4-FFF2-40B4-BE49-F238E27FC236}">
                  <a16:creationId xmlns:a16="http://schemas.microsoft.com/office/drawing/2014/main" id="{AC150D3D-FAF0-4EE2-A790-FD3115613FBD}"/>
                </a:ext>
              </a:extLst>
            </p:cNvPr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5304;p57">
              <a:extLst>
                <a:ext uri="{FF2B5EF4-FFF2-40B4-BE49-F238E27FC236}">
                  <a16:creationId xmlns:a16="http://schemas.microsoft.com/office/drawing/2014/main" id="{C4FBB20A-FBDB-4D01-8634-CB6FD6BE6332}"/>
                </a:ext>
              </a:extLst>
            </p:cNvPr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5305;p57">
              <a:extLst>
                <a:ext uri="{FF2B5EF4-FFF2-40B4-BE49-F238E27FC236}">
                  <a16:creationId xmlns:a16="http://schemas.microsoft.com/office/drawing/2014/main" id="{9749CD8F-B7A4-45AA-802E-D4D5438E202B}"/>
                </a:ext>
              </a:extLst>
            </p:cNvPr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5306;p57">
              <a:extLst>
                <a:ext uri="{FF2B5EF4-FFF2-40B4-BE49-F238E27FC236}">
                  <a16:creationId xmlns:a16="http://schemas.microsoft.com/office/drawing/2014/main" id="{2BD81B14-26F4-472D-86FA-1334DF511DEB}"/>
                </a:ext>
              </a:extLst>
            </p:cNvPr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5307;p57">
              <a:extLst>
                <a:ext uri="{FF2B5EF4-FFF2-40B4-BE49-F238E27FC236}">
                  <a16:creationId xmlns:a16="http://schemas.microsoft.com/office/drawing/2014/main" id="{2A28E977-C7AF-4F73-90ED-8200798F6ADF}"/>
                </a:ext>
              </a:extLst>
            </p:cNvPr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5308;p57">
              <a:extLst>
                <a:ext uri="{FF2B5EF4-FFF2-40B4-BE49-F238E27FC236}">
                  <a16:creationId xmlns:a16="http://schemas.microsoft.com/office/drawing/2014/main" id="{054FB707-70A6-48E5-B003-49F5AD01C3B2}"/>
                </a:ext>
              </a:extLst>
            </p:cNvPr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5309;p57">
              <a:extLst>
                <a:ext uri="{FF2B5EF4-FFF2-40B4-BE49-F238E27FC236}">
                  <a16:creationId xmlns:a16="http://schemas.microsoft.com/office/drawing/2014/main" id="{650A4C4E-26FF-496C-A663-520B4A781493}"/>
                </a:ext>
              </a:extLst>
            </p:cNvPr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5310;p57">
              <a:extLst>
                <a:ext uri="{FF2B5EF4-FFF2-40B4-BE49-F238E27FC236}">
                  <a16:creationId xmlns:a16="http://schemas.microsoft.com/office/drawing/2014/main" id="{4A5E4399-BCA5-423A-A801-ED42E4BAB0CC}"/>
                </a:ext>
              </a:extLst>
            </p:cNvPr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5311;p57">
              <a:extLst>
                <a:ext uri="{FF2B5EF4-FFF2-40B4-BE49-F238E27FC236}">
                  <a16:creationId xmlns:a16="http://schemas.microsoft.com/office/drawing/2014/main" id="{6F381ACD-96D7-4421-A609-7C81EE7817C9}"/>
                </a:ext>
              </a:extLst>
            </p:cNvPr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5312;p57">
              <a:extLst>
                <a:ext uri="{FF2B5EF4-FFF2-40B4-BE49-F238E27FC236}">
                  <a16:creationId xmlns:a16="http://schemas.microsoft.com/office/drawing/2014/main" id="{947EC654-3F1A-4E4D-A784-EB880030C391}"/>
                </a:ext>
              </a:extLst>
            </p:cNvPr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5313;p57">
              <a:extLst>
                <a:ext uri="{FF2B5EF4-FFF2-40B4-BE49-F238E27FC236}">
                  <a16:creationId xmlns:a16="http://schemas.microsoft.com/office/drawing/2014/main" id="{C5315BD9-B3BE-418D-A014-C4E8C6BE70BF}"/>
                </a:ext>
              </a:extLst>
            </p:cNvPr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5314;p57">
              <a:extLst>
                <a:ext uri="{FF2B5EF4-FFF2-40B4-BE49-F238E27FC236}">
                  <a16:creationId xmlns:a16="http://schemas.microsoft.com/office/drawing/2014/main" id="{AE2F0952-CDCA-4999-90C3-8D953115785D}"/>
                </a:ext>
              </a:extLst>
            </p:cNvPr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5315;p57">
              <a:extLst>
                <a:ext uri="{FF2B5EF4-FFF2-40B4-BE49-F238E27FC236}">
                  <a16:creationId xmlns:a16="http://schemas.microsoft.com/office/drawing/2014/main" id="{1A9F5149-2F45-4CE5-99DB-25859FB5F0C7}"/>
                </a:ext>
              </a:extLst>
            </p:cNvPr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5316;p57">
              <a:extLst>
                <a:ext uri="{FF2B5EF4-FFF2-40B4-BE49-F238E27FC236}">
                  <a16:creationId xmlns:a16="http://schemas.microsoft.com/office/drawing/2014/main" id="{DA2B92A0-8E5C-4B7B-ACB2-FAF5971CF040}"/>
                </a:ext>
              </a:extLst>
            </p:cNvPr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5317;p57">
              <a:extLst>
                <a:ext uri="{FF2B5EF4-FFF2-40B4-BE49-F238E27FC236}">
                  <a16:creationId xmlns:a16="http://schemas.microsoft.com/office/drawing/2014/main" id="{0D55D85C-BBDE-435D-83B2-1FDE7E88A1AF}"/>
                </a:ext>
              </a:extLst>
            </p:cNvPr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5318;p57">
              <a:extLst>
                <a:ext uri="{FF2B5EF4-FFF2-40B4-BE49-F238E27FC236}">
                  <a16:creationId xmlns:a16="http://schemas.microsoft.com/office/drawing/2014/main" id="{4C60CDE4-0AFD-47DC-9EBB-1EE4CCBDB86C}"/>
                </a:ext>
              </a:extLst>
            </p:cNvPr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5319;p57">
              <a:extLst>
                <a:ext uri="{FF2B5EF4-FFF2-40B4-BE49-F238E27FC236}">
                  <a16:creationId xmlns:a16="http://schemas.microsoft.com/office/drawing/2014/main" id="{E4AF2CB4-42F3-49F7-A9DE-C6FC646F5A1F}"/>
                </a:ext>
              </a:extLst>
            </p:cNvPr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5320;p57">
              <a:extLst>
                <a:ext uri="{FF2B5EF4-FFF2-40B4-BE49-F238E27FC236}">
                  <a16:creationId xmlns:a16="http://schemas.microsoft.com/office/drawing/2014/main" id="{2C925C34-B792-40A5-9063-5D2953FED794}"/>
                </a:ext>
              </a:extLst>
            </p:cNvPr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5321;p57">
              <a:extLst>
                <a:ext uri="{FF2B5EF4-FFF2-40B4-BE49-F238E27FC236}">
                  <a16:creationId xmlns:a16="http://schemas.microsoft.com/office/drawing/2014/main" id="{C7A08FF3-C0D9-4981-A542-075D77ED6460}"/>
                </a:ext>
              </a:extLst>
            </p:cNvPr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5322;p57">
              <a:extLst>
                <a:ext uri="{FF2B5EF4-FFF2-40B4-BE49-F238E27FC236}">
                  <a16:creationId xmlns:a16="http://schemas.microsoft.com/office/drawing/2014/main" id="{021B5E33-BF54-481A-A9DE-49FA12ABF535}"/>
                </a:ext>
              </a:extLst>
            </p:cNvPr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5323;p57">
              <a:extLst>
                <a:ext uri="{FF2B5EF4-FFF2-40B4-BE49-F238E27FC236}">
                  <a16:creationId xmlns:a16="http://schemas.microsoft.com/office/drawing/2014/main" id="{ABE7A846-9197-4908-92D1-6061FA713BDB}"/>
                </a:ext>
              </a:extLst>
            </p:cNvPr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5324;p57">
              <a:extLst>
                <a:ext uri="{FF2B5EF4-FFF2-40B4-BE49-F238E27FC236}">
                  <a16:creationId xmlns:a16="http://schemas.microsoft.com/office/drawing/2014/main" id="{A4822CB8-FB84-4604-95D6-685C6971F630}"/>
                </a:ext>
              </a:extLst>
            </p:cNvPr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5325;p57">
              <a:extLst>
                <a:ext uri="{FF2B5EF4-FFF2-40B4-BE49-F238E27FC236}">
                  <a16:creationId xmlns:a16="http://schemas.microsoft.com/office/drawing/2014/main" id="{9F2DF407-1513-4B3C-BC3C-05DA56C33C66}"/>
                </a:ext>
              </a:extLst>
            </p:cNvPr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5326;p57">
              <a:extLst>
                <a:ext uri="{FF2B5EF4-FFF2-40B4-BE49-F238E27FC236}">
                  <a16:creationId xmlns:a16="http://schemas.microsoft.com/office/drawing/2014/main" id="{4D3A60F9-F6A1-42E2-8F5E-4E2D5AB58745}"/>
                </a:ext>
              </a:extLst>
            </p:cNvPr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5327;p57">
              <a:extLst>
                <a:ext uri="{FF2B5EF4-FFF2-40B4-BE49-F238E27FC236}">
                  <a16:creationId xmlns:a16="http://schemas.microsoft.com/office/drawing/2014/main" id="{29885F58-F85A-4528-97FE-DF0DE165EB5F}"/>
                </a:ext>
              </a:extLst>
            </p:cNvPr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5328;p57">
              <a:extLst>
                <a:ext uri="{FF2B5EF4-FFF2-40B4-BE49-F238E27FC236}">
                  <a16:creationId xmlns:a16="http://schemas.microsoft.com/office/drawing/2014/main" id="{F889595D-DB78-4442-A50A-DFC88445FC7D}"/>
                </a:ext>
              </a:extLst>
            </p:cNvPr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5329;p57">
              <a:extLst>
                <a:ext uri="{FF2B5EF4-FFF2-40B4-BE49-F238E27FC236}">
                  <a16:creationId xmlns:a16="http://schemas.microsoft.com/office/drawing/2014/main" id="{427C0656-3C49-447B-87AF-5BDF307B9169}"/>
                </a:ext>
              </a:extLst>
            </p:cNvPr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5330;p57">
              <a:extLst>
                <a:ext uri="{FF2B5EF4-FFF2-40B4-BE49-F238E27FC236}">
                  <a16:creationId xmlns:a16="http://schemas.microsoft.com/office/drawing/2014/main" id="{231F8FE4-7D9B-4628-AE91-4EF8AC51B8DA}"/>
                </a:ext>
              </a:extLst>
            </p:cNvPr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5331;p57">
              <a:extLst>
                <a:ext uri="{FF2B5EF4-FFF2-40B4-BE49-F238E27FC236}">
                  <a16:creationId xmlns:a16="http://schemas.microsoft.com/office/drawing/2014/main" id="{0F79EE7A-2B5E-4948-ACC4-92E265FCFD55}"/>
                </a:ext>
              </a:extLst>
            </p:cNvPr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5332;p57">
              <a:extLst>
                <a:ext uri="{FF2B5EF4-FFF2-40B4-BE49-F238E27FC236}">
                  <a16:creationId xmlns:a16="http://schemas.microsoft.com/office/drawing/2014/main" id="{EA39AA91-E538-48D5-A85D-BBB7853F9C17}"/>
                </a:ext>
              </a:extLst>
            </p:cNvPr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5333;p57">
              <a:extLst>
                <a:ext uri="{FF2B5EF4-FFF2-40B4-BE49-F238E27FC236}">
                  <a16:creationId xmlns:a16="http://schemas.microsoft.com/office/drawing/2014/main" id="{8674D54E-1A6B-4A86-B116-DDF8E3C3D897}"/>
                </a:ext>
              </a:extLst>
            </p:cNvPr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5334;p57">
              <a:extLst>
                <a:ext uri="{FF2B5EF4-FFF2-40B4-BE49-F238E27FC236}">
                  <a16:creationId xmlns:a16="http://schemas.microsoft.com/office/drawing/2014/main" id="{73582D77-4EBA-4A79-A288-CFC114ACB4BA}"/>
                </a:ext>
              </a:extLst>
            </p:cNvPr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5335;p57">
              <a:extLst>
                <a:ext uri="{FF2B5EF4-FFF2-40B4-BE49-F238E27FC236}">
                  <a16:creationId xmlns:a16="http://schemas.microsoft.com/office/drawing/2014/main" id="{AD33E434-0B55-49F4-9C93-F1A466483BE0}"/>
                </a:ext>
              </a:extLst>
            </p:cNvPr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5336;p57">
              <a:extLst>
                <a:ext uri="{FF2B5EF4-FFF2-40B4-BE49-F238E27FC236}">
                  <a16:creationId xmlns:a16="http://schemas.microsoft.com/office/drawing/2014/main" id="{3D4D0D21-2A76-4EE5-8D35-43ABCAD76EAB}"/>
                </a:ext>
              </a:extLst>
            </p:cNvPr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5337;p57">
              <a:extLst>
                <a:ext uri="{FF2B5EF4-FFF2-40B4-BE49-F238E27FC236}">
                  <a16:creationId xmlns:a16="http://schemas.microsoft.com/office/drawing/2014/main" id="{B5A3E5B2-1335-4CCC-9E2E-3B6AEDAD2ADC}"/>
                </a:ext>
              </a:extLst>
            </p:cNvPr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5338;p57">
              <a:extLst>
                <a:ext uri="{FF2B5EF4-FFF2-40B4-BE49-F238E27FC236}">
                  <a16:creationId xmlns:a16="http://schemas.microsoft.com/office/drawing/2014/main" id="{5D6CF986-35E6-4841-82DC-B24AD677025C}"/>
                </a:ext>
              </a:extLst>
            </p:cNvPr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5339;p57">
              <a:extLst>
                <a:ext uri="{FF2B5EF4-FFF2-40B4-BE49-F238E27FC236}">
                  <a16:creationId xmlns:a16="http://schemas.microsoft.com/office/drawing/2014/main" id="{99BADCAA-E240-44D1-B3BB-44ECB54A1269}"/>
                </a:ext>
              </a:extLst>
            </p:cNvPr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5340;p57">
              <a:extLst>
                <a:ext uri="{FF2B5EF4-FFF2-40B4-BE49-F238E27FC236}">
                  <a16:creationId xmlns:a16="http://schemas.microsoft.com/office/drawing/2014/main" id="{441925BB-985C-48F0-BBDA-93F791588CEC}"/>
                </a:ext>
              </a:extLst>
            </p:cNvPr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5341;p57">
              <a:extLst>
                <a:ext uri="{FF2B5EF4-FFF2-40B4-BE49-F238E27FC236}">
                  <a16:creationId xmlns:a16="http://schemas.microsoft.com/office/drawing/2014/main" id="{8E77412E-3ADA-4A2E-BC22-BAC9E5B88087}"/>
                </a:ext>
              </a:extLst>
            </p:cNvPr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5342;p57">
              <a:extLst>
                <a:ext uri="{FF2B5EF4-FFF2-40B4-BE49-F238E27FC236}">
                  <a16:creationId xmlns:a16="http://schemas.microsoft.com/office/drawing/2014/main" id="{7B7ABEC6-B653-4151-9933-AA21BAFE4827}"/>
                </a:ext>
              </a:extLst>
            </p:cNvPr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5343;p57">
              <a:extLst>
                <a:ext uri="{FF2B5EF4-FFF2-40B4-BE49-F238E27FC236}">
                  <a16:creationId xmlns:a16="http://schemas.microsoft.com/office/drawing/2014/main" id="{2BF611CE-D124-4301-B93D-2BDC1EC67491}"/>
                </a:ext>
              </a:extLst>
            </p:cNvPr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5344;p57">
              <a:extLst>
                <a:ext uri="{FF2B5EF4-FFF2-40B4-BE49-F238E27FC236}">
                  <a16:creationId xmlns:a16="http://schemas.microsoft.com/office/drawing/2014/main" id="{8B93CBD0-0B6C-44CB-BCC0-FACB98B49944}"/>
                </a:ext>
              </a:extLst>
            </p:cNvPr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5345;p57">
              <a:extLst>
                <a:ext uri="{FF2B5EF4-FFF2-40B4-BE49-F238E27FC236}">
                  <a16:creationId xmlns:a16="http://schemas.microsoft.com/office/drawing/2014/main" id="{B05D14B8-C20C-47D6-B1A4-3072F0FEAD12}"/>
                </a:ext>
              </a:extLst>
            </p:cNvPr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5346;p57">
              <a:extLst>
                <a:ext uri="{FF2B5EF4-FFF2-40B4-BE49-F238E27FC236}">
                  <a16:creationId xmlns:a16="http://schemas.microsoft.com/office/drawing/2014/main" id="{E69C3B2A-2EF2-4B68-AC64-0B185358BE83}"/>
                </a:ext>
              </a:extLst>
            </p:cNvPr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5347;p57">
              <a:extLst>
                <a:ext uri="{FF2B5EF4-FFF2-40B4-BE49-F238E27FC236}">
                  <a16:creationId xmlns:a16="http://schemas.microsoft.com/office/drawing/2014/main" id="{D69C71EF-39F2-4CC6-B802-E8F6275CDB17}"/>
                </a:ext>
              </a:extLst>
            </p:cNvPr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5348;p57">
              <a:extLst>
                <a:ext uri="{FF2B5EF4-FFF2-40B4-BE49-F238E27FC236}">
                  <a16:creationId xmlns:a16="http://schemas.microsoft.com/office/drawing/2014/main" id="{7200EE5D-3D3E-4E18-AB7F-83E82EC50E80}"/>
                </a:ext>
              </a:extLst>
            </p:cNvPr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5349;p57">
              <a:extLst>
                <a:ext uri="{FF2B5EF4-FFF2-40B4-BE49-F238E27FC236}">
                  <a16:creationId xmlns:a16="http://schemas.microsoft.com/office/drawing/2014/main" id="{6B9AFCD6-2B28-4D07-8AAF-0F417B1B60C9}"/>
                </a:ext>
              </a:extLst>
            </p:cNvPr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5350;p57">
              <a:extLst>
                <a:ext uri="{FF2B5EF4-FFF2-40B4-BE49-F238E27FC236}">
                  <a16:creationId xmlns:a16="http://schemas.microsoft.com/office/drawing/2014/main" id="{8059A601-4385-4026-983A-D4F6DC16F003}"/>
                </a:ext>
              </a:extLst>
            </p:cNvPr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5351;p57">
              <a:extLst>
                <a:ext uri="{FF2B5EF4-FFF2-40B4-BE49-F238E27FC236}">
                  <a16:creationId xmlns:a16="http://schemas.microsoft.com/office/drawing/2014/main" id="{24CA0943-7D00-42EF-ABF2-C8800DBE455C}"/>
                </a:ext>
              </a:extLst>
            </p:cNvPr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5352;p57">
              <a:extLst>
                <a:ext uri="{FF2B5EF4-FFF2-40B4-BE49-F238E27FC236}">
                  <a16:creationId xmlns:a16="http://schemas.microsoft.com/office/drawing/2014/main" id="{A3028081-629A-4176-8B9D-6B0D5CFCCC7D}"/>
                </a:ext>
              </a:extLst>
            </p:cNvPr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5353;p57">
              <a:extLst>
                <a:ext uri="{FF2B5EF4-FFF2-40B4-BE49-F238E27FC236}">
                  <a16:creationId xmlns:a16="http://schemas.microsoft.com/office/drawing/2014/main" id="{2F614654-F1A9-493A-B1D7-4734C2BDBA09}"/>
                </a:ext>
              </a:extLst>
            </p:cNvPr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5354;p57">
              <a:extLst>
                <a:ext uri="{FF2B5EF4-FFF2-40B4-BE49-F238E27FC236}">
                  <a16:creationId xmlns:a16="http://schemas.microsoft.com/office/drawing/2014/main" id="{0705CF80-E177-4DF1-A002-39841382D836}"/>
                </a:ext>
              </a:extLst>
            </p:cNvPr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5355;p57">
              <a:extLst>
                <a:ext uri="{FF2B5EF4-FFF2-40B4-BE49-F238E27FC236}">
                  <a16:creationId xmlns:a16="http://schemas.microsoft.com/office/drawing/2014/main" id="{ADF533AD-B8B8-40A4-AD0C-1FF0F0D2AFB7}"/>
                </a:ext>
              </a:extLst>
            </p:cNvPr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5356;p57">
              <a:extLst>
                <a:ext uri="{FF2B5EF4-FFF2-40B4-BE49-F238E27FC236}">
                  <a16:creationId xmlns:a16="http://schemas.microsoft.com/office/drawing/2014/main" id="{C6D5A2B2-74BD-464E-B740-A5731C33DA94}"/>
                </a:ext>
              </a:extLst>
            </p:cNvPr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5357;p57">
              <a:extLst>
                <a:ext uri="{FF2B5EF4-FFF2-40B4-BE49-F238E27FC236}">
                  <a16:creationId xmlns:a16="http://schemas.microsoft.com/office/drawing/2014/main" id="{4E8B68A0-2BE1-4608-BF7B-A2511167B914}"/>
                </a:ext>
              </a:extLst>
            </p:cNvPr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5358;p57">
              <a:extLst>
                <a:ext uri="{FF2B5EF4-FFF2-40B4-BE49-F238E27FC236}">
                  <a16:creationId xmlns:a16="http://schemas.microsoft.com/office/drawing/2014/main" id="{3334F086-0BCF-4E99-9DAD-4B1C64443025}"/>
                </a:ext>
              </a:extLst>
            </p:cNvPr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5359;p57">
              <a:extLst>
                <a:ext uri="{FF2B5EF4-FFF2-40B4-BE49-F238E27FC236}">
                  <a16:creationId xmlns:a16="http://schemas.microsoft.com/office/drawing/2014/main" id="{7EFD9B96-EF14-4E77-A325-936C3211B682}"/>
                </a:ext>
              </a:extLst>
            </p:cNvPr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5360;p57">
              <a:extLst>
                <a:ext uri="{FF2B5EF4-FFF2-40B4-BE49-F238E27FC236}">
                  <a16:creationId xmlns:a16="http://schemas.microsoft.com/office/drawing/2014/main" id="{5159FBF4-0A4B-4676-A1AE-7BBFFC5E41C8}"/>
                </a:ext>
              </a:extLst>
            </p:cNvPr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5361;p57">
              <a:extLst>
                <a:ext uri="{FF2B5EF4-FFF2-40B4-BE49-F238E27FC236}">
                  <a16:creationId xmlns:a16="http://schemas.microsoft.com/office/drawing/2014/main" id="{81D27A47-44C5-49DA-A9D4-40EF61506ED1}"/>
                </a:ext>
              </a:extLst>
            </p:cNvPr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5362;p57">
              <a:extLst>
                <a:ext uri="{FF2B5EF4-FFF2-40B4-BE49-F238E27FC236}">
                  <a16:creationId xmlns:a16="http://schemas.microsoft.com/office/drawing/2014/main" id="{DA46E3FD-87A5-41A0-B1F1-60037AA5129D}"/>
                </a:ext>
              </a:extLst>
            </p:cNvPr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5363;p57">
              <a:extLst>
                <a:ext uri="{FF2B5EF4-FFF2-40B4-BE49-F238E27FC236}">
                  <a16:creationId xmlns:a16="http://schemas.microsoft.com/office/drawing/2014/main" id="{A3F19355-C975-42F7-82EB-255A66B529CB}"/>
                </a:ext>
              </a:extLst>
            </p:cNvPr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5364;p57">
              <a:extLst>
                <a:ext uri="{FF2B5EF4-FFF2-40B4-BE49-F238E27FC236}">
                  <a16:creationId xmlns:a16="http://schemas.microsoft.com/office/drawing/2014/main" id="{0F880A2F-2156-4F40-8AB7-2E833B3ED45F}"/>
                </a:ext>
              </a:extLst>
            </p:cNvPr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5365;p57">
              <a:extLst>
                <a:ext uri="{FF2B5EF4-FFF2-40B4-BE49-F238E27FC236}">
                  <a16:creationId xmlns:a16="http://schemas.microsoft.com/office/drawing/2014/main" id="{3D5FBFD7-A887-4057-8F87-6D4C2D16F090}"/>
                </a:ext>
              </a:extLst>
            </p:cNvPr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5366;p57">
              <a:extLst>
                <a:ext uri="{FF2B5EF4-FFF2-40B4-BE49-F238E27FC236}">
                  <a16:creationId xmlns:a16="http://schemas.microsoft.com/office/drawing/2014/main" id="{08DF4090-2260-416B-8624-051B70E2DDB5}"/>
                </a:ext>
              </a:extLst>
            </p:cNvPr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5367;p57">
              <a:extLst>
                <a:ext uri="{FF2B5EF4-FFF2-40B4-BE49-F238E27FC236}">
                  <a16:creationId xmlns:a16="http://schemas.microsoft.com/office/drawing/2014/main" id="{DADE638C-C696-4665-9C89-CF17E4252BC1}"/>
                </a:ext>
              </a:extLst>
            </p:cNvPr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5368;p57">
              <a:extLst>
                <a:ext uri="{FF2B5EF4-FFF2-40B4-BE49-F238E27FC236}">
                  <a16:creationId xmlns:a16="http://schemas.microsoft.com/office/drawing/2014/main" id="{60B9B3B8-0F1E-45D5-89C3-E8AC2B0960B1}"/>
                </a:ext>
              </a:extLst>
            </p:cNvPr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5369;p57">
              <a:extLst>
                <a:ext uri="{FF2B5EF4-FFF2-40B4-BE49-F238E27FC236}">
                  <a16:creationId xmlns:a16="http://schemas.microsoft.com/office/drawing/2014/main" id="{85B04820-337A-456B-9EC2-32BA90ED9940}"/>
                </a:ext>
              </a:extLst>
            </p:cNvPr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5370;p57">
              <a:extLst>
                <a:ext uri="{FF2B5EF4-FFF2-40B4-BE49-F238E27FC236}">
                  <a16:creationId xmlns:a16="http://schemas.microsoft.com/office/drawing/2014/main" id="{8DA919D7-6A8D-419A-82B5-459C39DB94D0}"/>
                </a:ext>
              </a:extLst>
            </p:cNvPr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5371;p57">
              <a:extLst>
                <a:ext uri="{FF2B5EF4-FFF2-40B4-BE49-F238E27FC236}">
                  <a16:creationId xmlns:a16="http://schemas.microsoft.com/office/drawing/2014/main" id="{3C5F99B5-2235-4E1A-887E-FC08472763CB}"/>
                </a:ext>
              </a:extLst>
            </p:cNvPr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5372;p57">
              <a:extLst>
                <a:ext uri="{FF2B5EF4-FFF2-40B4-BE49-F238E27FC236}">
                  <a16:creationId xmlns:a16="http://schemas.microsoft.com/office/drawing/2014/main" id="{8517D95A-848B-48BA-8504-E2C95E13E56D}"/>
                </a:ext>
              </a:extLst>
            </p:cNvPr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5373;p57">
              <a:extLst>
                <a:ext uri="{FF2B5EF4-FFF2-40B4-BE49-F238E27FC236}">
                  <a16:creationId xmlns:a16="http://schemas.microsoft.com/office/drawing/2014/main" id="{1C23C70A-A12D-425A-A594-BB0BDBD67152}"/>
                </a:ext>
              </a:extLst>
            </p:cNvPr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5374;p57">
              <a:extLst>
                <a:ext uri="{FF2B5EF4-FFF2-40B4-BE49-F238E27FC236}">
                  <a16:creationId xmlns:a16="http://schemas.microsoft.com/office/drawing/2014/main" id="{A37765F9-FFA2-4061-B1C1-B952F7736625}"/>
                </a:ext>
              </a:extLst>
            </p:cNvPr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5375;p57">
              <a:extLst>
                <a:ext uri="{FF2B5EF4-FFF2-40B4-BE49-F238E27FC236}">
                  <a16:creationId xmlns:a16="http://schemas.microsoft.com/office/drawing/2014/main" id="{4FBEFC4C-8C72-4178-838C-DE614237262F}"/>
                </a:ext>
              </a:extLst>
            </p:cNvPr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5376;p57">
              <a:extLst>
                <a:ext uri="{FF2B5EF4-FFF2-40B4-BE49-F238E27FC236}">
                  <a16:creationId xmlns:a16="http://schemas.microsoft.com/office/drawing/2014/main" id="{00DC63E4-7262-4312-8ADF-9D1C10D3247E}"/>
                </a:ext>
              </a:extLst>
            </p:cNvPr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5377;p57">
              <a:extLst>
                <a:ext uri="{FF2B5EF4-FFF2-40B4-BE49-F238E27FC236}">
                  <a16:creationId xmlns:a16="http://schemas.microsoft.com/office/drawing/2014/main" id="{CEB5D94A-905B-42B5-AA3A-6303AB90E90B}"/>
                </a:ext>
              </a:extLst>
            </p:cNvPr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5378;p57">
              <a:extLst>
                <a:ext uri="{FF2B5EF4-FFF2-40B4-BE49-F238E27FC236}">
                  <a16:creationId xmlns:a16="http://schemas.microsoft.com/office/drawing/2014/main" id="{C483073B-7D7C-43AE-AD9E-C5FF58975205}"/>
                </a:ext>
              </a:extLst>
            </p:cNvPr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5379;p57">
              <a:extLst>
                <a:ext uri="{FF2B5EF4-FFF2-40B4-BE49-F238E27FC236}">
                  <a16:creationId xmlns:a16="http://schemas.microsoft.com/office/drawing/2014/main" id="{189E9BA6-510D-48D9-9733-166BDE8FB47D}"/>
                </a:ext>
              </a:extLst>
            </p:cNvPr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5380;p57">
              <a:extLst>
                <a:ext uri="{FF2B5EF4-FFF2-40B4-BE49-F238E27FC236}">
                  <a16:creationId xmlns:a16="http://schemas.microsoft.com/office/drawing/2014/main" id="{A97D9992-898D-4D60-90FB-411CC30E1F54}"/>
                </a:ext>
              </a:extLst>
            </p:cNvPr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5381;p57">
              <a:extLst>
                <a:ext uri="{FF2B5EF4-FFF2-40B4-BE49-F238E27FC236}">
                  <a16:creationId xmlns:a16="http://schemas.microsoft.com/office/drawing/2014/main" id="{ED40A005-38C2-422B-9D98-9F0B35875870}"/>
                </a:ext>
              </a:extLst>
            </p:cNvPr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5382;p57">
              <a:extLst>
                <a:ext uri="{FF2B5EF4-FFF2-40B4-BE49-F238E27FC236}">
                  <a16:creationId xmlns:a16="http://schemas.microsoft.com/office/drawing/2014/main" id="{06B1B863-6E62-4C94-A7B9-3B2E7D2640BC}"/>
                </a:ext>
              </a:extLst>
            </p:cNvPr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5383;p57">
              <a:extLst>
                <a:ext uri="{FF2B5EF4-FFF2-40B4-BE49-F238E27FC236}">
                  <a16:creationId xmlns:a16="http://schemas.microsoft.com/office/drawing/2014/main" id="{7CD9BBF3-A5D0-4973-8993-569F2A996053}"/>
                </a:ext>
              </a:extLst>
            </p:cNvPr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5384;p57">
              <a:extLst>
                <a:ext uri="{FF2B5EF4-FFF2-40B4-BE49-F238E27FC236}">
                  <a16:creationId xmlns:a16="http://schemas.microsoft.com/office/drawing/2014/main" id="{F4DD748A-16C5-4319-89DD-2FFBFBAA94A6}"/>
                </a:ext>
              </a:extLst>
            </p:cNvPr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5385;p57">
              <a:extLst>
                <a:ext uri="{FF2B5EF4-FFF2-40B4-BE49-F238E27FC236}">
                  <a16:creationId xmlns:a16="http://schemas.microsoft.com/office/drawing/2014/main" id="{62ED8F53-461B-479F-A954-1FA269B73677}"/>
                </a:ext>
              </a:extLst>
            </p:cNvPr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5386;p57">
              <a:extLst>
                <a:ext uri="{FF2B5EF4-FFF2-40B4-BE49-F238E27FC236}">
                  <a16:creationId xmlns:a16="http://schemas.microsoft.com/office/drawing/2014/main" id="{6C07C61A-87D5-4346-BB68-1903B603C2BD}"/>
                </a:ext>
              </a:extLst>
            </p:cNvPr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5387;p57">
              <a:extLst>
                <a:ext uri="{FF2B5EF4-FFF2-40B4-BE49-F238E27FC236}">
                  <a16:creationId xmlns:a16="http://schemas.microsoft.com/office/drawing/2014/main" id="{F045A8A1-C1A0-40EA-A048-04CF30BD60AA}"/>
                </a:ext>
              </a:extLst>
            </p:cNvPr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5388;p57">
              <a:extLst>
                <a:ext uri="{FF2B5EF4-FFF2-40B4-BE49-F238E27FC236}">
                  <a16:creationId xmlns:a16="http://schemas.microsoft.com/office/drawing/2014/main" id="{A01167B6-334E-422E-9F82-4D136A056216}"/>
                </a:ext>
              </a:extLst>
            </p:cNvPr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5389;p57">
              <a:extLst>
                <a:ext uri="{FF2B5EF4-FFF2-40B4-BE49-F238E27FC236}">
                  <a16:creationId xmlns:a16="http://schemas.microsoft.com/office/drawing/2014/main" id="{0437F375-3457-464E-AC9B-A21F6F6AA1F8}"/>
                </a:ext>
              </a:extLst>
            </p:cNvPr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5390;p57">
              <a:extLst>
                <a:ext uri="{FF2B5EF4-FFF2-40B4-BE49-F238E27FC236}">
                  <a16:creationId xmlns:a16="http://schemas.microsoft.com/office/drawing/2014/main" id="{B2815C66-2EF3-43DA-A3CC-BE4EA102BE9F}"/>
                </a:ext>
              </a:extLst>
            </p:cNvPr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5391;p57">
              <a:extLst>
                <a:ext uri="{FF2B5EF4-FFF2-40B4-BE49-F238E27FC236}">
                  <a16:creationId xmlns:a16="http://schemas.microsoft.com/office/drawing/2014/main" id="{45CAA61C-44BC-4194-9477-D2F1B4D621FE}"/>
                </a:ext>
              </a:extLst>
            </p:cNvPr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5392;p57">
              <a:extLst>
                <a:ext uri="{FF2B5EF4-FFF2-40B4-BE49-F238E27FC236}">
                  <a16:creationId xmlns:a16="http://schemas.microsoft.com/office/drawing/2014/main" id="{5D64EF33-95D0-46D9-9C08-76FDD361E0ED}"/>
                </a:ext>
              </a:extLst>
            </p:cNvPr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5393;p57">
              <a:extLst>
                <a:ext uri="{FF2B5EF4-FFF2-40B4-BE49-F238E27FC236}">
                  <a16:creationId xmlns:a16="http://schemas.microsoft.com/office/drawing/2014/main" id="{3307D44A-6BAF-4133-928B-CFCC3E562DF9}"/>
                </a:ext>
              </a:extLst>
            </p:cNvPr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5394;p57">
              <a:extLst>
                <a:ext uri="{FF2B5EF4-FFF2-40B4-BE49-F238E27FC236}">
                  <a16:creationId xmlns:a16="http://schemas.microsoft.com/office/drawing/2014/main" id="{D9C674C9-03B0-45D0-AE98-C5647A82AE3B}"/>
                </a:ext>
              </a:extLst>
            </p:cNvPr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5395;p57">
              <a:extLst>
                <a:ext uri="{FF2B5EF4-FFF2-40B4-BE49-F238E27FC236}">
                  <a16:creationId xmlns:a16="http://schemas.microsoft.com/office/drawing/2014/main" id="{074DB59A-1C9F-48B0-AA37-1DE86257F948}"/>
                </a:ext>
              </a:extLst>
            </p:cNvPr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5396;p57">
              <a:extLst>
                <a:ext uri="{FF2B5EF4-FFF2-40B4-BE49-F238E27FC236}">
                  <a16:creationId xmlns:a16="http://schemas.microsoft.com/office/drawing/2014/main" id="{10F51AB5-DD25-4AFF-8FAA-350B9CAFDABD}"/>
                </a:ext>
              </a:extLst>
            </p:cNvPr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5397;p57">
              <a:extLst>
                <a:ext uri="{FF2B5EF4-FFF2-40B4-BE49-F238E27FC236}">
                  <a16:creationId xmlns:a16="http://schemas.microsoft.com/office/drawing/2014/main" id="{9D95AE59-F744-4074-84A9-D81E8CEE969A}"/>
                </a:ext>
              </a:extLst>
            </p:cNvPr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5398;p57">
              <a:extLst>
                <a:ext uri="{FF2B5EF4-FFF2-40B4-BE49-F238E27FC236}">
                  <a16:creationId xmlns:a16="http://schemas.microsoft.com/office/drawing/2014/main" id="{61AF338A-6495-45FD-BF02-F70EA3BA26E8}"/>
                </a:ext>
              </a:extLst>
            </p:cNvPr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5399;p57">
              <a:extLst>
                <a:ext uri="{FF2B5EF4-FFF2-40B4-BE49-F238E27FC236}">
                  <a16:creationId xmlns:a16="http://schemas.microsoft.com/office/drawing/2014/main" id="{2F396A5A-3011-4E01-91E3-5581C80360A8}"/>
                </a:ext>
              </a:extLst>
            </p:cNvPr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5400;p57">
              <a:extLst>
                <a:ext uri="{FF2B5EF4-FFF2-40B4-BE49-F238E27FC236}">
                  <a16:creationId xmlns:a16="http://schemas.microsoft.com/office/drawing/2014/main" id="{5FC0891E-49A1-4A03-98F1-2980F8C7E171}"/>
                </a:ext>
              </a:extLst>
            </p:cNvPr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5401;p57">
              <a:extLst>
                <a:ext uri="{FF2B5EF4-FFF2-40B4-BE49-F238E27FC236}">
                  <a16:creationId xmlns:a16="http://schemas.microsoft.com/office/drawing/2014/main" id="{AC881B29-0D9B-4DDA-B008-6B5309C2FB45}"/>
                </a:ext>
              </a:extLst>
            </p:cNvPr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5402;p57">
              <a:extLst>
                <a:ext uri="{FF2B5EF4-FFF2-40B4-BE49-F238E27FC236}">
                  <a16:creationId xmlns:a16="http://schemas.microsoft.com/office/drawing/2014/main" id="{585E0735-10FA-47E6-9877-8A57D6000F44}"/>
                </a:ext>
              </a:extLst>
            </p:cNvPr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5403;p57">
              <a:extLst>
                <a:ext uri="{FF2B5EF4-FFF2-40B4-BE49-F238E27FC236}">
                  <a16:creationId xmlns:a16="http://schemas.microsoft.com/office/drawing/2014/main" id="{800B8221-D113-42B4-B1D8-8E7D7CB1EBB8}"/>
                </a:ext>
              </a:extLst>
            </p:cNvPr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5404;p57">
              <a:extLst>
                <a:ext uri="{FF2B5EF4-FFF2-40B4-BE49-F238E27FC236}">
                  <a16:creationId xmlns:a16="http://schemas.microsoft.com/office/drawing/2014/main" id="{18C7C814-31B3-414B-AAF8-D17ECAF74FBD}"/>
                </a:ext>
              </a:extLst>
            </p:cNvPr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5405;p57">
              <a:extLst>
                <a:ext uri="{FF2B5EF4-FFF2-40B4-BE49-F238E27FC236}">
                  <a16:creationId xmlns:a16="http://schemas.microsoft.com/office/drawing/2014/main" id="{921442F5-9A95-4AA2-A06B-76E1BA69D2B7}"/>
                </a:ext>
              </a:extLst>
            </p:cNvPr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5406;p57">
              <a:extLst>
                <a:ext uri="{FF2B5EF4-FFF2-40B4-BE49-F238E27FC236}">
                  <a16:creationId xmlns:a16="http://schemas.microsoft.com/office/drawing/2014/main" id="{2921114B-3DA5-469A-8C42-466565AD0790}"/>
                </a:ext>
              </a:extLst>
            </p:cNvPr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5407;p57">
              <a:extLst>
                <a:ext uri="{FF2B5EF4-FFF2-40B4-BE49-F238E27FC236}">
                  <a16:creationId xmlns:a16="http://schemas.microsoft.com/office/drawing/2014/main" id="{1C3732D3-15AB-4E75-AA92-FC66A13C13F6}"/>
                </a:ext>
              </a:extLst>
            </p:cNvPr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5408;p57">
              <a:extLst>
                <a:ext uri="{FF2B5EF4-FFF2-40B4-BE49-F238E27FC236}">
                  <a16:creationId xmlns:a16="http://schemas.microsoft.com/office/drawing/2014/main" id="{B6A95821-CD2F-412B-8A05-297116A7DE93}"/>
                </a:ext>
              </a:extLst>
            </p:cNvPr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5409;p57">
              <a:extLst>
                <a:ext uri="{FF2B5EF4-FFF2-40B4-BE49-F238E27FC236}">
                  <a16:creationId xmlns:a16="http://schemas.microsoft.com/office/drawing/2014/main" id="{12107E6C-7A22-439F-B3E8-940AF52D4F1A}"/>
                </a:ext>
              </a:extLst>
            </p:cNvPr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5410;p57">
              <a:extLst>
                <a:ext uri="{FF2B5EF4-FFF2-40B4-BE49-F238E27FC236}">
                  <a16:creationId xmlns:a16="http://schemas.microsoft.com/office/drawing/2014/main" id="{1BF7E79D-D97C-481A-BD4B-E53B12BDED0D}"/>
                </a:ext>
              </a:extLst>
            </p:cNvPr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5411;p57">
              <a:extLst>
                <a:ext uri="{FF2B5EF4-FFF2-40B4-BE49-F238E27FC236}">
                  <a16:creationId xmlns:a16="http://schemas.microsoft.com/office/drawing/2014/main" id="{59FE1769-153B-49EE-A4FC-E3D160148AF6}"/>
                </a:ext>
              </a:extLst>
            </p:cNvPr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5412;p57">
              <a:extLst>
                <a:ext uri="{FF2B5EF4-FFF2-40B4-BE49-F238E27FC236}">
                  <a16:creationId xmlns:a16="http://schemas.microsoft.com/office/drawing/2014/main" id="{559495D8-E6DE-449A-8CAB-D7C3A2A0D25F}"/>
                </a:ext>
              </a:extLst>
            </p:cNvPr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5413;p57">
              <a:extLst>
                <a:ext uri="{FF2B5EF4-FFF2-40B4-BE49-F238E27FC236}">
                  <a16:creationId xmlns:a16="http://schemas.microsoft.com/office/drawing/2014/main" id="{4CBA8A83-8CED-4A62-961C-9FD13C8A6C9F}"/>
                </a:ext>
              </a:extLst>
            </p:cNvPr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5414;p57">
              <a:extLst>
                <a:ext uri="{FF2B5EF4-FFF2-40B4-BE49-F238E27FC236}">
                  <a16:creationId xmlns:a16="http://schemas.microsoft.com/office/drawing/2014/main" id="{1EF5537C-E88E-4310-B39D-700ADC7C24C4}"/>
                </a:ext>
              </a:extLst>
            </p:cNvPr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5415;p57">
              <a:extLst>
                <a:ext uri="{FF2B5EF4-FFF2-40B4-BE49-F238E27FC236}">
                  <a16:creationId xmlns:a16="http://schemas.microsoft.com/office/drawing/2014/main" id="{2BA7EEC6-5A9F-4E03-8C2D-CE2B9172A963}"/>
                </a:ext>
              </a:extLst>
            </p:cNvPr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5416;p57">
              <a:extLst>
                <a:ext uri="{FF2B5EF4-FFF2-40B4-BE49-F238E27FC236}">
                  <a16:creationId xmlns:a16="http://schemas.microsoft.com/office/drawing/2014/main" id="{7233533A-9000-4502-8B6D-2CC4C1FA5B22}"/>
                </a:ext>
              </a:extLst>
            </p:cNvPr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5417;p57">
              <a:extLst>
                <a:ext uri="{FF2B5EF4-FFF2-40B4-BE49-F238E27FC236}">
                  <a16:creationId xmlns:a16="http://schemas.microsoft.com/office/drawing/2014/main" id="{715FBE82-41EB-4985-BC81-3DE2CC6F6C98}"/>
                </a:ext>
              </a:extLst>
            </p:cNvPr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5418;p57">
              <a:extLst>
                <a:ext uri="{FF2B5EF4-FFF2-40B4-BE49-F238E27FC236}">
                  <a16:creationId xmlns:a16="http://schemas.microsoft.com/office/drawing/2014/main" id="{B49697F1-998B-49AB-B4AA-538E2AD2D149}"/>
                </a:ext>
              </a:extLst>
            </p:cNvPr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5419;p57">
              <a:extLst>
                <a:ext uri="{FF2B5EF4-FFF2-40B4-BE49-F238E27FC236}">
                  <a16:creationId xmlns:a16="http://schemas.microsoft.com/office/drawing/2014/main" id="{517028CF-ACFD-4FA2-87FD-A3208F2724E7}"/>
                </a:ext>
              </a:extLst>
            </p:cNvPr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5420;p57">
              <a:extLst>
                <a:ext uri="{FF2B5EF4-FFF2-40B4-BE49-F238E27FC236}">
                  <a16:creationId xmlns:a16="http://schemas.microsoft.com/office/drawing/2014/main" id="{58AC120D-9D23-4DA4-8C92-90B1DBB0B7BA}"/>
                </a:ext>
              </a:extLst>
            </p:cNvPr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5421;p57">
              <a:extLst>
                <a:ext uri="{FF2B5EF4-FFF2-40B4-BE49-F238E27FC236}">
                  <a16:creationId xmlns:a16="http://schemas.microsoft.com/office/drawing/2014/main" id="{D95192C6-30F5-496B-8FC9-98CA5D25D8F5}"/>
                </a:ext>
              </a:extLst>
            </p:cNvPr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5422;p57">
              <a:extLst>
                <a:ext uri="{FF2B5EF4-FFF2-40B4-BE49-F238E27FC236}">
                  <a16:creationId xmlns:a16="http://schemas.microsoft.com/office/drawing/2014/main" id="{D7D27712-4FF6-490E-BCFB-56DCF2E87F3B}"/>
                </a:ext>
              </a:extLst>
            </p:cNvPr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5423;p57">
              <a:extLst>
                <a:ext uri="{FF2B5EF4-FFF2-40B4-BE49-F238E27FC236}">
                  <a16:creationId xmlns:a16="http://schemas.microsoft.com/office/drawing/2014/main" id="{55828C34-34BE-4A00-834A-18680E11D4D4}"/>
                </a:ext>
              </a:extLst>
            </p:cNvPr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5424;p57">
              <a:extLst>
                <a:ext uri="{FF2B5EF4-FFF2-40B4-BE49-F238E27FC236}">
                  <a16:creationId xmlns:a16="http://schemas.microsoft.com/office/drawing/2014/main" id="{37F96758-ED8A-4318-ADEF-D1B40B11DC17}"/>
                </a:ext>
              </a:extLst>
            </p:cNvPr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5425;p57">
              <a:extLst>
                <a:ext uri="{FF2B5EF4-FFF2-40B4-BE49-F238E27FC236}">
                  <a16:creationId xmlns:a16="http://schemas.microsoft.com/office/drawing/2014/main" id="{2CFAE4E6-4FDA-45AA-841B-90EA6DC22E71}"/>
                </a:ext>
              </a:extLst>
            </p:cNvPr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5426;p57">
              <a:extLst>
                <a:ext uri="{FF2B5EF4-FFF2-40B4-BE49-F238E27FC236}">
                  <a16:creationId xmlns:a16="http://schemas.microsoft.com/office/drawing/2014/main" id="{17DCEFB6-7F36-4723-914D-2D26396840D9}"/>
                </a:ext>
              </a:extLst>
            </p:cNvPr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5427;p57">
              <a:extLst>
                <a:ext uri="{FF2B5EF4-FFF2-40B4-BE49-F238E27FC236}">
                  <a16:creationId xmlns:a16="http://schemas.microsoft.com/office/drawing/2014/main" id="{C48B602B-AF7A-4D43-A894-33F8B562E4D4}"/>
                </a:ext>
              </a:extLst>
            </p:cNvPr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5428;p57">
              <a:extLst>
                <a:ext uri="{FF2B5EF4-FFF2-40B4-BE49-F238E27FC236}">
                  <a16:creationId xmlns:a16="http://schemas.microsoft.com/office/drawing/2014/main" id="{A53C3AB1-B9BC-4A13-BCB2-01636FD557A3}"/>
                </a:ext>
              </a:extLst>
            </p:cNvPr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5429;p57">
              <a:extLst>
                <a:ext uri="{FF2B5EF4-FFF2-40B4-BE49-F238E27FC236}">
                  <a16:creationId xmlns:a16="http://schemas.microsoft.com/office/drawing/2014/main" id="{0EF8CABC-20E8-4A15-87F9-DD447AE8B66B}"/>
                </a:ext>
              </a:extLst>
            </p:cNvPr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5430;p57">
              <a:extLst>
                <a:ext uri="{FF2B5EF4-FFF2-40B4-BE49-F238E27FC236}">
                  <a16:creationId xmlns:a16="http://schemas.microsoft.com/office/drawing/2014/main" id="{FF578F5A-2185-4E1B-9D10-8B408AD17001}"/>
                </a:ext>
              </a:extLst>
            </p:cNvPr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5431;p57">
              <a:extLst>
                <a:ext uri="{FF2B5EF4-FFF2-40B4-BE49-F238E27FC236}">
                  <a16:creationId xmlns:a16="http://schemas.microsoft.com/office/drawing/2014/main" id="{81A319BA-A632-4B61-B4DC-1EB909EC7AD0}"/>
                </a:ext>
              </a:extLst>
            </p:cNvPr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5432;p57">
              <a:extLst>
                <a:ext uri="{FF2B5EF4-FFF2-40B4-BE49-F238E27FC236}">
                  <a16:creationId xmlns:a16="http://schemas.microsoft.com/office/drawing/2014/main" id="{F5170800-7916-44BD-B61A-A2C549B5E17C}"/>
                </a:ext>
              </a:extLst>
            </p:cNvPr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5433;p57">
              <a:extLst>
                <a:ext uri="{FF2B5EF4-FFF2-40B4-BE49-F238E27FC236}">
                  <a16:creationId xmlns:a16="http://schemas.microsoft.com/office/drawing/2014/main" id="{88D7C748-4CE2-497A-98B9-36B23E56FAFF}"/>
                </a:ext>
              </a:extLst>
            </p:cNvPr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5434;p57">
              <a:extLst>
                <a:ext uri="{FF2B5EF4-FFF2-40B4-BE49-F238E27FC236}">
                  <a16:creationId xmlns:a16="http://schemas.microsoft.com/office/drawing/2014/main" id="{CBBED9FA-8203-44F7-A0ED-2F7ECB5353EC}"/>
                </a:ext>
              </a:extLst>
            </p:cNvPr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5435;p57">
              <a:extLst>
                <a:ext uri="{FF2B5EF4-FFF2-40B4-BE49-F238E27FC236}">
                  <a16:creationId xmlns:a16="http://schemas.microsoft.com/office/drawing/2014/main" id="{0FC9F7D6-40D7-49CC-A718-EFCC0B4CF4F5}"/>
                </a:ext>
              </a:extLst>
            </p:cNvPr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5436;p57">
              <a:extLst>
                <a:ext uri="{FF2B5EF4-FFF2-40B4-BE49-F238E27FC236}">
                  <a16:creationId xmlns:a16="http://schemas.microsoft.com/office/drawing/2014/main" id="{E284FD30-8B10-4A11-AF73-4BCEE4FA4913}"/>
                </a:ext>
              </a:extLst>
            </p:cNvPr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5437;p57">
              <a:extLst>
                <a:ext uri="{FF2B5EF4-FFF2-40B4-BE49-F238E27FC236}">
                  <a16:creationId xmlns:a16="http://schemas.microsoft.com/office/drawing/2014/main" id="{EB9A6C1C-2302-42BE-8901-FC64027B3A4E}"/>
                </a:ext>
              </a:extLst>
            </p:cNvPr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5438;p57">
              <a:extLst>
                <a:ext uri="{FF2B5EF4-FFF2-40B4-BE49-F238E27FC236}">
                  <a16:creationId xmlns:a16="http://schemas.microsoft.com/office/drawing/2014/main" id="{355043A5-90AE-47BB-8709-066CB4292C72}"/>
                </a:ext>
              </a:extLst>
            </p:cNvPr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5439;p57">
              <a:extLst>
                <a:ext uri="{FF2B5EF4-FFF2-40B4-BE49-F238E27FC236}">
                  <a16:creationId xmlns:a16="http://schemas.microsoft.com/office/drawing/2014/main" id="{2323DAE5-F65E-4A95-87C4-57587368A088}"/>
                </a:ext>
              </a:extLst>
            </p:cNvPr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5440;p57">
              <a:extLst>
                <a:ext uri="{FF2B5EF4-FFF2-40B4-BE49-F238E27FC236}">
                  <a16:creationId xmlns:a16="http://schemas.microsoft.com/office/drawing/2014/main" id="{4A15AB61-0654-4FE6-B81F-B5606CA96358}"/>
                </a:ext>
              </a:extLst>
            </p:cNvPr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5441;p57">
              <a:extLst>
                <a:ext uri="{FF2B5EF4-FFF2-40B4-BE49-F238E27FC236}">
                  <a16:creationId xmlns:a16="http://schemas.microsoft.com/office/drawing/2014/main" id="{9ECA7A77-CD70-40DA-A5E1-7FA87F7D5DD9}"/>
                </a:ext>
              </a:extLst>
            </p:cNvPr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5442;p57">
              <a:extLst>
                <a:ext uri="{FF2B5EF4-FFF2-40B4-BE49-F238E27FC236}">
                  <a16:creationId xmlns:a16="http://schemas.microsoft.com/office/drawing/2014/main" id="{2FA1E966-3121-4B45-9DD5-59510FB90501}"/>
                </a:ext>
              </a:extLst>
            </p:cNvPr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5443;p57">
              <a:extLst>
                <a:ext uri="{FF2B5EF4-FFF2-40B4-BE49-F238E27FC236}">
                  <a16:creationId xmlns:a16="http://schemas.microsoft.com/office/drawing/2014/main" id="{27DFD82A-AAA1-4C98-A6CF-7F85E2C5E07C}"/>
                </a:ext>
              </a:extLst>
            </p:cNvPr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5444;p57">
              <a:extLst>
                <a:ext uri="{FF2B5EF4-FFF2-40B4-BE49-F238E27FC236}">
                  <a16:creationId xmlns:a16="http://schemas.microsoft.com/office/drawing/2014/main" id="{2424E96B-B978-485B-A346-AAA5032B69AC}"/>
                </a:ext>
              </a:extLst>
            </p:cNvPr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5445;p57">
              <a:extLst>
                <a:ext uri="{FF2B5EF4-FFF2-40B4-BE49-F238E27FC236}">
                  <a16:creationId xmlns:a16="http://schemas.microsoft.com/office/drawing/2014/main" id="{7B84C325-E3D3-450C-BF77-EB66BC0013D3}"/>
                </a:ext>
              </a:extLst>
            </p:cNvPr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5446;p57">
              <a:extLst>
                <a:ext uri="{FF2B5EF4-FFF2-40B4-BE49-F238E27FC236}">
                  <a16:creationId xmlns:a16="http://schemas.microsoft.com/office/drawing/2014/main" id="{3DC3EE18-189E-40FA-B4BC-6BC58082CE2C}"/>
                </a:ext>
              </a:extLst>
            </p:cNvPr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5447;p57">
              <a:extLst>
                <a:ext uri="{FF2B5EF4-FFF2-40B4-BE49-F238E27FC236}">
                  <a16:creationId xmlns:a16="http://schemas.microsoft.com/office/drawing/2014/main" id="{BBC4B7A3-CB33-495F-97EA-1C16492455D4}"/>
                </a:ext>
              </a:extLst>
            </p:cNvPr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5448;p57">
              <a:extLst>
                <a:ext uri="{FF2B5EF4-FFF2-40B4-BE49-F238E27FC236}">
                  <a16:creationId xmlns:a16="http://schemas.microsoft.com/office/drawing/2014/main" id="{A4ECCFC0-FAD3-4837-BE38-F5C6539459B3}"/>
                </a:ext>
              </a:extLst>
            </p:cNvPr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5449;p57">
              <a:extLst>
                <a:ext uri="{FF2B5EF4-FFF2-40B4-BE49-F238E27FC236}">
                  <a16:creationId xmlns:a16="http://schemas.microsoft.com/office/drawing/2014/main" id="{1A6179D2-6B2C-4720-873A-AFB0B3A594E6}"/>
                </a:ext>
              </a:extLst>
            </p:cNvPr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5450;p57">
              <a:extLst>
                <a:ext uri="{FF2B5EF4-FFF2-40B4-BE49-F238E27FC236}">
                  <a16:creationId xmlns:a16="http://schemas.microsoft.com/office/drawing/2014/main" id="{FF680642-A374-45CA-AA54-16713F92411B}"/>
                </a:ext>
              </a:extLst>
            </p:cNvPr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5451;p57">
              <a:extLst>
                <a:ext uri="{FF2B5EF4-FFF2-40B4-BE49-F238E27FC236}">
                  <a16:creationId xmlns:a16="http://schemas.microsoft.com/office/drawing/2014/main" id="{10082A39-693E-459F-A8F1-420B85EB7100}"/>
                </a:ext>
              </a:extLst>
            </p:cNvPr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5452;p57">
              <a:extLst>
                <a:ext uri="{FF2B5EF4-FFF2-40B4-BE49-F238E27FC236}">
                  <a16:creationId xmlns:a16="http://schemas.microsoft.com/office/drawing/2014/main" id="{D442E9CA-89C9-4102-B45C-B1DEBBDD60AF}"/>
                </a:ext>
              </a:extLst>
            </p:cNvPr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5453;p57">
              <a:extLst>
                <a:ext uri="{FF2B5EF4-FFF2-40B4-BE49-F238E27FC236}">
                  <a16:creationId xmlns:a16="http://schemas.microsoft.com/office/drawing/2014/main" id="{EAA442AB-8EA3-433C-845D-C061AB699D48}"/>
                </a:ext>
              </a:extLst>
            </p:cNvPr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5454;p57">
              <a:extLst>
                <a:ext uri="{FF2B5EF4-FFF2-40B4-BE49-F238E27FC236}">
                  <a16:creationId xmlns:a16="http://schemas.microsoft.com/office/drawing/2014/main" id="{F0D05196-0509-4DF2-B283-2AE946D0C981}"/>
                </a:ext>
              </a:extLst>
            </p:cNvPr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5455;p57">
              <a:extLst>
                <a:ext uri="{FF2B5EF4-FFF2-40B4-BE49-F238E27FC236}">
                  <a16:creationId xmlns:a16="http://schemas.microsoft.com/office/drawing/2014/main" id="{B92AE8D0-6C93-4761-BB53-E6ED94B25678}"/>
                </a:ext>
              </a:extLst>
            </p:cNvPr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5456;p57">
              <a:extLst>
                <a:ext uri="{FF2B5EF4-FFF2-40B4-BE49-F238E27FC236}">
                  <a16:creationId xmlns:a16="http://schemas.microsoft.com/office/drawing/2014/main" id="{038A289B-8E55-4077-A62C-7F443EC18A6C}"/>
                </a:ext>
              </a:extLst>
            </p:cNvPr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5457;p57">
              <a:extLst>
                <a:ext uri="{FF2B5EF4-FFF2-40B4-BE49-F238E27FC236}">
                  <a16:creationId xmlns:a16="http://schemas.microsoft.com/office/drawing/2014/main" id="{914F072A-58EF-44E3-B943-CAE789823D63}"/>
                </a:ext>
              </a:extLst>
            </p:cNvPr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5458;p57">
              <a:extLst>
                <a:ext uri="{FF2B5EF4-FFF2-40B4-BE49-F238E27FC236}">
                  <a16:creationId xmlns:a16="http://schemas.microsoft.com/office/drawing/2014/main" id="{6644D38D-FEDD-4C34-8A10-A4FDD4F10F4D}"/>
                </a:ext>
              </a:extLst>
            </p:cNvPr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5459;p57">
              <a:extLst>
                <a:ext uri="{FF2B5EF4-FFF2-40B4-BE49-F238E27FC236}">
                  <a16:creationId xmlns:a16="http://schemas.microsoft.com/office/drawing/2014/main" id="{E969347B-8D2E-4ED6-890B-353278DFE064}"/>
                </a:ext>
              </a:extLst>
            </p:cNvPr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5460;p57">
              <a:extLst>
                <a:ext uri="{FF2B5EF4-FFF2-40B4-BE49-F238E27FC236}">
                  <a16:creationId xmlns:a16="http://schemas.microsoft.com/office/drawing/2014/main" id="{F02500D3-C495-4DC2-941F-7412179B76BF}"/>
                </a:ext>
              </a:extLst>
            </p:cNvPr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5461;p57">
              <a:extLst>
                <a:ext uri="{FF2B5EF4-FFF2-40B4-BE49-F238E27FC236}">
                  <a16:creationId xmlns:a16="http://schemas.microsoft.com/office/drawing/2014/main" id="{59F8C505-3B12-4122-96B5-24AC53BA8836}"/>
                </a:ext>
              </a:extLst>
            </p:cNvPr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5462;p57">
              <a:extLst>
                <a:ext uri="{FF2B5EF4-FFF2-40B4-BE49-F238E27FC236}">
                  <a16:creationId xmlns:a16="http://schemas.microsoft.com/office/drawing/2014/main" id="{390EDC1D-7DD0-42C7-9F6A-47E0A305C9A7}"/>
                </a:ext>
              </a:extLst>
            </p:cNvPr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5463;p57">
              <a:extLst>
                <a:ext uri="{FF2B5EF4-FFF2-40B4-BE49-F238E27FC236}">
                  <a16:creationId xmlns:a16="http://schemas.microsoft.com/office/drawing/2014/main" id="{D44E15D7-0A87-4A44-8672-FE3F23A06CE7}"/>
                </a:ext>
              </a:extLst>
            </p:cNvPr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5464;p57">
              <a:extLst>
                <a:ext uri="{FF2B5EF4-FFF2-40B4-BE49-F238E27FC236}">
                  <a16:creationId xmlns:a16="http://schemas.microsoft.com/office/drawing/2014/main" id="{2DFFB233-F1D3-4BAE-85E7-17468DB82806}"/>
                </a:ext>
              </a:extLst>
            </p:cNvPr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5465;p57">
              <a:extLst>
                <a:ext uri="{FF2B5EF4-FFF2-40B4-BE49-F238E27FC236}">
                  <a16:creationId xmlns:a16="http://schemas.microsoft.com/office/drawing/2014/main" id="{DAD84D90-3E65-407C-AA62-270E308EA345}"/>
                </a:ext>
              </a:extLst>
            </p:cNvPr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5466;p57">
              <a:extLst>
                <a:ext uri="{FF2B5EF4-FFF2-40B4-BE49-F238E27FC236}">
                  <a16:creationId xmlns:a16="http://schemas.microsoft.com/office/drawing/2014/main" id="{29FC02EF-EFB5-475D-8FA6-E19B2993444B}"/>
                </a:ext>
              </a:extLst>
            </p:cNvPr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5467;p57">
              <a:extLst>
                <a:ext uri="{FF2B5EF4-FFF2-40B4-BE49-F238E27FC236}">
                  <a16:creationId xmlns:a16="http://schemas.microsoft.com/office/drawing/2014/main" id="{A3BAF483-2D69-4810-93F1-C8C1D48380BE}"/>
                </a:ext>
              </a:extLst>
            </p:cNvPr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5468;p57">
              <a:extLst>
                <a:ext uri="{FF2B5EF4-FFF2-40B4-BE49-F238E27FC236}">
                  <a16:creationId xmlns:a16="http://schemas.microsoft.com/office/drawing/2014/main" id="{C79534D9-0593-4859-9F2B-FC07B89950DE}"/>
                </a:ext>
              </a:extLst>
            </p:cNvPr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5469;p57">
              <a:extLst>
                <a:ext uri="{FF2B5EF4-FFF2-40B4-BE49-F238E27FC236}">
                  <a16:creationId xmlns:a16="http://schemas.microsoft.com/office/drawing/2014/main" id="{7C0246C6-5556-4122-A134-1E37482DAB03}"/>
                </a:ext>
              </a:extLst>
            </p:cNvPr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5470;p57">
              <a:extLst>
                <a:ext uri="{FF2B5EF4-FFF2-40B4-BE49-F238E27FC236}">
                  <a16:creationId xmlns:a16="http://schemas.microsoft.com/office/drawing/2014/main" id="{E42B5214-4AA7-4EA6-8034-0A0871CB83D2}"/>
                </a:ext>
              </a:extLst>
            </p:cNvPr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5471;p57">
              <a:extLst>
                <a:ext uri="{FF2B5EF4-FFF2-40B4-BE49-F238E27FC236}">
                  <a16:creationId xmlns:a16="http://schemas.microsoft.com/office/drawing/2014/main" id="{E077A25F-B6FB-4672-B84B-CE16DD0EA5DD}"/>
                </a:ext>
              </a:extLst>
            </p:cNvPr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5472;p57">
              <a:extLst>
                <a:ext uri="{FF2B5EF4-FFF2-40B4-BE49-F238E27FC236}">
                  <a16:creationId xmlns:a16="http://schemas.microsoft.com/office/drawing/2014/main" id="{F5CD381C-6E87-45A3-B842-BCB33B52307F}"/>
                </a:ext>
              </a:extLst>
            </p:cNvPr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5473;p57">
              <a:extLst>
                <a:ext uri="{FF2B5EF4-FFF2-40B4-BE49-F238E27FC236}">
                  <a16:creationId xmlns:a16="http://schemas.microsoft.com/office/drawing/2014/main" id="{F96D0D61-5123-4249-85B0-8692D4F8B9F1}"/>
                </a:ext>
              </a:extLst>
            </p:cNvPr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5474;p57">
              <a:extLst>
                <a:ext uri="{FF2B5EF4-FFF2-40B4-BE49-F238E27FC236}">
                  <a16:creationId xmlns:a16="http://schemas.microsoft.com/office/drawing/2014/main" id="{09CBBD0E-1AB4-41DB-B7D8-DBF3BE5E63E1}"/>
                </a:ext>
              </a:extLst>
            </p:cNvPr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5475;p57">
              <a:extLst>
                <a:ext uri="{FF2B5EF4-FFF2-40B4-BE49-F238E27FC236}">
                  <a16:creationId xmlns:a16="http://schemas.microsoft.com/office/drawing/2014/main" id="{5E530781-5311-4CBF-B3DD-CE5573A8D57A}"/>
                </a:ext>
              </a:extLst>
            </p:cNvPr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5476;p57">
              <a:extLst>
                <a:ext uri="{FF2B5EF4-FFF2-40B4-BE49-F238E27FC236}">
                  <a16:creationId xmlns:a16="http://schemas.microsoft.com/office/drawing/2014/main" id="{A182AD50-6625-411E-B090-049B01782220}"/>
                </a:ext>
              </a:extLst>
            </p:cNvPr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5477;p57">
              <a:extLst>
                <a:ext uri="{FF2B5EF4-FFF2-40B4-BE49-F238E27FC236}">
                  <a16:creationId xmlns:a16="http://schemas.microsoft.com/office/drawing/2014/main" id="{9D1FD7CE-DA1C-4D1D-8483-66998135718E}"/>
                </a:ext>
              </a:extLst>
            </p:cNvPr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5478;p57">
              <a:extLst>
                <a:ext uri="{FF2B5EF4-FFF2-40B4-BE49-F238E27FC236}">
                  <a16:creationId xmlns:a16="http://schemas.microsoft.com/office/drawing/2014/main" id="{446D451E-4E30-4EE3-88F3-D56E2AA3C244}"/>
                </a:ext>
              </a:extLst>
            </p:cNvPr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5479;p57">
              <a:extLst>
                <a:ext uri="{FF2B5EF4-FFF2-40B4-BE49-F238E27FC236}">
                  <a16:creationId xmlns:a16="http://schemas.microsoft.com/office/drawing/2014/main" id="{39D93B24-0C40-4E6D-B6AC-0503C9CD405C}"/>
                </a:ext>
              </a:extLst>
            </p:cNvPr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5480;p57">
              <a:extLst>
                <a:ext uri="{FF2B5EF4-FFF2-40B4-BE49-F238E27FC236}">
                  <a16:creationId xmlns:a16="http://schemas.microsoft.com/office/drawing/2014/main" id="{7CFA79F8-7F1D-413F-9DFB-AEFAF465FB6F}"/>
                </a:ext>
              </a:extLst>
            </p:cNvPr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5481;p57">
              <a:extLst>
                <a:ext uri="{FF2B5EF4-FFF2-40B4-BE49-F238E27FC236}">
                  <a16:creationId xmlns:a16="http://schemas.microsoft.com/office/drawing/2014/main" id="{1AD2F728-85A3-4615-AD07-0496D6799BC1}"/>
                </a:ext>
              </a:extLst>
            </p:cNvPr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5482;p57">
              <a:extLst>
                <a:ext uri="{FF2B5EF4-FFF2-40B4-BE49-F238E27FC236}">
                  <a16:creationId xmlns:a16="http://schemas.microsoft.com/office/drawing/2014/main" id="{21957495-2588-4001-BBEF-FB73DEB40E22}"/>
                </a:ext>
              </a:extLst>
            </p:cNvPr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5483;p57">
              <a:extLst>
                <a:ext uri="{FF2B5EF4-FFF2-40B4-BE49-F238E27FC236}">
                  <a16:creationId xmlns:a16="http://schemas.microsoft.com/office/drawing/2014/main" id="{E5C9FA21-3F7D-4E75-BAA7-7BE3582C3CAA}"/>
                </a:ext>
              </a:extLst>
            </p:cNvPr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5484;p57">
              <a:extLst>
                <a:ext uri="{FF2B5EF4-FFF2-40B4-BE49-F238E27FC236}">
                  <a16:creationId xmlns:a16="http://schemas.microsoft.com/office/drawing/2014/main" id="{33F34B91-A393-4AB9-87C8-E5F2F0D28584}"/>
                </a:ext>
              </a:extLst>
            </p:cNvPr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5485;p57">
              <a:extLst>
                <a:ext uri="{FF2B5EF4-FFF2-40B4-BE49-F238E27FC236}">
                  <a16:creationId xmlns:a16="http://schemas.microsoft.com/office/drawing/2014/main" id="{40DEEEF8-B5A9-40EC-A814-E0976053B94D}"/>
                </a:ext>
              </a:extLst>
            </p:cNvPr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5486;p57">
              <a:extLst>
                <a:ext uri="{FF2B5EF4-FFF2-40B4-BE49-F238E27FC236}">
                  <a16:creationId xmlns:a16="http://schemas.microsoft.com/office/drawing/2014/main" id="{BCD7F7C4-F6A0-4419-90CB-6CBD085EFFC1}"/>
                </a:ext>
              </a:extLst>
            </p:cNvPr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5487;p57">
              <a:extLst>
                <a:ext uri="{FF2B5EF4-FFF2-40B4-BE49-F238E27FC236}">
                  <a16:creationId xmlns:a16="http://schemas.microsoft.com/office/drawing/2014/main" id="{E422B3B0-FAAE-486B-945A-7993A4C3E32A}"/>
                </a:ext>
              </a:extLst>
            </p:cNvPr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5488;p57">
              <a:extLst>
                <a:ext uri="{FF2B5EF4-FFF2-40B4-BE49-F238E27FC236}">
                  <a16:creationId xmlns:a16="http://schemas.microsoft.com/office/drawing/2014/main" id="{B673A548-6BE8-4DAD-99ED-03CE6124C727}"/>
                </a:ext>
              </a:extLst>
            </p:cNvPr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5489;p57">
              <a:extLst>
                <a:ext uri="{FF2B5EF4-FFF2-40B4-BE49-F238E27FC236}">
                  <a16:creationId xmlns:a16="http://schemas.microsoft.com/office/drawing/2014/main" id="{694FF6C9-7D8B-48BF-885F-B8AB9CA37787}"/>
                </a:ext>
              </a:extLst>
            </p:cNvPr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5490;p57">
              <a:extLst>
                <a:ext uri="{FF2B5EF4-FFF2-40B4-BE49-F238E27FC236}">
                  <a16:creationId xmlns:a16="http://schemas.microsoft.com/office/drawing/2014/main" id="{4687AEC0-280D-4AB5-B133-8DEE27714CB5}"/>
                </a:ext>
              </a:extLst>
            </p:cNvPr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5491;p57">
              <a:extLst>
                <a:ext uri="{FF2B5EF4-FFF2-40B4-BE49-F238E27FC236}">
                  <a16:creationId xmlns:a16="http://schemas.microsoft.com/office/drawing/2014/main" id="{20FB8703-F97D-4688-B829-826378B03AFF}"/>
                </a:ext>
              </a:extLst>
            </p:cNvPr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5492;p57">
              <a:extLst>
                <a:ext uri="{FF2B5EF4-FFF2-40B4-BE49-F238E27FC236}">
                  <a16:creationId xmlns:a16="http://schemas.microsoft.com/office/drawing/2014/main" id="{4D4F2946-2EE3-4CA3-9C9C-800214198BEE}"/>
                </a:ext>
              </a:extLst>
            </p:cNvPr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5493;p57">
              <a:extLst>
                <a:ext uri="{FF2B5EF4-FFF2-40B4-BE49-F238E27FC236}">
                  <a16:creationId xmlns:a16="http://schemas.microsoft.com/office/drawing/2014/main" id="{5C758972-3DA6-42BE-A54F-BCCF4271C598}"/>
                </a:ext>
              </a:extLst>
            </p:cNvPr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5494;p57">
              <a:extLst>
                <a:ext uri="{FF2B5EF4-FFF2-40B4-BE49-F238E27FC236}">
                  <a16:creationId xmlns:a16="http://schemas.microsoft.com/office/drawing/2014/main" id="{8DA762ED-E523-4FDF-BBF7-329489509677}"/>
                </a:ext>
              </a:extLst>
            </p:cNvPr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5495;p57">
              <a:extLst>
                <a:ext uri="{FF2B5EF4-FFF2-40B4-BE49-F238E27FC236}">
                  <a16:creationId xmlns:a16="http://schemas.microsoft.com/office/drawing/2014/main" id="{D450DDC6-D2CE-4A62-8D74-AD2E8CCD878F}"/>
                </a:ext>
              </a:extLst>
            </p:cNvPr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5496;p57">
              <a:extLst>
                <a:ext uri="{FF2B5EF4-FFF2-40B4-BE49-F238E27FC236}">
                  <a16:creationId xmlns:a16="http://schemas.microsoft.com/office/drawing/2014/main" id="{F19F1D53-3681-463B-8630-D153074202C3}"/>
                </a:ext>
              </a:extLst>
            </p:cNvPr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5497;p57">
              <a:extLst>
                <a:ext uri="{FF2B5EF4-FFF2-40B4-BE49-F238E27FC236}">
                  <a16:creationId xmlns:a16="http://schemas.microsoft.com/office/drawing/2014/main" id="{9968C210-04D3-420A-B9E7-2C16AE9FC1A9}"/>
                </a:ext>
              </a:extLst>
            </p:cNvPr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5498;p57">
              <a:extLst>
                <a:ext uri="{FF2B5EF4-FFF2-40B4-BE49-F238E27FC236}">
                  <a16:creationId xmlns:a16="http://schemas.microsoft.com/office/drawing/2014/main" id="{C08CF4E8-CD76-4D43-ADC8-C041565D62D3}"/>
                </a:ext>
              </a:extLst>
            </p:cNvPr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5499;p57">
              <a:extLst>
                <a:ext uri="{FF2B5EF4-FFF2-40B4-BE49-F238E27FC236}">
                  <a16:creationId xmlns:a16="http://schemas.microsoft.com/office/drawing/2014/main" id="{BAE223C7-51B5-420F-BE28-DB5EEEB14F07}"/>
                </a:ext>
              </a:extLst>
            </p:cNvPr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5500;p57">
              <a:extLst>
                <a:ext uri="{FF2B5EF4-FFF2-40B4-BE49-F238E27FC236}">
                  <a16:creationId xmlns:a16="http://schemas.microsoft.com/office/drawing/2014/main" id="{44308512-5087-4D7B-912A-798EF281D1AF}"/>
                </a:ext>
              </a:extLst>
            </p:cNvPr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5501;p57">
              <a:extLst>
                <a:ext uri="{FF2B5EF4-FFF2-40B4-BE49-F238E27FC236}">
                  <a16:creationId xmlns:a16="http://schemas.microsoft.com/office/drawing/2014/main" id="{B57F4503-0241-4A90-A7DF-8A41E15DB5B1}"/>
                </a:ext>
              </a:extLst>
            </p:cNvPr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5502;p57">
              <a:extLst>
                <a:ext uri="{FF2B5EF4-FFF2-40B4-BE49-F238E27FC236}">
                  <a16:creationId xmlns:a16="http://schemas.microsoft.com/office/drawing/2014/main" id="{98F19A2D-3D6B-4A7B-B4B3-07A79D9230A7}"/>
                </a:ext>
              </a:extLst>
            </p:cNvPr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5503;p57">
              <a:extLst>
                <a:ext uri="{FF2B5EF4-FFF2-40B4-BE49-F238E27FC236}">
                  <a16:creationId xmlns:a16="http://schemas.microsoft.com/office/drawing/2014/main" id="{13E14F37-9A0E-4CDF-A580-114AA0E84850}"/>
                </a:ext>
              </a:extLst>
            </p:cNvPr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5504;p57">
              <a:extLst>
                <a:ext uri="{FF2B5EF4-FFF2-40B4-BE49-F238E27FC236}">
                  <a16:creationId xmlns:a16="http://schemas.microsoft.com/office/drawing/2014/main" id="{490986A0-8FB8-43A5-AF77-ED522DBEC4FA}"/>
                </a:ext>
              </a:extLst>
            </p:cNvPr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5505;p57">
              <a:extLst>
                <a:ext uri="{FF2B5EF4-FFF2-40B4-BE49-F238E27FC236}">
                  <a16:creationId xmlns:a16="http://schemas.microsoft.com/office/drawing/2014/main" id="{945D2E78-3C45-43D8-89A0-EBE6B1E228C1}"/>
                </a:ext>
              </a:extLst>
            </p:cNvPr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5506;p57">
              <a:extLst>
                <a:ext uri="{FF2B5EF4-FFF2-40B4-BE49-F238E27FC236}">
                  <a16:creationId xmlns:a16="http://schemas.microsoft.com/office/drawing/2014/main" id="{B7BD7DF6-250F-4084-B2C5-FCE141943C7E}"/>
                </a:ext>
              </a:extLst>
            </p:cNvPr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5507;p57">
              <a:extLst>
                <a:ext uri="{FF2B5EF4-FFF2-40B4-BE49-F238E27FC236}">
                  <a16:creationId xmlns:a16="http://schemas.microsoft.com/office/drawing/2014/main" id="{6E2BB2BB-985B-4E2D-A519-5C15629F8381}"/>
                </a:ext>
              </a:extLst>
            </p:cNvPr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5508;p57">
              <a:extLst>
                <a:ext uri="{FF2B5EF4-FFF2-40B4-BE49-F238E27FC236}">
                  <a16:creationId xmlns:a16="http://schemas.microsoft.com/office/drawing/2014/main" id="{D17EC925-9C6F-46A9-A1C5-3D075A2CB16C}"/>
                </a:ext>
              </a:extLst>
            </p:cNvPr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5509;p57">
              <a:extLst>
                <a:ext uri="{FF2B5EF4-FFF2-40B4-BE49-F238E27FC236}">
                  <a16:creationId xmlns:a16="http://schemas.microsoft.com/office/drawing/2014/main" id="{60419DF4-9977-4FF8-A29C-8CAB93A0CD76}"/>
                </a:ext>
              </a:extLst>
            </p:cNvPr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5510;p57">
              <a:extLst>
                <a:ext uri="{FF2B5EF4-FFF2-40B4-BE49-F238E27FC236}">
                  <a16:creationId xmlns:a16="http://schemas.microsoft.com/office/drawing/2014/main" id="{E4FDC80D-7727-4651-9EB3-5751C00983A0}"/>
                </a:ext>
              </a:extLst>
            </p:cNvPr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5511;p57">
              <a:extLst>
                <a:ext uri="{FF2B5EF4-FFF2-40B4-BE49-F238E27FC236}">
                  <a16:creationId xmlns:a16="http://schemas.microsoft.com/office/drawing/2014/main" id="{BF2F0734-57BF-41AE-B06F-FD6B5ACAAA29}"/>
                </a:ext>
              </a:extLst>
            </p:cNvPr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5512;p57">
              <a:extLst>
                <a:ext uri="{FF2B5EF4-FFF2-40B4-BE49-F238E27FC236}">
                  <a16:creationId xmlns:a16="http://schemas.microsoft.com/office/drawing/2014/main" id="{93C4676B-DA70-4A58-A16E-96B229904FEE}"/>
                </a:ext>
              </a:extLst>
            </p:cNvPr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5513;p57">
              <a:extLst>
                <a:ext uri="{FF2B5EF4-FFF2-40B4-BE49-F238E27FC236}">
                  <a16:creationId xmlns:a16="http://schemas.microsoft.com/office/drawing/2014/main" id="{EBFF6132-F74C-4AB3-AFD6-3FD5EACD44F2}"/>
                </a:ext>
              </a:extLst>
            </p:cNvPr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5514;p57">
              <a:extLst>
                <a:ext uri="{FF2B5EF4-FFF2-40B4-BE49-F238E27FC236}">
                  <a16:creationId xmlns:a16="http://schemas.microsoft.com/office/drawing/2014/main" id="{BBD25001-EF59-499C-A4EB-E726B147D991}"/>
                </a:ext>
              </a:extLst>
            </p:cNvPr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5515;p57">
              <a:extLst>
                <a:ext uri="{FF2B5EF4-FFF2-40B4-BE49-F238E27FC236}">
                  <a16:creationId xmlns:a16="http://schemas.microsoft.com/office/drawing/2014/main" id="{7DBA3C84-FACF-43B2-B06D-8C67E370AB98}"/>
                </a:ext>
              </a:extLst>
            </p:cNvPr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5516;p57">
              <a:extLst>
                <a:ext uri="{FF2B5EF4-FFF2-40B4-BE49-F238E27FC236}">
                  <a16:creationId xmlns:a16="http://schemas.microsoft.com/office/drawing/2014/main" id="{24D2B74D-B80E-476D-8F9E-AABDCED99E6B}"/>
                </a:ext>
              </a:extLst>
            </p:cNvPr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5517;p57">
              <a:extLst>
                <a:ext uri="{FF2B5EF4-FFF2-40B4-BE49-F238E27FC236}">
                  <a16:creationId xmlns:a16="http://schemas.microsoft.com/office/drawing/2014/main" id="{A5610162-B688-4BC5-8882-2475700CEA6F}"/>
                </a:ext>
              </a:extLst>
            </p:cNvPr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5518;p57">
              <a:extLst>
                <a:ext uri="{FF2B5EF4-FFF2-40B4-BE49-F238E27FC236}">
                  <a16:creationId xmlns:a16="http://schemas.microsoft.com/office/drawing/2014/main" id="{62C3FA43-5DD8-4F46-BDD0-90A9A1943B80}"/>
                </a:ext>
              </a:extLst>
            </p:cNvPr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5519;p57">
              <a:extLst>
                <a:ext uri="{FF2B5EF4-FFF2-40B4-BE49-F238E27FC236}">
                  <a16:creationId xmlns:a16="http://schemas.microsoft.com/office/drawing/2014/main" id="{8A143C62-B15D-49F1-AF8F-19EE031ED8AC}"/>
                </a:ext>
              </a:extLst>
            </p:cNvPr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5520;p57">
              <a:extLst>
                <a:ext uri="{FF2B5EF4-FFF2-40B4-BE49-F238E27FC236}">
                  <a16:creationId xmlns:a16="http://schemas.microsoft.com/office/drawing/2014/main" id="{69B1FF29-D482-42C9-84C3-5ED435F89E51}"/>
                </a:ext>
              </a:extLst>
            </p:cNvPr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5521;p57">
              <a:extLst>
                <a:ext uri="{FF2B5EF4-FFF2-40B4-BE49-F238E27FC236}">
                  <a16:creationId xmlns:a16="http://schemas.microsoft.com/office/drawing/2014/main" id="{5FC891AC-4096-4205-94A8-19FAE7DD839E}"/>
                </a:ext>
              </a:extLst>
            </p:cNvPr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5522;p57">
              <a:extLst>
                <a:ext uri="{FF2B5EF4-FFF2-40B4-BE49-F238E27FC236}">
                  <a16:creationId xmlns:a16="http://schemas.microsoft.com/office/drawing/2014/main" id="{04FD8DD7-B058-4DC1-9229-E297130ECC80}"/>
                </a:ext>
              </a:extLst>
            </p:cNvPr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5523;p57">
              <a:extLst>
                <a:ext uri="{FF2B5EF4-FFF2-40B4-BE49-F238E27FC236}">
                  <a16:creationId xmlns:a16="http://schemas.microsoft.com/office/drawing/2014/main" id="{8E5CF1D1-3936-43CC-82EE-61CB8E4B40A5}"/>
                </a:ext>
              </a:extLst>
            </p:cNvPr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5524;p57">
              <a:extLst>
                <a:ext uri="{FF2B5EF4-FFF2-40B4-BE49-F238E27FC236}">
                  <a16:creationId xmlns:a16="http://schemas.microsoft.com/office/drawing/2014/main" id="{7B2BC701-0754-4415-BA34-919476A889D4}"/>
                </a:ext>
              </a:extLst>
            </p:cNvPr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5525;p57">
              <a:extLst>
                <a:ext uri="{FF2B5EF4-FFF2-40B4-BE49-F238E27FC236}">
                  <a16:creationId xmlns:a16="http://schemas.microsoft.com/office/drawing/2014/main" id="{806AC1B3-742D-4C72-B161-31C60BA1BE74}"/>
                </a:ext>
              </a:extLst>
            </p:cNvPr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5526;p57">
              <a:extLst>
                <a:ext uri="{FF2B5EF4-FFF2-40B4-BE49-F238E27FC236}">
                  <a16:creationId xmlns:a16="http://schemas.microsoft.com/office/drawing/2014/main" id="{F3D2169F-CF8F-469E-909E-612DAF22D223}"/>
                </a:ext>
              </a:extLst>
            </p:cNvPr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5527;p57">
              <a:extLst>
                <a:ext uri="{FF2B5EF4-FFF2-40B4-BE49-F238E27FC236}">
                  <a16:creationId xmlns:a16="http://schemas.microsoft.com/office/drawing/2014/main" id="{7D429B51-C238-481B-BA2E-5F96109E6C35}"/>
                </a:ext>
              </a:extLst>
            </p:cNvPr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5528;p57">
              <a:extLst>
                <a:ext uri="{FF2B5EF4-FFF2-40B4-BE49-F238E27FC236}">
                  <a16:creationId xmlns:a16="http://schemas.microsoft.com/office/drawing/2014/main" id="{AB050724-0FC9-46BD-8842-BCF163FB9B2B}"/>
                </a:ext>
              </a:extLst>
            </p:cNvPr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5529;p57">
              <a:extLst>
                <a:ext uri="{FF2B5EF4-FFF2-40B4-BE49-F238E27FC236}">
                  <a16:creationId xmlns:a16="http://schemas.microsoft.com/office/drawing/2014/main" id="{3C948944-4E2D-4F99-A016-A9B406221249}"/>
                </a:ext>
              </a:extLst>
            </p:cNvPr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5530;p57">
              <a:extLst>
                <a:ext uri="{FF2B5EF4-FFF2-40B4-BE49-F238E27FC236}">
                  <a16:creationId xmlns:a16="http://schemas.microsoft.com/office/drawing/2014/main" id="{7217F284-B577-4029-B0BC-DA0F7C993078}"/>
                </a:ext>
              </a:extLst>
            </p:cNvPr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5531;p57">
              <a:extLst>
                <a:ext uri="{FF2B5EF4-FFF2-40B4-BE49-F238E27FC236}">
                  <a16:creationId xmlns:a16="http://schemas.microsoft.com/office/drawing/2014/main" id="{038AF9AE-BB69-4898-BAE6-3AA8A7839218}"/>
                </a:ext>
              </a:extLst>
            </p:cNvPr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5532;p57">
              <a:extLst>
                <a:ext uri="{FF2B5EF4-FFF2-40B4-BE49-F238E27FC236}">
                  <a16:creationId xmlns:a16="http://schemas.microsoft.com/office/drawing/2014/main" id="{0D227AFE-AA58-4F23-8C10-00A857E4C9FE}"/>
                </a:ext>
              </a:extLst>
            </p:cNvPr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5533;p57">
              <a:extLst>
                <a:ext uri="{FF2B5EF4-FFF2-40B4-BE49-F238E27FC236}">
                  <a16:creationId xmlns:a16="http://schemas.microsoft.com/office/drawing/2014/main" id="{56826A71-F595-4917-AFCE-5A530274B597}"/>
                </a:ext>
              </a:extLst>
            </p:cNvPr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5534;p57">
              <a:extLst>
                <a:ext uri="{FF2B5EF4-FFF2-40B4-BE49-F238E27FC236}">
                  <a16:creationId xmlns:a16="http://schemas.microsoft.com/office/drawing/2014/main" id="{147F6AFD-A900-417D-AF25-66D682DD00D6}"/>
                </a:ext>
              </a:extLst>
            </p:cNvPr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5535;p57">
              <a:extLst>
                <a:ext uri="{FF2B5EF4-FFF2-40B4-BE49-F238E27FC236}">
                  <a16:creationId xmlns:a16="http://schemas.microsoft.com/office/drawing/2014/main" id="{D9AE8415-9095-4782-B37D-751EA99EB587}"/>
                </a:ext>
              </a:extLst>
            </p:cNvPr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5536;p57">
              <a:extLst>
                <a:ext uri="{FF2B5EF4-FFF2-40B4-BE49-F238E27FC236}">
                  <a16:creationId xmlns:a16="http://schemas.microsoft.com/office/drawing/2014/main" id="{82CFAEB3-C0BF-46EC-AEB1-ACF8E2F295E9}"/>
                </a:ext>
              </a:extLst>
            </p:cNvPr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5537;p57">
              <a:extLst>
                <a:ext uri="{FF2B5EF4-FFF2-40B4-BE49-F238E27FC236}">
                  <a16:creationId xmlns:a16="http://schemas.microsoft.com/office/drawing/2014/main" id="{A863DFF9-1446-4D2D-9541-7407D11C43F4}"/>
                </a:ext>
              </a:extLst>
            </p:cNvPr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5538;p57">
              <a:extLst>
                <a:ext uri="{FF2B5EF4-FFF2-40B4-BE49-F238E27FC236}">
                  <a16:creationId xmlns:a16="http://schemas.microsoft.com/office/drawing/2014/main" id="{4149FDEC-2B1A-4884-B444-DD7C76E65106}"/>
                </a:ext>
              </a:extLst>
            </p:cNvPr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5539;p57">
              <a:extLst>
                <a:ext uri="{FF2B5EF4-FFF2-40B4-BE49-F238E27FC236}">
                  <a16:creationId xmlns:a16="http://schemas.microsoft.com/office/drawing/2014/main" id="{2E3FAAAF-71E3-48F8-9602-4ABE8195647B}"/>
                </a:ext>
              </a:extLst>
            </p:cNvPr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5540;p57">
              <a:extLst>
                <a:ext uri="{FF2B5EF4-FFF2-40B4-BE49-F238E27FC236}">
                  <a16:creationId xmlns:a16="http://schemas.microsoft.com/office/drawing/2014/main" id="{2F1F648F-8406-470F-AB95-4E34BFC4AB91}"/>
                </a:ext>
              </a:extLst>
            </p:cNvPr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5541;p57">
              <a:extLst>
                <a:ext uri="{FF2B5EF4-FFF2-40B4-BE49-F238E27FC236}">
                  <a16:creationId xmlns:a16="http://schemas.microsoft.com/office/drawing/2014/main" id="{F05E8CE8-7DFD-4538-B9F2-46D24E7D79E8}"/>
                </a:ext>
              </a:extLst>
            </p:cNvPr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5542;p57">
              <a:extLst>
                <a:ext uri="{FF2B5EF4-FFF2-40B4-BE49-F238E27FC236}">
                  <a16:creationId xmlns:a16="http://schemas.microsoft.com/office/drawing/2014/main" id="{DC85017D-8F12-41D7-88A5-30CB894EA384}"/>
                </a:ext>
              </a:extLst>
            </p:cNvPr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5543;p57">
              <a:extLst>
                <a:ext uri="{FF2B5EF4-FFF2-40B4-BE49-F238E27FC236}">
                  <a16:creationId xmlns:a16="http://schemas.microsoft.com/office/drawing/2014/main" id="{A7DAA609-52D1-4159-A828-BD2CBF897B9F}"/>
                </a:ext>
              </a:extLst>
            </p:cNvPr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5544;p57">
              <a:extLst>
                <a:ext uri="{FF2B5EF4-FFF2-40B4-BE49-F238E27FC236}">
                  <a16:creationId xmlns:a16="http://schemas.microsoft.com/office/drawing/2014/main" id="{03D6461B-5BFD-4D32-AA2E-DF78F81517E9}"/>
                </a:ext>
              </a:extLst>
            </p:cNvPr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5545;p57">
              <a:extLst>
                <a:ext uri="{FF2B5EF4-FFF2-40B4-BE49-F238E27FC236}">
                  <a16:creationId xmlns:a16="http://schemas.microsoft.com/office/drawing/2014/main" id="{3E306B00-A7FA-4F0A-81AE-E883D23F1B3B}"/>
                </a:ext>
              </a:extLst>
            </p:cNvPr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5546;p57">
              <a:extLst>
                <a:ext uri="{FF2B5EF4-FFF2-40B4-BE49-F238E27FC236}">
                  <a16:creationId xmlns:a16="http://schemas.microsoft.com/office/drawing/2014/main" id="{2297DAE6-6B33-490B-A878-D4993BE7A234}"/>
                </a:ext>
              </a:extLst>
            </p:cNvPr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5547;p57">
              <a:extLst>
                <a:ext uri="{FF2B5EF4-FFF2-40B4-BE49-F238E27FC236}">
                  <a16:creationId xmlns:a16="http://schemas.microsoft.com/office/drawing/2014/main" id="{E3E21482-75C7-470E-AA53-00EB4DF9D8A4}"/>
                </a:ext>
              </a:extLst>
            </p:cNvPr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5548;p57">
              <a:extLst>
                <a:ext uri="{FF2B5EF4-FFF2-40B4-BE49-F238E27FC236}">
                  <a16:creationId xmlns:a16="http://schemas.microsoft.com/office/drawing/2014/main" id="{92746DD8-B6E1-43D0-B167-B157EEC24F50}"/>
                </a:ext>
              </a:extLst>
            </p:cNvPr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5549;p57">
              <a:extLst>
                <a:ext uri="{FF2B5EF4-FFF2-40B4-BE49-F238E27FC236}">
                  <a16:creationId xmlns:a16="http://schemas.microsoft.com/office/drawing/2014/main" id="{CE237D9C-89C6-4E36-9AB2-6232D0A90669}"/>
                </a:ext>
              </a:extLst>
            </p:cNvPr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5550;p57">
              <a:extLst>
                <a:ext uri="{FF2B5EF4-FFF2-40B4-BE49-F238E27FC236}">
                  <a16:creationId xmlns:a16="http://schemas.microsoft.com/office/drawing/2014/main" id="{87A9AC9B-CFC7-40F7-95AC-B2E908505160}"/>
                </a:ext>
              </a:extLst>
            </p:cNvPr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5551;p57">
              <a:extLst>
                <a:ext uri="{FF2B5EF4-FFF2-40B4-BE49-F238E27FC236}">
                  <a16:creationId xmlns:a16="http://schemas.microsoft.com/office/drawing/2014/main" id="{37387514-665C-49E7-9EC1-8C9CF3599019}"/>
                </a:ext>
              </a:extLst>
            </p:cNvPr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5552;p57">
              <a:extLst>
                <a:ext uri="{FF2B5EF4-FFF2-40B4-BE49-F238E27FC236}">
                  <a16:creationId xmlns:a16="http://schemas.microsoft.com/office/drawing/2014/main" id="{82EE759F-01D8-4D24-8CF0-7C5EB6BED7CB}"/>
                </a:ext>
              </a:extLst>
            </p:cNvPr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5553;p57">
              <a:extLst>
                <a:ext uri="{FF2B5EF4-FFF2-40B4-BE49-F238E27FC236}">
                  <a16:creationId xmlns:a16="http://schemas.microsoft.com/office/drawing/2014/main" id="{5BA46D2C-FB68-4747-93A5-ADE0CE2C1F39}"/>
                </a:ext>
              </a:extLst>
            </p:cNvPr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5554;p57">
              <a:extLst>
                <a:ext uri="{FF2B5EF4-FFF2-40B4-BE49-F238E27FC236}">
                  <a16:creationId xmlns:a16="http://schemas.microsoft.com/office/drawing/2014/main" id="{19624A2A-400A-42A2-BF06-290C8BBD786A}"/>
                </a:ext>
              </a:extLst>
            </p:cNvPr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5555;p57">
              <a:extLst>
                <a:ext uri="{FF2B5EF4-FFF2-40B4-BE49-F238E27FC236}">
                  <a16:creationId xmlns:a16="http://schemas.microsoft.com/office/drawing/2014/main" id="{85FB88A5-C740-4E25-B68F-EE177D029274}"/>
                </a:ext>
              </a:extLst>
            </p:cNvPr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5556;p57">
              <a:extLst>
                <a:ext uri="{FF2B5EF4-FFF2-40B4-BE49-F238E27FC236}">
                  <a16:creationId xmlns:a16="http://schemas.microsoft.com/office/drawing/2014/main" id="{F8AA0463-8A19-49BA-BCEE-335AF2E20C42}"/>
                </a:ext>
              </a:extLst>
            </p:cNvPr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5557;p57">
              <a:extLst>
                <a:ext uri="{FF2B5EF4-FFF2-40B4-BE49-F238E27FC236}">
                  <a16:creationId xmlns:a16="http://schemas.microsoft.com/office/drawing/2014/main" id="{2ED0C359-56AF-4715-A823-11EBFA4CF5AC}"/>
                </a:ext>
              </a:extLst>
            </p:cNvPr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5558;p57">
              <a:extLst>
                <a:ext uri="{FF2B5EF4-FFF2-40B4-BE49-F238E27FC236}">
                  <a16:creationId xmlns:a16="http://schemas.microsoft.com/office/drawing/2014/main" id="{F1E3B7DD-F196-4122-8E1D-AA29E0D4045A}"/>
                </a:ext>
              </a:extLst>
            </p:cNvPr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5559;p57">
              <a:extLst>
                <a:ext uri="{FF2B5EF4-FFF2-40B4-BE49-F238E27FC236}">
                  <a16:creationId xmlns:a16="http://schemas.microsoft.com/office/drawing/2014/main" id="{CFD0E64D-6F72-4679-9FD6-0BD67DA76043}"/>
                </a:ext>
              </a:extLst>
            </p:cNvPr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5560;p57">
              <a:extLst>
                <a:ext uri="{FF2B5EF4-FFF2-40B4-BE49-F238E27FC236}">
                  <a16:creationId xmlns:a16="http://schemas.microsoft.com/office/drawing/2014/main" id="{E01682DD-C2FB-40A3-9956-ADED4EF5B882}"/>
                </a:ext>
              </a:extLst>
            </p:cNvPr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5561;p57">
              <a:extLst>
                <a:ext uri="{FF2B5EF4-FFF2-40B4-BE49-F238E27FC236}">
                  <a16:creationId xmlns:a16="http://schemas.microsoft.com/office/drawing/2014/main" id="{22D0FD89-877A-4EE4-AF15-8286DE958D12}"/>
                </a:ext>
              </a:extLst>
            </p:cNvPr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5562;p57">
              <a:extLst>
                <a:ext uri="{FF2B5EF4-FFF2-40B4-BE49-F238E27FC236}">
                  <a16:creationId xmlns:a16="http://schemas.microsoft.com/office/drawing/2014/main" id="{5CC523C4-F0B4-4BDD-8E55-F331B3D73F6F}"/>
                </a:ext>
              </a:extLst>
            </p:cNvPr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5563;p57">
              <a:extLst>
                <a:ext uri="{FF2B5EF4-FFF2-40B4-BE49-F238E27FC236}">
                  <a16:creationId xmlns:a16="http://schemas.microsoft.com/office/drawing/2014/main" id="{432AF15F-5D53-4B55-ACCE-94E899ECACF4}"/>
                </a:ext>
              </a:extLst>
            </p:cNvPr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5564;p57">
              <a:extLst>
                <a:ext uri="{FF2B5EF4-FFF2-40B4-BE49-F238E27FC236}">
                  <a16:creationId xmlns:a16="http://schemas.microsoft.com/office/drawing/2014/main" id="{926631CC-19F1-4503-BDAB-F0B338B92F9B}"/>
                </a:ext>
              </a:extLst>
            </p:cNvPr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5565;p57">
              <a:extLst>
                <a:ext uri="{FF2B5EF4-FFF2-40B4-BE49-F238E27FC236}">
                  <a16:creationId xmlns:a16="http://schemas.microsoft.com/office/drawing/2014/main" id="{7A5EA844-F756-464D-97E5-6E0313173D2C}"/>
                </a:ext>
              </a:extLst>
            </p:cNvPr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5566;p57">
              <a:extLst>
                <a:ext uri="{FF2B5EF4-FFF2-40B4-BE49-F238E27FC236}">
                  <a16:creationId xmlns:a16="http://schemas.microsoft.com/office/drawing/2014/main" id="{883193AE-69FD-498F-AB1A-C8560A75FDF7}"/>
                </a:ext>
              </a:extLst>
            </p:cNvPr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5567;p57">
              <a:extLst>
                <a:ext uri="{FF2B5EF4-FFF2-40B4-BE49-F238E27FC236}">
                  <a16:creationId xmlns:a16="http://schemas.microsoft.com/office/drawing/2014/main" id="{883D941C-D735-409C-AFDF-91056A099DFB}"/>
                </a:ext>
              </a:extLst>
            </p:cNvPr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5568;p57">
              <a:extLst>
                <a:ext uri="{FF2B5EF4-FFF2-40B4-BE49-F238E27FC236}">
                  <a16:creationId xmlns:a16="http://schemas.microsoft.com/office/drawing/2014/main" id="{C1729FFC-892D-4997-BAF6-82C7B969DBE0}"/>
                </a:ext>
              </a:extLst>
            </p:cNvPr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5569;p57">
              <a:extLst>
                <a:ext uri="{FF2B5EF4-FFF2-40B4-BE49-F238E27FC236}">
                  <a16:creationId xmlns:a16="http://schemas.microsoft.com/office/drawing/2014/main" id="{33F01976-E50A-4EAD-A4C9-A5AAAEC040FE}"/>
                </a:ext>
              </a:extLst>
            </p:cNvPr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5570;p57">
              <a:extLst>
                <a:ext uri="{FF2B5EF4-FFF2-40B4-BE49-F238E27FC236}">
                  <a16:creationId xmlns:a16="http://schemas.microsoft.com/office/drawing/2014/main" id="{85DD987B-7F2D-426B-9F9A-F5770141E7A6}"/>
                </a:ext>
              </a:extLst>
            </p:cNvPr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5571;p57">
              <a:extLst>
                <a:ext uri="{FF2B5EF4-FFF2-40B4-BE49-F238E27FC236}">
                  <a16:creationId xmlns:a16="http://schemas.microsoft.com/office/drawing/2014/main" id="{7A095482-A416-4DAF-88E1-DBAAF58C6895}"/>
                </a:ext>
              </a:extLst>
            </p:cNvPr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5572;p57">
              <a:extLst>
                <a:ext uri="{FF2B5EF4-FFF2-40B4-BE49-F238E27FC236}">
                  <a16:creationId xmlns:a16="http://schemas.microsoft.com/office/drawing/2014/main" id="{8C9D0186-18FA-49AD-B4FD-0A1235182CD0}"/>
                </a:ext>
              </a:extLst>
            </p:cNvPr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5573;p57">
              <a:extLst>
                <a:ext uri="{FF2B5EF4-FFF2-40B4-BE49-F238E27FC236}">
                  <a16:creationId xmlns:a16="http://schemas.microsoft.com/office/drawing/2014/main" id="{F8741D4D-5859-4871-A010-B47CBDCEDF0F}"/>
                </a:ext>
              </a:extLst>
            </p:cNvPr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5574;p57">
              <a:extLst>
                <a:ext uri="{FF2B5EF4-FFF2-40B4-BE49-F238E27FC236}">
                  <a16:creationId xmlns:a16="http://schemas.microsoft.com/office/drawing/2014/main" id="{B3E0D2A0-112A-4023-94F0-AA51FC96169E}"/>
                </a:ext>
              </a:extLst>
            </p:cNvPr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5575;p57">
              <a:extLst>
                <a:ext uri="{FF2B5EF4-FFF2-40B4-BE49-F238E27FC236}">
                  <a16:creationId xmlns:a16="http://schemas.microsoft.com/office/drawing/2014/main" id="{525C1C8F-261F-4A76-9ABF-BE2D56662C3F}"/>
                </a:ext>
              </a:extLst>
            </p:cNvPr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5576;p57">
              <a:extLst>
                <a:ext uri="{FF2B5EF4-FFF2-40B4-BE49-F238E27FC236}">
                  <a16:creationId xmlns:a16="http://schemas.microsoft.com/office/drawing/2014/main" id="{AFA3B56E-C2FE-4F25-8241-C7FEA959C774}"/>
                </a:ext>
              </a:extLst>
            </p:cNvPr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5577;p57">
              <a:extLst>
                <a:ext uri="{FF2B5EF4-FFF2-40B4-BE49-F238E27FC236}">
                  <a16:creationId xmlns:a16="http://schemas.microsoft.com/office/drawing/2014/main" id="{C924FC12-5B88-4653-AA35-4C36DB6959BD}"/>
                </a:ext>
              </a:extLst>
            </p:cNvPr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5578;p57">
              <a:extLst>
                <a:ext uri="{FF2B5EF4-FFF2-40B4-BE49-F238E27FC236}">
                  <a16:creationId xmlns:a16="http://schemas.microsoft.com/office/drawing/2014/main" id="{167E2B55-DE78-4CEF-82A8-E4545A5E13A2}"/>
                </a:ext>
              </a:extLst>
            </p:cNvPr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5579;p57">
              <a:extLst>
                <a:ext uri="{FF2B5EF4-FFF2-40B4-BE49-F238E27FC236}">
                  <a16:creationId xmlns:a16="http://schemas.microsoft.com/office/drawing/2014/main" id="{73493EFB-805A-4CED-A636-C165525377F7}"/>
                </a:ext>
              </a:extLst>
            </p:cNvPr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5580;p57">
              <a:extLst>
                <a:ext uri="{FF2B5EF4-FFF2-40B4-BE49-F238E27FC236}">
                  <a16:creationId xmlns:a16="http://schemas.microsoft.com/office/drawing/2014/main" id="{C82930F0-0CE3-4548-8DCD-74C2CBEA2C3A}"/>
                </a:ext>
              </a:extLst>
            </p:cNvPr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5581;p57">
              <a:extLst>
                <a:ext uri="{FF2B5EF4-FFF2-40B4-BE49-F238E27FC236}">
                  <a16:creationId xmlns:a16="http://schemas.microsoft.com/office/drawing/2014/main" id="{637EEE77-7E46-41C6-9F14-E554318765C5}"/>
                </a:ext>
              </a:extLst>
            </p:cNvPr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5582;p57">
              <a:extLst>
                <a:ext uri="{FF2B5EF4-FFF2-40B4-BE49-F238E27FC236}">
                  <a16:creationId xmlns:a16="http://schemas.microsoft.com/office/drawing/2014/main" id="{BD92AE5A-7603-42BF-B715-A8053AAD8FB6}"/>
                </a:ext>
              </a:extLst>
            </p:cNvPr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5583;p57">
              <a:extLst>
                <a:ext uri="{FF2B5EF4-FFF2-40B4-BE49-F238E27FC236}">
                  <a16:creationId xmlns:a16="http://schemas.microsoft.com/office/drawing/2014/main" id="{3BC7CF8C-4E5E-4B5F-AF4E-D28D3D55856E}"/>
                </a:ext>
              </a:extLst>
            </p:cNvPr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5584;p57">
              <a:extLst>
                <a:ext uri="{FF2B5EF4-FFF2-40B4-BE49-F238E27FC236}">
                  <a16:creationId xmlns:a16="http://schemas.microsoft.com/office/drawing/2014/main" id="{DAB7ADF4-1EF0-4D1A-A125-BF63541B5FFC}"/>
                </a:ext>
              </a:extLst>
            </p:cNvPr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5585;p57">
              <a:extLst>
                <a:ext uri="{FF2B5EF4-FFF2-40B4-BE49-F238E27FC236}">
                  <a16:creationId xmlns:a16="http://schemas.microsoft.com/office/drawing/2014/main" id="{544317BC-66B3-4600-A54D-18F596BB605F}"/>
                </a:ext>
              </a:extLst>
            </p:cNvPr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5586;p57">
              <a:extLst>
                <a:ext uri="{FF2B5EF4-FFF2-40B4-BE49-F238E27FC236}">
                  <a16:creationId xmlns:a16="http://schemas.microsoft.com/office/drawing/2014/main" id="{19D7A857-A4FA-4F2E-A0CC-A17131CB6F68}"/>
                </a:ext>
              </a:extLst>
            </p:cNvPr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5587;p57">
              <a:extLst>
                <a:ext uri="{FF2B5EF4-FFF2-40B4-BE49-F238E27FC236}">
                  <a16:creationId xmlns:a16="http://schemas.microsoft.com/office/drawing/2014/main" id="{9FAD45BB-6938-4662-958E-F1016E396577}"/>
                </a:ext>
              </a:extLst>
            </p:cNvPr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5588;p57">
              <a:extLst>
                <a:ext uri="{FF2B5EF4-FFF2-40B4-BE49-F238E27FC236}">
                  <a16:creationId xmlns:a16="http://schemas.microsoft.com/office/drawing/2014/main" id="{81891439-FF73-453C-BF43-0F0A80D9ED15}"/>
                </a:ext>
              </a:extLst>
            </p:cNvPr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5589;p57">
              <a:extLst>
                <a:ext uri="{FF2B5EF4-FFF2-40B4-BE49-F238E27FC236}">
                  <a16:creationId xmlns:a16="http://schemas.microsoft.com/office/drawing/2014/main" id="{76DF307C-3B88-43FF-B4F8-F057637E0D72}"/>
                </a:ext>
              </a:extLst>
            </p:cNvPr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5590;p57">
              <a:extLst>
                <a:ext uri="{FF2B5EF4-FFF2-40B4-BE49-F238E27FC236}">
                  <a16:creationId xmlns:a16="http://schemas.microsoft.com/office/drawing/2014/main" id="{BB7F8181-2C9A-4196-BACC-E148E0D7BF0C}"/>
                </a:ext>
              </a:extLst>
            </p:cNvPr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5591;p57">
              <a:extLst>
                <a:ext uri="{FF2B5EF4-FFF2-40B4-BE49-F238E27FC236}">
                  <a16:creationId xmlns:a16="http://schemas.microsoft.com/office/drawing/2014/main" id="{71FE4679-EF36-48EE-8C1D-7F5C09F7471B}"/>
                </a:ext>
              </a:extLst>
            </p:cNvPr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5592;p57">
              <a:extLst>
                <a:ext uri="{FF2B5EF4-FFF2-40B4-BE49-F238E27FC236}">
                  <a16:creationId xmlns:a16="http://schemas.microsoft.com/office/drawing/2014/main" id="{5AFC43FA-40B1-4B15-B29C-4462FCDBB3F3}"/>
                </a:ext>
              </a:extLst>
            </p:cNvPr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5593;p57">
              <a:extLst>
                <a:ext uri="{FF2B5EF4-FFF2-40B4-BE49-F238E27FC236}">
                  <a16:creationId xmlns:a16="http://schemas.microsoft.com/office/drawing/2014/main" id="{D752A7F0-B282-45EF-9BC2-DF5BF4DA7F26}"/>
                </a:ext>
              </a:extLst>
            </p:cNvPr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5594;p57">
              <a:extLst>
                <a:ext uri="{FF2B5EF4-FFF2-40B4-BE49-F238E27FC236}">
                  <a16:creationId xmlns:a16="http://schemas.microsoft.com/office/drawing/2014/main" id="{D5778C74-7DCB-415C-9D84-F147D78D1C98}"/>
                </a:ext>
              </a:extLst>
            </p:cNvPr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5595;p57">
              <a:extLst>
                <a:ext uri="{FF2B5EF4-FFF2-40B4-BE49-F238E27FC236}">
                  <a16:creationId xmlns:a16="http://schemas.microsoft.com/office/drawing/2014/main" id="{5785C322-3AB0-40F9-B67B-73E526D54F99}"/>
                </a:ext>
              </a:extLst>
            </p:cNvPr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5596;p57">
              <a:extLst>
                <a:ext uri="{FF2B5EF4-FFF2-40B4-BE49-F238E27FC236}">
                  <a16:creationId xmlns:a16="http://schemas.microsoft.com/office/drawing/2014/main" id="{81A741AE-FFB3-4E82-8731-A85C2F022678}"/>
                </a:ext>
              </a:extLst>
            </p:cNvPr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5597;p57">
              <a:extLst>
                <a:ext uri="{FF2B5EF4-FFF2-40B4-BE49-F238E27FC236}">
                  <a16:creationId xmlns:a16="http://schemas.microsoft.com/office/drawing/2014/main" id="{AEC7930E-3AD2-4352-8510-63DEE5892D6C}"/>
                </a:ext>
              </a:extLst>
            </p:cNvPr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5598;p57">
              <a:extLst>
                <a:ext uri="{FF2B5EF4-FFF2-40B4-BE49-F238E27FC236}">
                  <a16:creationId xmlns:a16="http://schemas.microsoft.com/office/drawing/2014/main" id="{07CE8BFF-5324-47CA-8114-5E6F7FC8C7FC}"/>
                </a:ext>
              </a:extLst>
            </p:cNvPr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5599;p57">
              <a:extLst>
                <a:ext uri="{FF2B5EF4-FFF2-40B4-BE49-F238E27FC236}">
                  <a16:creationId xmlns:a16="http://schemas.microsoft.com/office/drawing/2014/main" id="{ED45E236-F778-4615-8FDC-58681CCD35BF}"/>
                </a:ext>
              </a:extLst>
            </p:cNvPr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5600;p57">
              <a:extLst>
                <a:ext uri="{FF2B5EF4-FFF2-40B4-BE49-F238E27FC236}">
                  <a16:creationId xmlns:a16="http://schemas.microsoft.com/office/drawing/2014/main" id="{3106F5DF-2E00-4A8C-876C-3E800A384F8D}"/>
                </a:ext>
              </a:extLst>
            </p:cNvPr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5601;p57">
              <a:extLst>
                <a:ext uri="{FF2B5EF4-FFF2-40B4-BE49-F238E27FC236}">
                  <a16:creationId xmlns:a16="http://schemas.microsoft.com/office/drawing/2014/main" id="{00218AE4-47BB-42BA-9C00-9F58380ABC92}"/>
                </a:ext>
              </a:extLst>
            </p:cNvPr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5602;p57">
              <a:extLst>
                <a:ext uri="{FF2B5EF4-FFF2-40B4-BE49-F238E27FC236}">
                  <a16:creationId xmlns:a16="http://schemas.microsoft.com/office/drawing/2014/main" id="{A82A89F8-1072-469C-BC6C-9A5EEED41B6A}"/>
                </a:ext>
              </a:extLst>
            </p:cNvPr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5603;p57">
              <a:extLst>
                <a:ext uri="{FF2B5EF4-FFF2-40B4-BE49-F238E27FC236}">
                  <a16:creationId xmlns:a16="http://schemas.microsoft.com/office/drawing/2014/main" id="{04770AB7-5966-4376-B385-2B826EE90402}"/>
                </a:ext>
              </a:extLst>
            </p:cNvPr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5604;p57">
              <a:extLst>
                <a:ext uri="{FF2B5EF4-FFF2-40B4-BE49-F238E27FC236}">
                  <a16:creationId xmlns:a16="http://schemas.microsoft.com/office/drawing/2014/main" id="{9ACB8C4B-BF44-44D9-8E74-83E33923B9B7}"/>
                </a:ext>
              </a:extLst>
            </p:cNvPr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5605;p57">
              <a:extLst>
                <a:ext uri="{FF2B5EF4-FFF2-40B4-BE49-F238E27FC236}">
                  <a16:creationId xmlns:a16="http://schemas.microsoft.com/office/drawing/2014/main" id="{4F852F3E-42D4-47B7-894F-1B6C906C77BF}"/>
                </a:ext>
              </a:extLst>
            </p:cNvPr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5606;p57">
              <a:extLst>
                <a:ext uri="{FF2B5EF4-FFF2-40B4-BE49-F238E27FC236}">
                  <a16:creationId xmlns:a16="http://schemas.microsoft.com/office/drawing/2014/main" id="{F5D9E290-E491-4441-AA87-E2C3B5B0A76E}"/>
                </a:ext>
              </a:extLst>
            </p:cNvPr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5607;p57">
              <a:extLst>
                <a:ext uri="{FF2B5EF4-FFF2-40B4-BE49-F238E27FC236}">
                  <a16:creationId xmlns:a16="http://schemas.microsoft.com/office/drawing/2014/main" id="{CF95E789-8E97-41B6-B144-30B34490C6A6}"/>
                </a:ext>
              </a:extLst>
            </p:cNvPr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5608;p57">
              <a:extLst>
                <a:ext uri="{FF2B5EF4-FFF2-40B4-BE49-F238E27FC236}">
                  <a16:creationId xmlns:a16="http://schemas.microsoft.com/office/drawing/2014/main" id="{34381A18-26C7-44CC-B667-7DFA07CAF725}"/>
                </a:ext>
              </a:extLst>
            </p:cNvPr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5609;p57">
              <a:extLst>
                <a:ext uri="{FF2B5EF4-FFF2-40B4-BE49-F238E27FC236}">
                  <a16:creationId xmlns:a16="http://schemas.microsoft.com/office/drawing/2014/main" id="{EE4F76B6-8290-4457-BFF1-EBCEBFC2892E}"/>
                </a:ext>
              </a:extLst>
            </p:cNvPr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5610;p57">
              <a:extLst>
                <a:ext uri="{FF2B5EF4-FFF2-40B4-BE49-F238E27FC236}">
                  <a16:creationId xmlns:a16="http://schemas.microsoft.com/office/drawing/2014/main" id="{59B6B0AD-1608-4370-ADB0-405B660594C2}"/>
                </a:ext>
              </a:extLst>
            </p:cNvPr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5611;p57">
              <a:extLst>
                <a:ext uri="{FF2B5EF4-FFF2-40B4-BE49-F238E27FC236}">
                  <a16:creationId xmlns:a16="http://schemas.microsoft.com/office/drawing/2014/main" id="{D47922F2-6AF9-47FE-B0CF-EF94A2A82C22}"/>
                </a:ext>
              </a:extLst>
            </p:cNvPr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5612;p57">
              <a:extLst>
                <a:ext uri="{FF2B5EF4-FFF2-40B4-BE49-F238E27FC236}">
                  <a16:creationId xmlns:a16="http://schemas.microsoft.com/office/drawing/2014/main" id="{2B5B5EB6-22EE-41BD-B0CB-B5552A8D4F25}"/>
                </a:ext>
              </a:extLst>
            </p:cNvPr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5613;p57">
              <a:extLst>
                <a:ext uri="{FF2B5EF4-FFF2-40B4-BE49-F238E27FC236}">
                  <a16:creationId xmlns:a16="http://schemas.microsoft.com/office/drawing/2014/main" id="{CEF49D70-5076-4309-B334-0CD7AEEB1C4C}"/>
                </a:ext>
              </a:extLst>
            </p:cNvPr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5614;p57">
              <a:extLst>
                <a:ext uri="{FF2B5EF4-FFF2-40B4-BE49-F238E27FC236}">
                  <a16:creationId xmlns:a16="http://schemas.microsoft.com/office/drawing/2014/main" id="{F844014F-4838-4D8B-9322-AE3F3DE1C0FF}"/>
                </a:ext>
              </a:extLst>
            </p:cNvPr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5615;p57">
              <a:extLst>
                <a:ext uri="{FF2B5EF4-FFF2-40B4-BE49-F238E27FC236}">
                  <a16:creationId xmlns:a16="http://schemas.microsoft.com/office/drawing/2014/main" id="{D8C9CEB0-5114-446A-8EB7-579E64F1FF0B}"/>
                </a:ext>
              </a:extLst>
            </p:cNvPr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5616;p57">
              <a:extLst>
                <a:ext uri="{FF2B5EF4-FFF2-40B4-BE49-F238E27FC236}">
                  <a16:creationId xmlns:a16="http://schemas.microsoft.com/office/drawing/2014/main" id="{72BDA6A3-FA89-4F4C-8300-2139AC5F2C51}"/>
                </a:ext>
              </a:extLst>
            </p:cNvPr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5617;p57">
              <a:extLst>
                <a:ext uri="{FF2B5EF4-FFF2-40B4-BE49-F238E27FC236}">
                  <a16:creationId xmlns:a16="http://schemas.microsoft.com/office/drawing/2014/main" id="{C189D2EE-FF3F-468B-818C-51F852CE848B}"/>
                </a:ext>
              </a:extLst>
            </p:cNvPr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5618;p57">
              <a:extLst>
                <a:ext uri="{FF2B5EF4-FFF2-40B4-BE49-F238E27FC236}">
                  <a16:creationId xmlns:a16="http://schemas.microsoft.com/office/drawing/2014/main" id="{ECA34C1D-CE9B-4A54-A848-80737E4F0018}"/>
                </a:ext>
              </a:extLst>
            </p:cNvPr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5619;p57">
              <a:extLst>
                <a:ext uri="{FF2B5EF4-FFF2-40B4-BE49-F238E27FC236}">
                  <a16:creationId xmlns:a16="http://schemas.microsoft.com/office/drawing/2014/main" id="{B36D10A6-3272-463C-8EB4-F116D94C7C00}"/>
                </a:ext>
              </a:extLst>
            </p:cNvPr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5620;p57">
              <a:extLst>
                <a:ext uri="{FF2B5EF4-FFF2-40B4-BE49-F238E27FC236}">
                  <a16:creationId xmlns:a16="http://schemas.microsoft.com/office/drawing/2014/main" id="{88E0BC2A-4EC1-4989-A60A-A1A75B3FC53E}"/>
                </a:ext>
              </a:extLst>
            </p:cNvPr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5621;p57">
              <a:extLst>
                <a:ext uri="{FF2B5EF4-FFF2-40B4-BE49-F238E27FC236}">
                  <a16:creationId xmlns:a16="http://schemas.microsoft.com/office/drawing/2014/main" id="{812BFDAC-8833-4466-B643-58DC7CC03846}"/>
                </a:ext>
              </a:extLst>
            </p:cNvPr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5622;p57">
              <a:extLst>
                <a:ext uri="{FF2B5EF4-FFF2-40B4-BE49-F238E27FC236}">
                  <a16:creationId xmlns:a16="http://schemas.microsoft.com/office/drawing/2014/main" id="{1EE0989C-7546-40E3-8E23-EEF7C18CA7DD}"/>
                </a:ext>
              </a:extLst>
            </p:cNvPr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5623;p57">
              <a:extLst>
                <a:ext uri="{FF2B5EF4-FFF2-40B4-BE49-F238E27FC236}">
                  <a16:creationId xmlns:a16="http://schemas.microsoft.com/office/drawing/2014/main" id="{7EECAD2B-CFD4-4203-ACB6-3C6E856B4D3E}"/>
                </a:ext>
              </a:extLst>
            </p:cNvPr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5624;p57">
              <a:extLst>
                <a:ext uri="{FF2B5EF4-FFF2-40B4-BE49-F238E27FC236}">
                  <a16:creationId xmlns:a16="http://schemas.microsoft.com/office/drawing/2014/main" id="{209EC1EF-2A6E-4D66-BEE9-9C188D61F358}"/>
                </a:ext>
              </a:extLst>
            </p:cNvPr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5625;p57">
              <a:extLst>
                <a:ext uri="{FF2B5EF4-FFF2-40B4-BE49-F238E27FC236}">
                  <a16:creationId xmlns:a16="http://schemas.microsoft.com/office/drawing/2014/main" id="{07B53A57-C216-4612-86D8-4BB6D290AC40}"/>
                </a:ext>
              </a:extLst>
            </p:cNvPr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5626;p57">
              <a:extLst>
                <a:ext uri="{FF2B5EF4-FFF2-40B4-BE49-F238E27FC236}">
                  <a16:creationId xmlns:a16="http://schemas.microsoft.com/office/drawing/2014/main" id="{4AE36E1C-B046-40C1-A717-3A43BA160D25}"/>
                </a:ext>
              </a:extLst>
            </p:cNvPr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5627;p57">
              <a:extLst>
                <a:ext uri="{FF2B5EF4-FFF2-40B4-BE49-F238E27FC236}">
                  <a16:creationId xmlns:a16="http://schemas.microsoft.com/office/drawing/2014/main" id="{4F6A2638-736D-4FB6-8DBD-E8DF35CAE8BA}"/>
                </a:ext>
              </a:extLst>
            </p:cNvPr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5628;p57">
              <a:extLst>
                <a:ext uri="{FF2B5EF4-FFF2-40B4-BE49-F238E27FC236}">
                  <a16:creationId xmlns:a16="http://schemas.microsoft.com/office/drawing/2014/main" id="{9DC5DF80-7BB2-4D9B-94C5-B35D83127D81}"/>
                </a:ext>
              </a:extLst>
            </p:cNvPr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5629;p57">
              <a:extLst>
                <a:ext uri="{FF2B5EF4-FFF2-40B4-BE49-F238E27FC236}">
                  <a16:creationId xmlns:a16="http://schemas.microsoft.com/office/drawing/2014/main" id="{E0F36B7C-5164-446E-8875-8E715F8F9550}"/>
                </a:ext>
              </a:extLst>
            </p:cNvPr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5630;p57">
              <a:extLst>
                <a:ext uri="{FF2B5EF4-FFF2-40B4-BE49-F238E27FC236}">
                  <a16:creationId xmlns:a16="http://schemas.microsoft.com/office/drawing/2014/main" id="{5BC227FA-E8E2-4D96-BA95-74701934D0FF}"/>
                </a:ext>
              </a:extLst>
            </p:cNvPr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5631;p57">
              <a:extLst>
                <a:ext uri="{FF2B5EF4-FFF2-40B4-BE49-F238E27FC236}">
                  <a16:creationId xmlns:a16="http://schemas.microsoft.com/office/drawing/2014/main" id="{A08C00F8-3693-4FE9-B586-24024F47E113}"/>
                </a:ext>
              </a:extLst>
            </p:cNvPr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5632;p57">
              <a:extLst>
                <a:ext uri="{FF2B5EF4-FFF2-40B4-BE49-F238E27FC236}">
                  <a16:creationId xmlns:a16="http://schemas.microsoft.com/office/drawing/2014/main" id="{787BA995-C312-416F-9D15-E0C33B4D7013}"/>
                </a:ext>
              </a:extLst>
            </p:cNvPr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5633;p57">
              <a:extLst>
                <a:ext uri="{FF2B5EF4-FFF2-40B4-BE49-F238E27FC236}">
                  <a16:creationId xmlns:a16="http://schemas.microsoft.com/office/drawing/2014/main" id="{16F5C653-9A0D-49DA-BD28-E427F316319F}"/>
                </a:ext>
              </a:extLst>
            </p:cNvPr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5634;p57">
              <a:extLst>
                <a:ext uri="{FF2B5EF4-FFF2-40B4-BE49-F238E27FC236}">
                  <a16:creationId xmlns:a16="http://schemas.microsoft.com/office/drawing/2014/main" id="{ECD8E1C5-4D8D-40A8-948F-CE41A3AE9DD6}"/>
                </a:ext>
              </a:extLst>
            </p:cNvPr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5635;p57">
              <a:extLst>
                <a:ext uri="{FF2B5EF4-FFF2-40B4-BE49-F238E27FC236}">
                  <a16:creationId xmlns:a16="http://schemas.microsoft.com/office/drawing/2014/main" id="{B3DD04D5-D1E6-4361-9484-E042D4499291}"/>
                </a:ext>
              </a:extLst>
            </p:cNvPr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5636;p57">
              <a:extLst>
                <a:ext uri="{FF2B5EF4-FFF2-40B4-BE49-F238E27FC236}">
                  <a16:creationId xmlns:a16="http://schemas.microsoft.com/office/drawing/2014/main" id="{EBEF4F09-2379-4F9D-974F-9D4C4B450640}"/>
                </a:ext>
              </a:extLst>
            </p:cNvPr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5637;p57">
              <a:extLst>
                <a:ext uri="{FF2B5EF4-FFF2-40B4-BE49-F238E27FC236}">
                  <a16:creationId xmlns:a16="http://schemas.microsoft.com/office/drawing/2014/main" id="{2F69C4F5-6FE8-452B-8E3B-D9032B3F4BCD}"/>
                </a:ext>
              </a:extLst>
            </p:cNvPr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5638;p57">
              <a:extLst>
                <a:ext uri="{FF2B5EF4-FFF2-40B4-BE49-F238E27FC236}">
                  <a16:creationId xmlns:a16="http://schemas.microsoft.com/office/drawing/2014/main" id="{68290346-F9EB-4177-A393-AAC3A2C9DB1C}"/>
                </a:ext>
              </a:extLst>
            </p:cNvPr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5639;p57">
              <a:extLst>
                <a:ext uri="{FF2B5EF4-FFF2-40B4-BE49-F238E27FC236}">
                  <a16:creationId xmlns:a16="http://schemas.microsoft.com/office/drawing/2014/main" id="{2DA952D7-190B-4411-BC6F-18ED6DBA2553}"/>
                </a:ext>
              </a:extLst>
            </p:cNvPr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5640;p57">
              <a:extLst>
                <a:ext uri="{FF2B5EF4-FFF2-40B4-BE49-F238E27FC236}">
                  <a16:creationId xmlns:a16="http://schemas.microsoft.com/office/drawing/2014/main" id="{C5A183C0-6581-4659-B4C6-D1F120C3ADDB}"/>
                </a:ext>
              </a:extLst>
            </p:cNvPr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5641;p57">
              <a:extLst>
                <a:ext uri="{FF2B5EF4-FFF2-40B4-BE49-F238E27FC236}">
                  <a16:creationId xmlns:a16="http://schemas.microsoft.com/office/drawing/2014/main" id="{753ABFF2-C4F0-4252-9DA8-3245DA62D522}"/>
                </a:ext>
              </a:extLst>
            </p:cNvPr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5642;p57">
              <a:extLst>
                <a:ext uri="{FF2B5EF4-FFF2-40B4-BE49-F238E27FC236}">
                  <a16:creationId xmlns:a16="http://schemas.microsoft.com/office/drawing/2014/main" id="{2A52BA28-605B-433F-9396-8C86399ACD7E}"/>
                </a:ext>
              </a:extLst>
            </p:cNvPr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5643;p57">
              <a:extLst>
                <a:ext uri="{FF2B5EF4-FFF2-40B4-BE49-F238E27FC236}">
                  <a16:creationId xmlns:a16="http://schemas.microsoft.com/office/drawing/2014/main" id="{D36F72DC-F3F8-4840-A37A-2BE8E744228F}"/>
                </a:ext>
              </a:extLst>
            </p:cNvPr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5644;p57">
              <a:extLst>
                <a:ext uri="{FF2B5EF4-FFF2-40B4-BE49-F238E27FC236}">
                  <a16:creationId xmlns:a16="http://schemas.microsoft.com/office/drawing/2014/main" id="{7BCD33AD-FDCA-4A1F-9819-A0038E36D4DE}"/>
                </a:ext>
              </a:extLst>
            </p:cNvPr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5645;p57">
              <a:extLst>
                <a:ext uri="{FF2B5EF4-FFF2-40B4-BE49-F238E27FC236}">
                  <a16:creationId xmlns:a16="http://schemas.microsoft.com/office/drawing/2014/main" id="{1108A586-7149-4995-B6D9-8AA71086D962}"/>
                </a:ext>
              </a:extLst>
            </p:cNvPr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5646;p57">
              <a:extLst>
                <a:ext uri="{FF2B5EF4-FFF2-40B4-BE49-F238E27FC236}">
                  <a16:creationId xmlns:a16="http://schemas.microsoft.com/office/drawing/2014/main" id="{2142526B-1FE3-4ED8-8FC5-D17DAC25792E}"/>
                </a:ext>
              </a:extLst>
            </p:cNvPr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5647;p57">
              <a:extLst>
                <a:ext uri="{FF2B5EF4-FFF2-40B4-BE49-F238E27FC236}">
                  <a16:creationId xmlns:a16="http://schemas.microsoft.com/office/drawing/2014/main" id="{8FF9A4CF-5892-4EAB-A449-E5BFA3A23618}"/>
                </a:ext>
              </a:extLst>
            </p:cNvPr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5648;p57">
              <a:extLst>
                <a:ext uri="{FF2B5EF4-FFF2-40B4-BE49-F238E27FC236}">
                  <a16:creationId xmlns:a16="http://schemas.microsoft.com/office/drawing/2014/main" id="{2B032DBD-6D42-47AB-829D-C7701FCF35F7}"/>
                </a:ext>
              </a:extLst>
            </p:cNvPr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5649;p57">
              <a:extLst>
                <a:ext uri="{FF2B5EF4-FFF2-40B4-BE49-F238E27FC236}">
                  <a16:creationId xmlns:a16="http://schemas.microsoft.com/office/drawing/2014/main" id="{CBD577BC-8DE7-4B24-81F2-DA8642CC42A2}"/>
                </a:ext>
              </a:extLst>
            </p:cNvPr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5650;p57">
              <a:extLst>
                <a:ext uri="{FF2B5EF4-FFF2-40B4-BE49-F238E27FC236}">
                  <a16:creationId xmlns:a16="http://schemas.microsoft.com/office/drawing/2014/main" id="{0E52988C-4034-4DC1-B49C-33CD128C2ED5}"/>
                </a:ext>
              </a:extLst>
            </p:cNvPr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5651;p57">
              <a:extLst>
                <a:ext uri="{FF2B5EF4-FFF2-40B4-BE49-F238E27FC236}">
                  <a16:creationId xmlns:a16="http://schemas.microsoft.com/office/drawing/2014/main" id="{B7374BFF-D52E-4E35-BA77-E716E101CEFB}"/>
                </a:ext>
              </a:extLst>
            </p:cNvPr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5652;p57">
              <a:extLst>
                <a:ext uri="{FF2B5EF4-FFF2-40B4-BE49-F238E27FC236}">
                  <a16:creationId xmlns:a16="http://schemas.microsoft.com/office/drawing/2014/main" id="{28B17A46-9E8F-41D3-9D3C-A5812C8A8B5C}"/>
                </a:ext>
              </a:extLst>
            </p:cNvPr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5653;p57">
              <a:extLst>
                <a:ext uri="{FF2B5EF4-FFF2-40B4-BE49-F238E27FC236}">
                  <a16:creationId xmlns:a16="http://schemas.microsoft.com/office/drawing/2014/main" id="{DFD67B15-AD42-4ECA-B39C-740B82A886DD}"/>
                </a:ext>
              </a:extLst>
            </p:cNvPr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5654;p57">
              <a:extLst>
                <a:ext uri="{FF2B5EF4-FFF2-40B4-BE49-F238E27FC236}">
                  <a16:creationId xmlns:a16="http://schemas.microsoft.com/office/drawing/2014/main" id="{DEA90C0D-5C2C-4B77-9BE3-A8407C281D75}"/>
                </a:ext>
              </a:extLst>
            </p:cNvPr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5655;p57">
              <a:extLst>
                <a:ext uri="{FF2B5EF4-FFF2-40B4-BE49-F238E27FC236}">
                  <a16:creationId xmlns:a16="http://schemas.microsoft.com/office/drawing/2014/main" id="{04583E5C-9D7D-4AFF-98F3-0684D1D8493A}"/>
                </a:ext>
              </a:extLst>
            </p:cNvPr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5656;p57">
              <a:extLst>
                <a:ext uri="{FF2B5EF4-FFF2-40B4-BE49-F238E27FC236}">
                  <a16:creationId xmlns:a16="http://schemas.microsoft.com/office/drawing/2014/main" id="{805FA47F-EB2A-439E-8E1F-22204F9C05E8}"/>
                </a:ext>
              </a:extLst>
            </p:cNvPr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5657;p57">
              <a:extLst>
                <a:ext uri="{FF2B5EF4-FFF2-40B4-BE49-F238E27FC236}">
                  <a16:creationId xmlns:a16="http://schemas.microsoft.com/office/drawing/2014/main" id="{923F5662-3A6F-433A-8F82-4F9B7B118397}"/>
                </a:ext>
              </a:extLst>
            </p:cNvPr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5658;p57">
              <a:extLst>
                <a:ext uri="{FF2B5EF4-FFF2-40B4-BE49-F238E27FC236}">
                  <a16:creationId xmlns:a16="http://schemas.microsoft.com/office/drawing/2014/main" id="{C1C058A3-13D4-4674-BEC8-6385482ED31A}"/>
                </a:ext>
              </a:extLst>
            </p:cNvPr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5659;p57">
              <a:extLst>
                <a:ext uri="{FF2B5EF4-FFF2-40B4-BE49-F238E27FC236}">
                  <a16:creationId xmlns:a16="http://schemas.microsoft.com/office/drawing/2014/main" id="{4E22D0A1-7F07-4FFD-B5FF-28BB8F7BDD00}"/>
                </a:ext>
              </a:extLst>
            </p:cNvPr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5660;p57">
              <a:extLst>
                <a:ext uri="{FF2B5EF4-FFF2-40B4-BE49-F238E27FC236}">
                  <a16:creationId xmlns:a16="http://schemas.microsoft.com/office/drawing/2014/main" id="{E81D809D-9534-4E84-84F6-2208FB0CF102}"/>
                </a:ext>
              </a:extLst>
            </p:cNvPr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5661;p57">
              <a:extLst>
                <a:ext uri="{FF2B5EF4-FFF2-40B4-BE49-F238E27FC236}">
                  <a16:creationId xmlns:a16="http://schemas.microsoft.com/office/drawing/2014/main" id="{897ADBAB-E957-4A35-9C30-18D4BD998385}"/>
                </a:ext>
              </a:extLst>
            </p:cNvPr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5662;p57">
              <a:extLst>
                <a:ext uri="{FF2B5EF4-FFF2-40B4-BE49-F238E27FC236}">
                  <a16:creationId xmlns:a16="http://schemas.microsoft.com/office/drawing/2014/main" id="{C4F16A44-5D1D-42A1-9317-D26C16F4C7BE}"/>
                </a:ext>
              </a:extLst>
            </p:cNvPr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5663;p57">
              <a:extLst>
                <a:ext uri="{FF2B5EF4-FFF2-40B4-BE49-F238E27FC236}">
                  <a16:creationId xmlns:a16="http://schemas.microsoft.com/office/drawing/2014/main" id="{73F8D637-96F6-4341-8E6B-8920EC6CA634}"/>
                </a:ext>
              </a:extLst>
            </p:cNvPr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5664;p57">
              <a:extLst>
                <a:ext uri="{FF2B5EF4-FFF2-40B4-BE49-F238E27FC236}">
                  <a16:creationId xmlns:a16="http://schemas.microsoft.com/office/drawing/2014/main" id="{C1FC636D-E136-433C-85B3-C6ACC8907EB3}"/>
                </a:ext>
              </a:extLst>
            </p:cNvPr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5665;p57">
              <a:extLst>
                <a:ext uri="{FF2B5EF4-FFF2-40B4-BE49-F238E27FC236}">
                  <a16:creationId xmlns:a16="http://schemas.microsoft.com/office/drawing/2014/main" id="{88B7D66C-EFD4-439E-A3B2-9A927A6C71AC}"/>
                </a:ext>
              </a:extLst>
            </p:cNvPr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5666;p57">
              <a:extLst>
                <a:ext uri="{FF2B5EF4-FFF2-40B4-BE49-F238E27FC236}">
                  <a16:creationId xmlns:a16="http://schemas.microsoft.com/office/drawing/2014/main" id="{E95B7606-5D8E-4C89-9034-2BD79E4177F9}"/>
                </a:ext>
              </a:extLst>
            </p:cNvPr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5667;p57">
              <a:extLst>
                <a:ext uri="{FF2B5EF4-FFF2-40B4-BE49-F238E27FC236}">
                  <a16:creationId xmlns:a16="http://schemas.microsoft.com/office/drawing/2014/main" id="{CBCB3B45-2310-41A6-8ECB-55E085A82F56}"/>
                </a:ext>
              </a:extLst>
            </p:cNvPr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5668;p57">
              <a:extLst>
                <a:ext uri="{FF2B5EF4-FFF2-40B4-BE49-F238E27FC236}">
                  <a16:creationId xmlns:a16="http://schemas.microsoft.com/office/drawing/2014/main" id="{C773BD87-9E2A-490E-9A98-D5780FEE18BD}"/>
                </a:ext>
              </a:extLst>
            </p:cNvPr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5669;p57">
              <a:extLst>
                <a:ext uri="{FF2B5EF4-FFF2-40B4-BE49-F238E27FC236}">
                  <a16:creationId xmlns:a16="http://schemas.microsoft.com/office/drawing/2014/main" id="{CBA09A38-22E2-48EA-980E-402223258C8F}"/>
                </a:ext>
              </a:extLst>
            </p:cNvPr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5670;p57">
              <a:extLst>
                <a:ext uri="{FF2B5EF4-FFF2-40B4-BE49-F238E27FC236}">
                  <a16:creationId xmlns:a16="http://schemas.microsoft.com/office/drawing/2014/main" id="{5B61A3C2-96A7-4E44-940F-5CD700257DAF}"/>
                </a:ext>
              </a:extLst>
            </p:cNvPr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5671;p57">
              <a:extLst>
                <a:ext uri="{FF2B5EF4-FFF2-40B4-BE49-F238E27FC236}">
                  <a16:creationId xmlns:a16="http://schemas.microsoft.com/office/drawing/2014/main" id="{EF13A9C4-9F05-4081-BFE7-2037A71CF421}"/>
                </a:ext>
              </a:extLst>
            </p:cNvPr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5672;p57">
              <a:extLst>
                <a:ext uri="{FF2B5EF4-FFF2-40B4-BE49-F238E27FC236}">
                  <a16:creationId xmlns:a16="http://schemas.microsoft.com/office/drawing/2014/main" id="{4C5E1CA2-E883-48A9-8C33-92F175A1EAE8}"/>
                </a:ext>
              </a:extLst>
            </p:cNvPr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5673;p57">
              <a:extLst>
                <a:ext uri="{FF2B5EF4-FFF2-40B4-BE49-F238E27FC236}">
                  <a16:creationId xmlns:a16="http://schemas.microsoft.com/office/drawing/2014/main" id="{EAE4346B-1B2B-45AE-AEF5-4DDD9950150C}"/>
                </a:ext>
              </a:extLst>
            </p:cNvPr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5674;p57">
              <a:extLst>
                <a:ext uri="{FF2B5EF4-FFF2-40B4-BE49-F238E27FC236}">
                  <a16:creationId xmlns:a16="http://schemas.microsoft.com/office/drawing/2014/main" id="{0EFAEF04-F90D-4C45-ADD1-799D8145E2EB}"/>
                </a:ext>
              </a:extLst>
            </p:cNvPr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5675;p57">
              <a:extLst>
                <a:ext uri="{FF2B5EF4-FFF2-40B4-BE49-F238E27FC236}">
                  <a16:creationId xmlns:a16="http://schemas.microsoft.com/office/drawing/2014/main" id="{97E2C5BB-0E2E-4A53-A762-1862B9F84DDB}"/>
                </a:ext>
              </a:extLst>
            </p:cNvPr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5676;p57">
              <a:extLst>
                <a:ext uri="{FF2B5EF4-FFF2-40B4-BE49-F238E27FC236}">
                  <a16:creationId xmlns:a16="http://schemas.microsoft.com/office/drawing/2014/main" id="{BB9FCE0F-652C-4030-AF9C-DACB21AF08F6}"/>
                </a:ext>
              </a:extLst>
            </p:cNvPr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5677;p57">
              <a:extLst>
                <a:ext uri="{FF2B5EF4-FFF2-40B4-BE49-F238E27FC236}">
                  <a16:creationId xmlns:a16="http://schemas.microsoft.com/office/drawing/2014/main" id="{8578CFD8-20D6-4C40-AB7A-8CECEE54C65A}"/>
                </a:ext>
              </a:extLst>
            </p:cNvPr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5678;p57">
              <a:extLst>
                <a:ext uri="{FF2B5EF4-FFF2-40B4-BE49-F238E27FC236}">
                  <a16:creationId xmlns:a16="http://schemas.microsoft.com/office/drawing/2014/main" id="{4C107976-191F-4C4A-B1DD-64BC1CA9ED37}"/>
                </a:ext>
              </a:extLst>
            </p:cNvPr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5679;p57">
              <a:extLst>
                <a:ext uri="{FF2B5EF4-FFF2-40B4-BE49-F238E27FC236}">
                  <a16:creationId xmlns:a16="http://schemas.microsoft.com/office/drawing/2014/main" id="{53D87697-7249-485B-B8AB-6657C1408764}"/>
                </a:ext>
              </a:extLst>
            </p:cNvPr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5680;p57">
              <a:extLst>
                <a:ext uri="{FF2B5EF4-FFF2-40B4-BE49-F238E27FC236}">
                  <a16:creationId xmlns:a16="http://schemas.microsoft.com/office/drawing/2014/main" id="{B937D07B-E9F0-43B4-83EA-9916E699AB46}"/>
                </a:ext>
              </a:extLst>
            </p:cNvPr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5681;p57">
              <a:extLst>
                <a:ext uri="{FF2B5EF4-FFF2-40B4-BE49-F238E27FC236}">
                  <a16:creationId xmlns:a16="http://schemas.microsoft.com/office/drawing/2014/main" id="{211EF09E-4F9A-4F4F-AC59-1DE3CC2409B8}"/>
                </a:ext>
              </a:extLst>
            </p:cNvPr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5682;p57">
              <a:extLst>
                <a:ext uri="{FF2B5EF4-FFF2-40B4-BE49-F238E27FC236}">
                  <a16:creationId xmlns:a16="http://schemas.microsoft.com/office/drawing/2014/main" id="{BC959EEF-072D-4E9A-9B37-1AAC79A632D0}"/>
                </a:ext>
              </a:extLst>
            </p:cNvPr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5683;p57">
              <a:extLst>
                <a:ext uri="{FF2B5EF4-FFF2-40B4-BE49-F238E27FC236}">
                  <a16:creationId xmlns:a16="http://schemas.microsoft.com/office/drawing/2014/main" id="{D0E43E1D-96A5-4D5F-AEA6-5F2120B9FBB7}"/>
                </a:ext>
              </a:extLst>
            </p:cNvPr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5684;p57">
              <a:extLst>
                <a:ext uri="{FF2B5EF4-FFF2-40B4-BE49-F238E27FC236}">
                  <a16:creationId xmlns:a16="http://schemas.microsoft.com/office/drawing/2014/main" id="{DB2C3A77-4517-4BF8-BFAE-C1FA467A323B}"/>
                </a:ext>
              </a:extLst>
            </p:cNvPr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5685;p57">
              <a:extLst>
                <a:ext uri="{FF2B5EF4-FFF2-40B4-BE49-F238E27FC236}">
                  <a16:creationId xmlns:a16="http://schemas.microsoft.com/office/drawing/2014/main" id="{31C7327B-501B-4365-BADC-8D8D5CE20EC9}"/>
                </a:ext>
              </a:extLst>
            </p:cNvPr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5686;p57">
              <a:extLst>
                <a:ext uri="{FF2B5EF4-FFF2-40B4-BE49-F238E27FC236}">
                  <a16:creationId xmlns:a16="http://schemas.microsoft.com/office/drawing/2014/main" id="{B94C5ABA-BB7E-4F49-8C09-A37B859D8EDD}"/>
                </a:ext>
              </a:extLst>
            </p:cNvPr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5687;p57">
              <a:extLst>
                <a:ext uri="{FF2B5EF4-FFF2-40B4-BE49-F238E27FC236}">
                  <a16:creationId xmlns:a16="http://schemas.microsoft.com/office/drawing/2014/main" id="{D426CB36-7F2F-46B4-9A2E-FC991831DB3B}"/>
                </a:ext>
              </a:extLst>
            </p:cNvPr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5688;p57">
              <a:extLst>
                <a:ext uri="{FF2B5EF4-FFF2-40B4-BE49-F238E27FC236}">
                  <a16:creationId xmlns:a16="http://schemas.microsoft.com/office/drawing/2014/main" id="{CF33AD24-5E76-496B-A62B-28917AD77B86}"/>
                </a:ext>
              </a:extLst>
            </p:cNvPr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5689;p57">
              <a:extLst>
                <a:ext uri="{FF2B5EF4-FFF2-40B4-BE49-F238E27FC236}">
                  <a16:creationId xmlns:a16="http://schemas.microsoft.com/office/drawing/2014/main" id="{1E89E4A8-5CCA-4635-BD37-74F35135ECB5}"/>
                </a:ext>
              </a:extLst>
            </p:cNvPr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5690;p57">
              <a:extLst>
                <a:ext uri="{FF2B5EF4-FFF2-40B4-BE49-F238E27FC236}">
                  <a16:creationId xmlns:a16="http://schemas.microsoft.com/office/drawing/2014/main" id="{43107503-379F-4E6E-BB40-67CDFE22580D}"/>
                </a:ext>
              </a:extLst>
            </p:cNvPr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5691;p57">
              <a:extLst>
                <a:ext uri="{FF2B5EF4-FFF2-40B4-BE49-F238E27FC236}">
                  <a16:creationId xmlns:a16="http://schemas.microsoft.com/office/drawing/2014/main" id="{E80E26D9-AE84-43E9-A8E2-D4A9EC52726E}"/>
                </a:ext>
              </a:extLst>
            </p:cNvPr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5692;p57">
              <a:extLst>
                <a:ext uri="{FF2B5EF4-FFF2-40B4-BE49-F238E27FC236}">
                  <a16:creationId xmlns:a16="http://schemas.microsoft.com/office/drawing/2014/main" id="{882C9EC8-AE4F-4A6C-8095-CC41B5C9B3DA}"/>
                </a:ext>
              </a:extLst>
            </p:cNvPr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5693;p57">
              <a:extLst>
                <a:ext uri="{FF2B5EF4-FFF2-40B4-BE49-F238E27FC236}">
                  <a16:creationId xmlns:a16="http://schemas.microsoft.com/office/drawing/2014/main" id="{B40BD77D-E4DE-4531-A105-891B13A36AEA}"/>
                </a:ext>
              </a:extLst>
            </p:cNvPr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5694;p57">
              <a:extLst>
                <a:ext uri="{FF2B5EF4-FFF2-40B4-BE49-F238E27FC236}">
                  <a16:creationId xmlns:a16="http://schemas.microsoft.com/office/drawing/2014/main" id="{42F1CD8D-06B1-489B-96B6-26219D351EB8}"/>
                </a:ext>
              </a:extLst>
            </p:cNvPr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5695;p57">
              <a:extLst>
                <a:ext uri="{FF2B5EF4-FFF2-40B4-BE49-F238E27FC236}">
                  <a16:creationId xmlns:a16="http://schemas.microsoft.com/office/drawing/2014/main" id="{A9716653-C1B4-45F4-B54E-EB6B86E52E3D}"/>
                </a:ext>
              </a:extLst>
            </p:cNvPr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5696;p57">
              <a:extLst>
                <a:ext uri="{FF2B5EF4-FFF2-40B4-BE49-F238E27FC236}">
                  <a16:creationId xmlns:a16="http://schemas.microsoft.com/office/drawing/2014/main" id="{FF68645C-9137-4712-828C-8AE62A8B6D9D}"/>
                </a:ext>
              </a:extLst>
            </p:cNvPr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5697;p57">
              <a:extLst>
                <a:ext uri="{FF2B5EF4-FFF2-40B4-BE49-F238E27FC236}">
                  <a16:creationId xmlns:a16="http://schemas.microsoft.com/office/drawing/2014/main" id="{E6BE4783-80AA-441C-9659-4329783DFDC6}"/>
                </a:ext>
              </a:extLst>
            </p:cNvPr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5698;p57">
              <a:extLst>
                <a:ext uri="{FF2B5EF4-FFF2-40B4-BE49-F238E27FC236}">
                  <a16:creationId xmlns:a16="http://schemas.microsoft.com/office/drawing/2014/main" id="{B5C62E5E-BC77-4F33-937F-3C1EA5124792}"/>
                </a:ext>
              </a:extLst>
            </p:cNvPr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5699;p57">
              <a:extLst>
                <a:ext uri="{FF2B5EF4-FFF2-40B4-BE49-F238E27FC236}">
                  <a16:creationId xmlns:a16="http://schemas.microsoft.com/office/drawing/2014/main" id="{D0644B13-FB68-4AB6-9330-7F53C6DBC58B}"/>
                </a:ext>
              </a:extLst>
            </p:cNvPr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5700;p57">
              <a:extLst>
                <a:ext uri="{FF2B5EF4-FFF2-40B4-BE49-F238E27FC236}">
                  <a16:creationId xmlns:a16="http://schemas.microsoft.com/office/drawing/2014/main" id="{4D695DD0-6218-4B3C-99A2-151EA881898A}"/>
                </a:ext>
              </a:extLst>
            </p:cNvPr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5701;p57">
              <a:extLst>
                <a:ext uri="{FF2B5EF4-FFF2-40B4-BE49-F238E27FC236}">
                  <a16:creationId xmlns:a16="http://schemas.microsoft.com/office/drawing/2014/main" id="{BF6A371B-C1D5-4BE7-A7BE-E3ED8B82237A}"/>
                </a:ext>
              </a:extLst>
            </p:cNvPr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5702;p57">
              <a:extLst>
                <a:ext uri="{FF2B5EF4-FFF2-40B4-BE49-F238E27FC236}">
                  <a16:creationId xmlns:a16="http://schemas.microsoft.com/office/drawing/2014/main" id="{F2EFB684-2099-4C16-BB10-6C245F668E30}"/>
                </a:ext>
              </a:extLst>
            </p:cNvPr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5703;p57">
              <a:extLst>
                <a:ext uri="{FF2B5EF4-FFF2-40B4-BE49-F238E27FC236}">
                  <a16:creationId xmlns:a16="http://schemas.microsoft.com/office/drawing/2014/main" id="{82F15E7B-0494-402D-80EE-75242D7491F4}"/>
                </a:ext>
              </a:extLst>
            </p:cNvPr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5704;p57">
              <a:extLst>
                <a:ext uri="{FF2B5EF4-FFF2-40B4-BE49-F238E27FC236}">
                  <a16:creationId xmlns:a16="http://schemas.microsoft.com/office/drawing/2014/main" id="{34369618-D7C1-4295-B4FB-D02E51589A1D}"/>
                </a:ext>
              </a:extLst>
            </p:cNvPr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5705;p57">
              <a:extLst>
                <a:ext uri="{FF2B5EF4-FFF2-40B4-BE49-F238E27FC236}">
                  <a16:creationId xmlns:a16="http://schemas.microsoft.com/office/drawing/2014/main" id="{4E629F17-E32C-4DE6-9B61-3748DBF1C2FD}"/>
                </a:ext>
              </a:extLst>
            </p:cNvPr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5706;p57">
              <a:extLst>
                <a:ext uri="{FF2B5EF4-FFF2-40B4-BE49-F238E27FC236}">
                  <a16:creationId xmlns:a16="http://schemas.microsoft.com/office/drawing/2014/main" id="{F93708FA-A84B-4176-97EB-4E409F051BC4}"/>
                </a:ext>
              </a:extLst>
            </p:cNvPr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5707;p57">
              <a:extLst>
                <a:ext uri="{FF2B5EF4-FFF2-40B4-BE49-F238E27FC236}">
                  <a16:creationId xmlns:a16="http://schemas.microsoft.com/office/drawing/2014/main" id="{543CD5E0-CEBC-4064-A6F4-FFCCF19EDCDB}"/>
                </a:ext>
              </a:extLst>
            </p:cNvPr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5708;p57">
              <a:extLst>
                <a:ext uri="{FF2B5EF4-FFF2-40B4-BE49-F238E27FC236}">
                  <a16:creationId xmlns:a16="http://schemas.microsoft.com/office/drawing/2014/main" id="{FC53C55D-1E60-455C-AB80-D150E724FB29}"/>
                </a:ext>
              </a:extLst>
            </p:cNvPr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5709;p57">
              <a:extLst>
                <a:ext uri="{FF2B5EF4-FFF2-40B4-BE49-F238E27FC236}">
                  <a16:creationId xmlns:a16="http://schemas.microsoft.com/office/drawing/2014/main" id="{F3DB9891-7C2D-4990-B509-60B55CD4ACC9}"/>
                </a:ext>
              </a:extLst>
            </p:cNvPr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5710;p57">
              <a:extLst>
                <a:ext uri="{FF2B5EF4-FFF2-40B4-BE49-F238E27FC236}">
                  <a16:creationId xmlns:a16="http://schemas.microsoft.com/office/drawing/2014/main" id="{F5D19525-2F3E-445D-95A1-2AC8BD72E6C6}"/>
                </a:ext>
              </a:extLst>
            </p:cNvPr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5711;p57">
              <a:extLst>
                <a:ext uri="{FF2B5EF4-FFF2-40B4-BE49-F238E27FC236}">
                  <a16:creationId xmlns:a16="http://schemas.microsoft.com/office/drawing/2014/main" id="{52825574-49EC-4893-AC5B-C65F9A10E107}"/>
                </a:ext>
              </a:extLst>
            </p:cNvPr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5712;p57">
              <a:extLst>
                <a:ext uri="{FF2B5EF4-FFF2-40B4-BE49-F238E27FC236}">
                  <a16:creationId xmlns:a16="http://schemas.microsoft.com/office/drawing/2014/main" id="{E2C8E93B-AA0D-492F-9D48-DD06F05A336F}"/>
                </a:ext>
              </a:extLst>
            </p:cNvPr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5713;p57">
              <a:extLst>
                <a:ext uri="{FF2B5EF4-FFF2-40B4-BE49-F238E27FC236}">
                  <a16:creationId xmlns:a16="http://schemas.microsoft.com/office/drawing/2014/main" id="{5CCE162D-733B-48E0-9795-F3AAA5709BF5}"/>
                </a:ext>
              </a:extLst>
            </p:cNvPr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5714;p57">
              <a:extLst>
                <a:ext uri="{FF2B5EF4-FFF2-40B4-BE49-F238E27FC236}">
                  <a16:creationId xmlns:a16="http://schemas.microsoft.com/office/drawing/2014/main" id="{1AE12B76-A630-4769-99F6-66620CB4BB92}"/>
                </a:ext>
              </a:extLst>
            </p:cNvPr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5715;p57">
              <a:extLst>
                <a:ext uri="{FF2B5EF4-FFF2-40B4-BE49-F238E27FC236}">
                  <a16:creationId xmlns:a16="http://schemas.microsoft.com/office/drawing/2014/main" id="{E761727C-8DFC-4A1D-9F62-67EF5456D022}"/>
                </a:ext>
              </a:extLst>
            </p:cNvPr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5716;p57">
              <a:extLst>
                <a:ext uri="{FF2B5EF4-FFF2-40B4-BE49-F238E27FC236}">
                  <a16:creationId xmlns:a16="http://schemas.microsoft.com/office/drawing/2014/main" id="{87166409-BEF5-4331-A03A-9AB7908DC5D3}"/>
                </a:ext>
              </a:extLst>
            </p:cNvPr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5717;p57">
              <a:extLst>
                <a:ext uri="{FF2B5EF4-FFF2-40B4-BE49-F238E27FC236}">
                  <a16:creationId xmlns:a16="http://schemas.microsoft.com/office/drawing/2014/main" id="{42CD80F9-AAFE-4949-B968-1BB135D73DC6}"/>
                </a:ext>
              </a:extLst>
            </p:cNvPr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5718;p57">
              <a:extLst>
                <a:ext uri="{FF2B5EF4-FFF2-40B4-BE49-F238E27FC236}">
                  <a16:creationId xmlns:a16="http://schemas.microsoft.com/office/drawing/2014/main" id="{0E32EA10-5B38-491A-863A-6D043E57A84D}"/>
                </a:ext>
              </a:extLst>
            </p:cNvPr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5719;p57">
              <a:extLst>
                <a:ext uri="{FF2B5EF4-FFF2-40B4-BE49-F238E27FC236}">
                  <a16:creationId xmlns:a16="http://schemas.microsoft.com/office/drawing/2014/main" id="{199865B8-8732-4EB8-BA07-F56F8B347486}"/>
                </a:ext>
              </a:extLst>
            </p:cNvPr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5720;p57">
              <a:extLst>
                <a:ext uri="{FF2B5EF4-FFF2-40B4-BE49-F238E27FC236}">
                  <a16:creationId xmlns:a16="http://schemas.microsoft.com/office/drawing/2014/main" id="{8B361094-B151-4C29-BB49-7C88AFCE5B9D}"/>
                </a:ext>
              </a:extLst>
            </p:cNvPr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5721;p57">
              <a:extLst>
                <a:ext uri="{FF2B5EF4-FFF2-40B4-BE49-F238E27FC236}">
                  <a16:creationId xmlns:a16="http://schemas.microsoft.com/office/drawing/2014/main" id="{A8811AAE-6FC6-4E44-A46E-D492BC74AC19}"/>
                </a:ext>
              </a:extLst>
            </p:cNvPr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5722;p57">
              <a:extLst>
                <a:ext uri="{FF2B5EF4-FFF2-40B4-BE49-F238E27FC236}">
                  <a16:creationId xmlns:a16="http://schemas.microsoft.com/office/drawing/2014/main" id="{55D77DC6-9C06-4255-A976-9ACC4CF53A35}"/>
                </a:ext>
              </a:extLst>
            </p:cNvPr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5723;p57">
              <a:extLst>
                <a:ext uri="{FF2B5EF4-FFF2-40B4-BE49-F238E27FC236}">
                  <a16:creationId xmlns:a16="http://schemas.microsoft.com/office/drawing/2014/main" id="{6CAC39DE-AE45-4635-ABC3-871FA1FF502E}"/>
                </a:ext>
              </a:extLst>
            </p:cNvPr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5724;p57">
              <a:extLst>
                <a:ext uri="{FF2B5EF4-FFF2-40B4-BE49-F238E27FC236}">
                  <a16:creationId xmlns:a16="http://schemas.microsoft.com/office/drawing/2014/main" id="{B317EB58-7FBB-4362-807D-4099262A877B}"/>
                </a:ext>
              </a:extLst>
            </p:cNvPr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5725;p57">
              <a:extLst>
                <a:ext uri="{FF2B5EF4-FFF2-40B4-BE49-F238E27FC236}">
                  <a16:creationId xmlns:a16="http://schemas.microsoft.com/office/drawing/2014/main" id="{4C563A0F-0246-4EEA-9800-86B078705661}"/>
                </a:ext>
              </a:extLst>
            </p:cNvPr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5726;p57">
              <a:extLst>
                <a:ext uri="{FF2B5EF4-FFF2-40B4-BE49-F238E27FC236}">
                  <a16:creationId xmlns:a16="http://schemas.microsoft.com/office/drawing/2014/main" id="{C69437C4-9187-49D1-89E6-EB74FB2D6F8E}"/>
                </a:ext>
              </a:extLst>
            </p:cNvPr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5727;p57">
              <a:extLst>
                <a:ext uri="{FF2B5EF4-FFF2-40B4-BE49-F238E27FC236}">
                  <a16:creationId xmlns:a16="http://schemas.microsoft.com/office/drawing/2014/main" id="{AE4CCD1D-D606-4895-AB0A-EF6AD7903E88}"/>
                </a:ext>
              </a:extLst>
            </p:cNvPr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5728;p57">
              <a:extLst>
                <a:ext uri="{FF2B5EF4-FFF2-40B4-BE49-F238E27FC236}">
                  <a16:creationId xmlns:a16="http://schemas.microsoft.com/office/drawing/2014/main" id="{E83795F0-DC79-4E14-8EE1-3B28EAC3E2CD}"/>
                </a:ext>
              </a:extLst>
            </p:cNvPr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5729;p57">
              <a:extLst>
                <a:ext uri="{FF2B5EF4-FFF2-40B4-BE49-F238E27FC236}">
                  <a16:creationId xmlns:a16="http://schemas.microsoft.com/office/drawing/2014/main" id="{B74650F0-7208-4404-9B34-109CE1ECA250}"/>
                </a:ext>
              </a:extLst>
            </p:cNvPr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5730;p57">
              <a:extLst>
                <a:ext uri="{FF2B5EF4-FFF2-40B4-BE49-F238E27FC236}">
                  <a16:creationId xmlns:a16="http://schemas.microsoft.com/office/drawing/2014/main" id="{C241133B-22FA-405B-832D-6E288645F02D}"/>
                </a:ext>
              </a:extLst>
            </p:cNvPr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5731;p57">
              <a:extLst>
                <a:ext uri="{FF2B5EF4-FFF2-40B4-BE49-F238E27FC236}">
                  <a16:creationId xmlns:a16="http://schemas.microsoft.com/office/drawing/2014/main" id="{39E8AEF0-DE84-47FE-AE61-769B4099BD54}"/>
                </a:ext>
              </a:extLst>
            </p:cNvPr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5732;p57">
              <a:extLst>
                <a:ext uri="{FF2B5EF4-FFF2-40B4-BE49-F238E27FC236}">
                  <a16:creationId xmlns:a16="http://schemas.microsoft.com/office/drawing/2014/main" id="{EB67C7FF-7519-43C2-BE83-BD0F12BBF938}"/>
                </a:ext>
              </a:extLst>
            </p:cNvPr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5733;p57">
              <a:extLst>
                <a:ext uri="{FF2B5EF4-FFF2-40B4-BE49-F238E27FC236}">
                  <a16:creationId xmlns:a16="http://schemas.microsoft.com/office/drawing/2014/main" id="{A39F3AC0-6B82-4271-AB89-9B9EDDF17440}"/>
                </a:ext>
              </a:extLst>
            </p:cNvPr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5734;p57">
              <a:extLst>
                <a:ext uri="{FF2B5EF4-FFF2-40B4-BE49-F238E27FC236}">
                  <a16:creationId xmlns:a16="http://schemas.microsoft.com/office/drawing/2014/main" id="{7B696538-AF11-4D96-92C5-322A9DB8053B}"/>
                </a:ext>
              </a:extLst>
            </p:cNvPr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5735;p57">
              <a:extLst>
                <a:ext uri="{FF2B5EF4-FFF2-40B4-BE49-F238E27FC236}">
                  <a16:creationId xmlns:a16="http://schemas.microsoft.com/office/drawing/2014/main" id="{A3710FB4-B111-48FA-A300-A26A72A95E31}"/>
                </a:ext>
              </a:extLst>
            </p:cNvPr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5736;p57">
              <a:extLst>
                <a:ext uri="{FF2B5EF4-FFF2-40B4-BE49-F238E27FC236}">
                  <a16:creationId xmlns:a16="http://schemas.microsoft.com/office/drawing/2014/main" id="{4FDBB973-8DB6-4987-BC8D-38DF2C4704FC}"/>
                </a:ext>
              </a:extLst>
            </p:cNvPr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5737;p57">
              <a:extLst>
                <a:ext uri="{FF2B5EF4-FFF2-40B4-BE49-F238E27FC236}">
                  <a16:creationId xmlns:a16="http://schemas.microsoft.com/office/drawing/2014/main" id="{77B87861-52F4-4BC9-9AA8-20D6E3E129CB}"/>
                </a:ext>
              </a:extLst>
            </p:cNvPr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5738;p57">
              <a:extLst>
                <a:ext uri="{FF2B5EF4-FFF2-40B4-BE49-F238E27FC236}">
                  <a16:creationId xmlns:a16="http://schemas.microsoft.com/office/drawing/2014/main" id="{65F0EE87-689A-4BF6-AB80-D058BF76CC7F}"/>
                </a:ext>
              </a:extLst>
            </p:cNvPr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5739;p57">
              <a:extLst>
                <a:ext uri="{FF2B5EF4-FFF2-40B4-BE49-F238E27FC236}">
                  <a16:creationId xmlns:a16="http://schemas.microsoft.com/office/drawing/2014/main" id="{B4A6972C-3F71-41FC-8F26-F11BF91ABFFE}"/>
                </a:ext>
              </a:extLst>
            </p:cNvPr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5740;p57">
              <a:extLst>
                <a:ext uri="{FF2B5EF4-FFF2-40B4-BE49-F238E27FC236}">
                  <a16:creationId xmlns:a16="http://schemas.microsoft.com/office/drawing/2014/main" id="{122DDF57-18DB-4C6F-B6FB-B0E520B1C4CB}"/>
                </a:ext>
              </a:extLst>
            </p:cNvPr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5741;p57">
              <a:extLst>
                <a:ext uri="{FF2B5EF4-FFF2-40B4-BE49-F238E27FC236}">
                  <a16:creationId xmlns:a16="http://schemas.microsoft.com/office/drawing/2014/main" id="{BB835FA8-D63C-4D0E-95E7-0139A42FBDD2}"/>
                </a:ext>
              </a:extLst>
            </p:cNvPr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5742;p57">
              <a:extLst>
                <a:ext uri="{FF2B5EF4-FFF2-40B4-BE49-F238E27FC236}">
                  <a16:creationId xmlns:a16="http://schemas.microsoft.com/office/drawing/2014/main" id="{C5E857EA-0C51-4A63-A6FB-B2880CC357DD}"/>
                </a:ext>
              </a:extLst>
            </p:cNvPr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5743;p57">
              <a:extLst>
                <a:ext uri="{FF2B5EF4-FFF2-40B4-BE49-F238E27FC236}">
                  <a16:creationId xmlns:a16="http://schemas.microsoft.com/office/drawing/2014/main" id="{D4D27646-073E-4C7B-AE11-210A233C35CD}"/>
                </a:ext>
              </a:extLst>
            </p:cNvPr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5744;p57">
              <a:extLst>
                <a:ext uri="{FF2B5EF4-FFF2-40B4-BE49-F238E27FC236}">
                  <a16:creationId xmlns:a16="http://schemas.microsoft.com/office/drawing/2014/main" id="{64C370CB-D294-4CFC-8DEC-2A30A4854D4C}"/>
                </a:ext>
              </a:extLst>
            </p:cNvPr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5745;p57">
              <a:extLst>
                <a:ext uri="{FF2B5EF4-FFF2-40B4-BE49-F238E27FC236}">
                  <a16:creationId xmlns:a16="http://schemas.microsoft.com/office/drawing/2014/main" id="{DC7E0AE8-DBE9-4B6C-B6E7-02DB05868BA8}"/>
                </a:ext>
              </a:extLst>
            </p:cNvPr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5746;p57">
              <a:extLst>
                <a:ext uri="{FF2B5EF4-FFF2-40B4-BE49-F238E27FC236}">
                  <a16:creationId xmlns:a16="http://schemas.microsoft.com/office/drawing/2014/main" id="{1A1A009E-3194-4101-BC89-6DDA94605EE7}"/>
                </a:ext>
              </a:extLst>
            </p:cNvPr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5747;p57">
              <a:extLst>
                <a:ext uri="{FF2B5EF4-FFF2-40B4-BE49-F238E27FC236}">
                  <a16:creationId xmlns:a16="http://schemas.microsoft.com/office/drawing/2014/main" id="{346AB785-481F-4474-B748-347A8545624D}"/>
                </a:ext>
              </a:extLst>
            </p:cNvPr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5748;p57">
              <a:extLst>
                <a:ext uri="{FF2B5EF4-FFF2-40B4-BE49-F238E27FC236}">
                  <a16:creationId xmlns:a16="http://schemas.microsoft.com/office/drawing/2014/main" id="{87894A6F-E267-4DFF-98AB-43578DB299A8}"/>
                </a:ext>
              </a:extLst>
            </p:cNvPr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5749;p57">
              <a:extLst>
                <a:ext uri="{FF2B5EF4-FFF2-40B4-BE49-F238E27FC236}">
                  <a16:creationId xmlns:a16="http://schemas.microsoft.com/office/drawing/2014/main" id="{D90BBF71-E5FE-4A11-B28E-F043D1510A50}"/>
                </a:ext>
              </a:extLst>
            </p:cNvPr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5750;p57">
              <a:extLst>
                <a:ext uri="{FF2B5EF4-FFF2-40B4-BE49-F238E27FC236}">
                  <a16:creationId xmlns:a16="http://schemas.microsoft.com/office/drawing/2014/main" id="{07E8A197-CC19-415F-A194-DA8691402B78}"/>
                </a:ext>
              </a:extLst>
            </p:cNvPr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5751;p57">
              <a:extLst>
                <a:ext uri="{FF2B5EF4-FFF2-40B4-BE49-F238E27FC236}">
                  <a16:creationId xmlns:a16="http://schemas.microsoft.com/office/drawing/2014/main" id="{2B11C0D6-EB12-4F7B-8FD6-2E98DA92E21E}"/>
                </a:ext>
              </a:extLst>
            </p:cNvPr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5752;p57">
              <a:extLst>
                <a:ext uri="{FF2B5EF4-FFF2-40B4-BE49-F238E27FC236}">
                  <a16:creationId xmlns:a16="http://schemas.microsoft.com/office/drawing/2014/main" id="{70673C16-E303-433A-960A-E1CBBC64516E}"/>
                </a:ext>
              </a:extLst>
            </p:cNvPr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5753;p57">
              <a:extLst>
                <a:ext uri="{FF2B5EF4-FFF2-40B4-BE49-F238E27FC236}">
                  <a16:creationId xmlns:a16="http://schemas.microsoft.com/office/drawing/2014/main" id="{71F36432-5130-495D-98B4-B082D1C929C8}"/>
                </a:ext>
              </a:extLst>
            </p:cNvPr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5754;p57">
              <a:extLst>
                <a:ext uri="{FF2B5EF4-FFF2-40B4-BE49-F238E27FC236}">
                  <a16:creationId xmlns:a16="http://schemas.microsoft.com/office/drawing/2014/main" id="{1CC75B5F-C630-445C-AA66-F1A657B38889}"/>
                </a:ext>
              </a:extLst>
            </p:cNvPr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5755;p57">
              <a:extLst>
                <a:ext uri="{FF2B5EF4-FFF2-40B4-BE49-F238E27FC236}">
                  <a16:creationId xmlns:a16="http://schemas.microsoft.com/office/drawing/2014/main" id="{1E4A0C8F-9EEE-4D41-8D7D-38BCD50A66C0}"/>
                </a:ext>
              </a:extLst>
            </p:cNvPr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5756;p57">
              <a:extLst>
                <a:ext uri="{FF2B5EF4-FFF2-40B4-BE49-F238E27FC236}">
                  <a16:creationId xmlns:a16="http://schemas.microsoft.com/office/drawing/2014/main" id="{31A55B02-98C1-42B8-8E23-8EE14588D5B6}"/>
                </a:ext>
              </a:extLst>
            </p:cNvPr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5757;p57">
              <a:extLst>
                <a:ext uri="{FF2B5EF4-FFF2-40B4-BE49-F238E27FC236}">
                  <a16:creationId xmlns:a16="http://schemas.microsoft.com/office/drawing/2014/main" id="{90B6AA14-C6FC-46E4-A043-4CD9C6574497}"/>
                </a:ext>
              </a:extLst>
            </p:cNvPr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5758;p57">
              <a:extLst>
                <a:ext uri="{FF2B5EF4-FFF2-40B4-BE49-F238E27FC236}">
                  <a16:creationId xmlns:a16="http://schemas.microsoft.com/office/drawing/2014/main" id="{2C5B2504-2830-4F2A-B4F1-15BA840EBF0A}"/>
                </a:ext>
              </a:extLst>
            </p:cNvPr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5759;p57">
              <a:extLst>
                <a:ext uri="{FF2B5EF4-FFF2-40B4-BE49-F238E27FC236}">
                  <a16:creationId xmlns:a16="http://schemas.microsoft.com/office/drawing/2014/main" id="{D0ABF3B2-BA1D-45C0-8B46-F3613CCF024A}"/>
                </a:ext>
              </a:extLst>
            </p:cNvPr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5760;p57">
              <a:extLst>
                <a:ext uri="{FF2B5EF4-FFF2-40B4-BE49-F238E27FC236}">
                  <a16:creationId xmlns:a16="http://schemas.microsoft.com/office/drawing/2014/main" id="{DB8C5C85-21D0-46BA-AA3F-82B5607CFC46}"/>
                </a:ext>
              </a:extLst>
            </p:cNvPr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5761;p57">
              <a:extLst>
                <a:ext uri="{FF2B5EF4-FFF2-40B4-BE49-F238E27FC236}">
                  <a16:creationId xmlns:a16="http://schemas.microsoft.com/office/drawing/2014/main" id="{8E705926-6C5B-4751-BC14-72B4F74706BD}"/>
                </a:ext>
              </a:extLst>
            </p:cNvPr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5762;p57">
              <a:extLst>
                <a:ext uri="{FF2B5EF4-FFF2-40B4-BE49-F238E27FC236}">
                  <a16:creationId xmlns:a16="http://schemas.microsoft.com/office/drawing/2014/main" id="{CA873B57-26A1-4D2B-BF86-BBB8F493845B}"/>
                </a:ext>
              </a:extLst>
            </p:cNvPr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5763;p57">
              <a:extLst>
                <a:ext uri="{FF2B5EF4-FFF2-40B4-BE49-F238E27FC236}">
                  <a16:creationId xmlns:a16="http://schemas.microsoft.com/office/drawing/2014/main" id="{78C4C420-5C6F-4FAA-8AFB-03CEC7A6DC8A}"/>
                </a:ext>
              </a:extLst>
            </p:cNvPr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5764;p57">
              <a:extLst>
                <a:ext uri="{FF2B5EF4-FFF2-40B4-BE49-F238E27FC236}">
                  <a16:creationId xmlns:a16="http://schemas.microsoft.com/office/drawing/2014/main" id="{7377FDD6-0B60-46D3-A6B2-D3DBC90D9BD6}"/>
                </a:ext>
              </a:extLst>
            </p:cNvPr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5765;p57">
              <a:extLst>
                <a:ext uri="{FF2B5EF4-FFF2-40B4-BE49-F238E27FC236}">
                  <a16:creationId xmlns:a16="http://schemas.microsoft.com/office/drawing/2014/main" id="{7E78614D-BEFB-4E01-9CCF-6A0AD7BE98CA}"/>
                </a:ext>
              </a:extLst>
            </p:cNvPr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5766;p57">
              <a:extLst>
                <a:ext uri="{FF2B5EF4-FFF2-40B4-BE49-F238E27FC236}">
                  <a16:creationId xmlns:a16="http://schemas.microsoft.com/office/drawing/2014/main" id="{8FD813ED-44C4-4258-8750-485379BFF452}"/>
                </a:ext>
              </a:extLst>
            </p:cNvPr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5767;p57">
              <a:extLst>
                <a:ext uri="{FF2B5EF4-FFF2-40B4-BE49-F238E27FC236}">
                  <a16:creationId xmlns:a16="http://schemas.microsoft.com/office/drawing/2014/main" id="{653CA964-1C10-45D7-B664-42B769C8DC91}"/>
                </a:ext>
              </a:extLst>
            </p:cNvPr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5768;p57">
              <a:extLst>
                <a:ext uri="{FF2B5EF4-FFF2-40B4-BE49-F238E27FC236}">
                  <a16:creationId xmlns:a16="http://schemas.microsoft.com/office/drawing/2014/main" id="{289ECD8F-3956-44D3-A1CB-AC6E5C248260}"/>
                </a:ext>
              </a:extLst>
            </p:cNvPr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5769;p57">
              <a:extLst>
                <a:ext uri="{FF2B5EF4-FFF2-40B4-BE49-F238E27FC236}">
                  <a16:creationId xmlns:a16="http://schemas.microsoft.com/office/drawing/2014/main" id="{3C91153B-F4AA-4C87-8982-3C6216CB271F}"/>
                </a:ext>
              </a:extLst>
            </p:cNvPr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5770;p57">
              <a:extLst>
                <a:ext uri="{FF2B5EF4-FFF2-40B4-BE49-F238E27FC236}">
                  <a16:creationId xmlns:a16="http://schemas.microsoft.com/office/drawing/2014/main" id="{DDD465AF-12E5-4703-84DF-100A77B6DA32}"/>
                </a:ext>
              </a:extLst>
            </p:cNvPr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5771;p57">
              <a:extLst>
                <a:ext uri="{FF2B5EF4-FFF2-40B4-BE49-F238E27FC236}">
                  <a16:creationId xmlns:a16="http://schemas.microsoft.com/office/drawing/2014/main" id="{920F7C67-FE55-43B6-BC93-191A5326574D}"/>
                </a:ext>
              </a:extLst>
            </p:cNvPr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5772;p57">
              <a:extLst>
                <a:ext uri="{FF2B5EF4-FFF2-40B4-BE49-F238E27FC236}">
                  <a16:creationId xmlns:a16="http://schemas.microsoft.com/office/drawing/2014/main" id="{CAD1D898-721F-4734-BF5E-AE4D65846CE0}"/>
                </a:ext>
              </a:extLst>
            </p:cNvPr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5773;p57">
              <a:extLst>
                <a:ext uri="{FF2B5EF4-FFF2-40B4-BE49-F238E27FC236}">
                  <a16:creationId xmlns:a16="http://schemas.microsoft.com/office/drawing/2014/main" id="{180B0CF7-2DCA-4F7F-8B8C-F1D715D7CD2C}"/>
                </a:ext>
              </a:extLst>
            </p:cNvPr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5774;p57">
              <a:extLst>
                <a:ext uri="{FF2B5EF4-FFF2-40B4-BE49-F238E27FC236}">
                  <a16:creationId xmlns:a16="http://schemas.microsoft.com/office/drawing/2014/main" id="{7CB4B0E5-D6CC-4A8B-AB27-59E7053FB331}"/>
                </a:ext>
              </a:extLst>
            </p:cNvPr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5775;p57">
              <a:extLst>
                <a:ext uri="{FF2B5EF4-FFF2-40B4-BE49-F238E27FC236}">
                  <a16:creationId xmlns:a16="http://schemas.microsoft.com/office/drawing/2014/main" id="{1BB7A469-DC0F-4A0D-80D1-A6CA32D338CB}"/>
                </a:ext>
              </a:extLst>
            </p:cNvPr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5776;p57">
              <a:extLst>
                <a:ext uri="{FF2B5EF4-FFF2-40B4-BE49-F238E27FC236}">
                  <a16:creationId xmlns:a16="http://schemas.microsoft.com/office/drawing/2014/main" id="{A6DDB0C3-557E-4C3C-B940-3F59D1808F4B}"/>
                </a:ext>
              </a:extLst>
            </p:cNvPr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5777;p57">
              <a:extLst>
                <a:ext uri="{FF2B5EF4-FFF2-40B4-BE49-F238E27FC236}">
                  <a16:creationId xmlns:a16="http://schemas.microsoft.com/office/drawing/2014/main" id="{7910EEAC-DE0C-40B2-8742-A27E7B6D9818}"/>
                </a:ext>
              </a:extLst>
            </p:cNvPr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5778;p57">
              <a:extLst>
                <a:ext uri="{FF2B5EF4-FFF2-40B4-BE49-F238E27FC236}">
                  <a16:creationId xmlns:a16="http://schemas.microsoft.com/office/drawing/2014/main" id="{C25C0BAD-51CE-4FD4-93E1-481FAEA293CD}"/>
                </a:ext>
              </a:extLst>
            </p:cNvPr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5779;p57">
              <a:extLst>
                <a:ext uri="{FF2B5EF4-FFF2-40B4-BE49-F238E27FC236}">
                  <a16:creationId xmlns:a16="http://schemas.microsoft.com/office/drawing/2014/main" id="{0E16A672-6A1A-47B0-97DD-D339F29BAF62}"/>
                </a:ext>
              </a:extLst>
            </p:cNvPr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5780;p57">
              <a:extLst>
                <a:ext uri="{FF2B5EF4-FFF2-40B4-BE49-F238E27FC236}">
                  <a16:creationId xmlns:a16="http://schemas.microsoft.com/office/drawing/2014/main" id="{EA7756AE-7390-4029-AF76-B171FF5B9FDD}"/>
                </a:ext>
              </a:extLst>
            </p:cNvPr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5781;p57">
              <a:extLst>
                <a:ext uri="{FF2B5EF4-FFF2-40B4-BE49-F238E27FC236}">
                  <a16:creationId xmlns:a16="http://schemas.microsoft.com/office/drawing/2014/main" id="{4973C045-2D0B-4337-B5B3-4BB7EEF57647}"/>
                </a:ext>
              </a:extLst>
            </p:cNvPr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5782;p57">
              <a:extLst>
                <a:ext uri="{FF2B5EF4-FFF2-40B4-BE49-F238E27FC236}">
                  <a16:creationId xmlns:a16="http://schemas.microsoft.com/office/drawing/2014/main" id="{85DEE24A-F41F-43B0-8C57-0A988C92BCE8}"/>
                </a:ext>
              </a:extLst>
            </p:cNvPr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5783;p57">
              <a:extLst>
                <a:ext uri="{FF2B5EF4-FFF2-40B4-BE49-F238E27FC236}">
                  <a16:creationId xmlns:a16="http://schemas.microsoft.com/office/drawing/2014/main" id="{BAC27CD7-8FE2-4FE1-B040-60EBF42F9CA0}"/>
                </a:ext>
              </a:extLst>
            </p:cNvPr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5784;p57">
              <a:extLst>
                <a:ext uri="{FF2B5EF4-FFF2-40B4-BE49-F238E27FC236}">
                  <a16:creationId xmlns:a16="http://schemas.microsoft.com/office/drawing/2014/main" id="{D93E1E37-7273-47D7-8731-0B7229308513}"/>
                </a:ext>
              </a:extLst>
            </p:cNvPr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5785;p57">
              <a:extLst>
                <a:ext uri="{FF2B5EF4-FFF2-40B4-BE49-F238E27FC236}">
                  <a16:creationId xmlns:a16="http://schemas.microsoft.com/office/drawing/2014/main" id="{4293BA76-D2FE-4C28-857C-4383C2804B12}"/>
                </a:ext>
              </a:extLst>
            </p:cNvPr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5786;p57">
              <a:extLst>
                <a:ext uri="{FF2B5EF4-FFF2-40B4-BE49-F238E27FC236}">
                  <a16:creationId xmlns:a16="http://schemas.microsoft.com/office/drawing/2014/main" id="{A0F34D53-0A0A-42EA-B24C-F9CBE485D5D8}"/>
                </a:ext>
              </a:extLst>
            </p:cNvPr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5787;p57">
              <a:extLst>
                <a:ext uri="{FF2B5EF4-FFF2-40B4-BE49-F238E27FC236}">
                  <a16:creationId xmlns:a16="http://schemas.microsoft.com/office/drawing/2014/main" id="{9E525FA1-ED6E-4643-B2E5-B67376B14496}"/>
                </a:ext>
              </a:extLst>
            </p:cNvPr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5788;p57">
              <a:extLst>
                <a:ext uri="{FF2B5EF4-FFF2-40B4-BE49-F238E27FC236}">
                  <a16:creationId xmlns:a16="http://schemas.microsoft.com/office/drawing/2014/main" id="{CD22AE0F-FEEF-41F3-8793-BCFF4BB19DCE}"/>
                </a:ext>
              </a:extLst>
            </p:cNvPr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5789;p57">
              <a:extLst>
                <a:ext uri="{FF2B5EF4-FFF2-40B4-BE49-F238E27FC236}">
                  <a16:creationId xmlns:a16="http://schemas.microsoft.com/office/drawing/2014/main" id="{45BE2050-0996-4F82-807E-C3E951E6F7E3}"/>
                </a:ext>
              </a:extLst>
            </p:cNvPr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5790;p57">
              <a:extLst>
                <a:ext uri="{FF2B5EF4-FFF2-40B4-BE49-F238E27FC236}">
                  <a16:creationId xmlns:a16="http://schemas.microsoft.com/office/drawing/2014/main" id="{6B48EC26-CFE1-45AC-907C-46D4A5B5A17F}"/>
                </a:ext>
              </a:extLst>
            </p:cNvPr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5791;p57">
              <a:extLst>
                <a:ext uri="{FF2B5EF4-FFF2-40B4-BE49-F238E27FC236}">
                  <a16:creationId xmlns:a16="http://schemas.microsoft.com/office/drawing/2014/main" id="{C65F5898-8A2C-4D37-8BC0-110C443BE9BD}"/>
                </a:ext>
              </a:extLst>
            </p:cNvPr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5792;p57">
              <a:extLst>
                <a:ext uri="{FF2B5EF4-FFF2-40B4-BE49-F238E27FC236}">
                  <a16:creationId xmlns:a16="http://schemas.microsoft.com/office/drawing/2014/main" id="{0447624A-C855-4AB8-9C82-0A2FDAF83AB7}"/>
                </a:ext>
              </a:extLst>
            </p:cNvPr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5793;p57">
              <a:extLst>
                <a:ext uri="{FF2B5EF4-FFF2-40B4-BE49-F238E27FC236}">
                  <a16:creationId xmlns:a16="http://schemas.microsoft.com/office/drawing/2014/main" id="{E8049B3C-3FDF-4D2C-ADD9-EC536373215F}"/>
                </a:ext>
              </a:extLst>
            </p:cNvPr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5794;p57">
              <a:extLst>
                <a:ext uri="{FF2B5EF4-FFF2-40B4-BE49-F238E27FC236}">
                  <a16:creationId xmlns:a16="http://schemas.microsoft.com/office/drawing/2014/main" id="{15D22D72-8C57-4598-993B-9A855DBFF7E9}"/>
                </a:ext>
              </a:extLst>
            </p:cNvPr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5795;p57">
              <a:extLst>
                <a:ext uri="{FF2B5EF4-FFF2-40B4-BE49-F238E27FC236}">
                  <a16:creationId xmlns:a16="http://schemas.microsoft.com/office/drawing/2014/main" id="{64123C2E-2658-44BB-9966-E1497E492247}"/>
                </a:ext>
              </a:extLst>
            </p:cNvPr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5796;p57">
              <a:extLst>
                <a:ext uri="{FF2B5EF4-FFF2-40B4-BE49-F238E27FC236}">
                  <a16:creationId xmlns:a16="http://schemas.microsoft.com/office/drawing/2014/main" id="{E01B1C7B-B4F7-4C94-AF1C-4C09FC1A5B41}"/>
                </a:ext>
              </a:extLst>
            </p:cNvPr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5797;p57">
              <a:extLst>
                <a:ext uri="{FF2B5EF4-FFF2-40B4-BE49-F238E27FC236}">
                  <a16:creationId xmlns:a16="http://schemas.microsoft.com/office/drawing/2014/main" id="{69CF711C-2040-495D-ADE9-16F08791F9B8}"/>
                </a:ext>
              </a:extLst>
            </p:cNvPr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5798;p57">
              <a:extLst>
                <a:ext uri="{FF2B5EF4-FFF2-40B4-BE49-F238E27FC236}">
                  <a16:creationId xmlns:a16="http://schemas.microsoft.com/office/drawing/2014/main" id="{1D2B1F3F-8C48-4399-9281-E14D363AC985}"/>
                </a:ext>
              </a:extLst>
            </p:cNvPr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5799;p57">
              <a:extLst>
                <a:ext uri="{FF2B5EF4-FFF2-40B4-BE49-F238E27FC236}">
                  <a16:creationId xmlns:a16="http://schemas.microsoft.com/office/drawing/2014/main" id="{5DC151F7-6872-4097-96B9-2B1752A37519}"/>
                </a:ext>
              </a:extLst>
            </p:cNvPr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5800;p57">
              <a:extLst>
                <a:ext uri="{FF2B5EF4-FFF2-40B4-BE49-F238E27FC236}">
                  <a16:creationId xmlns:a16="http://schemas.microsoft.com/office/drawing/2014/main" id="{4D330783-2608-4F6A-87D4-CD793C4E2DA9}"/>
                </a:ext>
              </a:extLst>
            </p:cNvPr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5801;p57">
              <a:extLst>
                <a:ext uri="{FF2B5EF4-FFF2-40B4-BE49-F238E27FC236}">
                  <a16:creationId xmlns:a16="http://schemas.microsoft.com/office/drawing/2014/main" id="{FE2DBA32-4582-4E37-A5C0-F4C91B0A8A7A}"/>
                </a:ext>
              </a:extLst>
            </p:cNvPr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5802;p57">
              <a:extLst>
                <a:ext uri="{FF2B5EF4-FFF2-40B4-BE49-F238E27FC236}">
                  <a16:creationId xmlns:a16="http://schemas.microsoft.com/office/drawing/2014/main" id="{D3C1999A-C0D8-4BE4-84E2-8BDD727452DF}"/>
                </a:ext>
              </a:extLst>
            </p:cNvPr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5803;p57">
              <a:extLst>
                <a:ext uri="{FF2B5EF4-FFF2-40B4-BE49-F238E27FC236}">
                  <a16:creationId xmlns:a16="http://schemas.microsoft.com/office/drawing/2014/main" id="{A9E52633-B5BF-4B8A-BDDE-BAAF3B4BC118}"/>
                </a:ext>
              </a:extLst>
            </p:cNvPr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5804;p57">
              <a:extLst>
                <a:ext uri="{FF2B5EF4-FFF2-40B4-BE49-F238E27FC236}">
                  <a16:creationId xmlns:a16="http://schemas.microsoft.com/office/drawing/2014/main" id="{C71584BD-0F9D-4592-B77D-96388291F0B9}"/>
                </a:ext>
              </a:extLst>
            </p:cNvPr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5805;p57">
              <a:extLst>
                <a:ext uri="{FF2B5EF4-FFF2-40B4-BE49-F238E27FC236}">
                  <a16:creationId xmlns:a16="http://schemas.microsoft.com/office/drawing/2014/main" id="{1D7B9C1B-E0F3-4D5E-B3BE-E50B754EC8B7}"/>
                </a:ext>
              </a:extLst>
            </p:cNvPr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5806;p57">
              <a:extLst>
                <a:ext uri="{FF2B5EF4-FFF2-40B4-BE49-F238E27FC236}">
                  <a16:creationId xmlns:a16="http://schemas.microsoft.com/office/drawing/2014/main" id="{9B4BA7C8-CAE7-44AB-8C9B-53A34B947205}"/>
                </a:ext>
              </a:extLst>
            </p:cNvPr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5807;p57">
              <a:extLst>
                <a:ext uri="{FF2B5EF4-FFF2-40B4-BE49-F238E27FC236}">
                  <a16:creationId xmlns:a16="http://schemas.microsoft.com/office/drawing/2014/main" id="{D9ACF279-ECDF-4195-93E9-392E91363161}"/>
                </a:ext>
              </a:extLst>
            </p:cNvPr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5808;p57">
              <a:extLst>
                <a:ext uri="{FF2B5EF4-FFF2-40B4-BE49-F238E27FC236}">
                  <a16:creationId xmlns:a16="http://schemas.microsoft.com/office/drawing/2014/main" id="{404C236E-8197-4B4D-BBB7-DD4988C82490}"/>
                </a:ext>
              </a:extLst>
            </p:cNvPr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5809;p57">
              <a:extLst>
                <a:ext uri="{FF2B5EF4-FFF2-40B4-BE49-F238E27FC236}">
                  <a16:creationId xmlns:a16="http://schemas.microsoft.com/office/drawing/2014/main" id="{5972E831-0DF0-4C0A-853E-7BAA891097B4}"/>
                </a:ext>
              </a:extLst>
            </p:cNvPr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5810;p57">
              <a:extLst>
                <a:ext uri="{FF2B5EF4-FFF2-40B4-BE49-F238E27FC236}">
                  <a16:creationId xmlns:a16="http://schemas.microsoft.com/office/drawing/2014/main" id="{EFBAA9F6-65BD-4476-BA9A-E8E000EB3704}"/>
                </a:ext>
              </a:extLst>
            </p:cNvPr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5811;p57">
              <a:extLst>
                <a:ext uri="{FF2B5EF4-FFF2-40B4-BE49-F238E27FC236}">
                  <a16:creationId xmlns:a16="http://schemas.microsoft.com/office/drawing/2014/main" id="{0BEA6120-5C1D-4A77-887C-D075A3D7F836}"/>
                </a:ext>
              </a:extLst>
            </p:cNvPr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5812;p57">
              <a:extLst>
                <a:ext uri="{FF2B5EF4-FFF2-40B4-BE49-F238E27FC236}">
                  <a16:creationId xmlns:a16="http://schemas.microsoft.com/office/drawing/2014/main" id="{4E4105CC-D90A-42B8-8BFF-5A6584D6A108}"/>
                </a:ext>
              </a:extLst>
            </p:cNvPr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5813;p57">
              <a:extLst>
                <a:ext uri="{FF2B5EF4-FFF2-40B4-BE49-F238E27FC236}">
                  <a16:creationId xmlns:a16="http://schemas.microsoft.com/office/drawing/2014/main" id="{4EAFE979-E282-483C-8156-733D56762293}"/>
                </a:ext>
              </a:extLst>
            </p:cNvPr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5814;p57">
              <a:extLst>
                <a:ext uri="{FF2B5EF4-FFF2-40B4-BE49-F238E27FC236}">
                  <a16:creationId xmlns:a16="http://schemas.microsoft.com/office/drawing/2014/main" id="{22955678-96E6-46F8-B933-B3C98E19CCB9}"/>
                </a:ext>
              </a:extLst>
            </p:cNvPr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5815;p57">
              <a:extLst>
                <a:ext uri="{FF2B5EF4-FFF2-40B4-BE49-F238E27FC236}">
                  <a16:creationId xmlns:a16="http://schemas.microsoft.com/office/drawing/2014/main" id="{C3A55F66-F3BC-491A-945E-45694816A567}"/>
                </a:ext>
              </a:extLst>
            </p:cNvPr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5816;p57">
              <a:extLst>
                <a:ext uri="{FF2B5EF4-FFF2-40B4-BE49-F238E27FC236}">
                  <a16:creationId xmlns:a16="http://schemas.microsoft.com/office/drawing/2014/main" id="{387B6C9B-A297-49B0-B1C5-EBD2957F0B11}"/>
                </a:ext>
              </a:extLst>
            </p:cNvPr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5817;p57">
              <a:extLst>
                <a:ext uri="{FF2B5EF4-FFF2-40B4-BE49-F238E27FC236}">
                  <a16:creationId xmlns:a16="http://schemas.microsoft.com/office/drawing/2014/main" id="{E967A462-DCB2-4370-ADEF-5E5C8F46EB5E}"/>
                </a:ext>
              </a:extLst>
            </p:cNvPr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5818;p57">
              <a:extLst>
                <a:ext uri="{FF2B5EF4-FFF2-40B4-BE49-F238E27FC236}">
                  <a16:creationId xmlns:a16="http://schemas.microsoft.com/office/drawing/2014/main" id="{F9E93165-1E07-4F96-A7E9-06DEEC0B3CD3}"/>
                </a:ext>
              </a:extLst>
            </p:cNvPr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5819;p57">
              <a:extLst>
                <a:ext uri="{FF2B5EF4-FFF2-40B4-BE49-F238E27FC236}">
                  <a16:creationId xmlns:a16="http://schemas.microsoft.com/office/drawing/2014/main" id="{06051E27-8934-4F98-A895-A3477918B786}"/>
                </a:ext>
              </a:extLst>
            </p:cNvPr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5820;p57">
              <a:extLst>
                <a:ext uri="{FF2B5EF4-FFF2-40B4-BE49-F238E27FC236}">
                  <a16:creationId xmlns:a16="http://schemas.microsoft.com/office/drawing/2014/main" id="{78B76B04-F566-4B6D-86E9-DD7FD63D52CA}"/>
                </a:ext>
              </a:extLst>
            </p:cNvPr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5821;p57">
              <a:extLst>
                <a:ext uri="{FF2B5EF4-FFF2-40B4-BE49-F238E27FC236}">
                  <a16:creationId xmlns:a16="http://schemas.microsoft.com/office/drawing/2014/main" id="{D3032558-027F-404E-A2A8-DF64008ED7E6}"/>
                </a:ext>
              </a:extLst>
            </p:cNvPr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5822;p57">
              <a:extLst>
                <a:ext uri="{FF2B5EF4-FFF2-40B4-BE49-F238E27FC236}">
                  <a16:creationId xmlns:a16="http://schemas.microsoft.com/office/drawing/2014/main" id="{277E9E9A-F417-44BF-ACDA-855A29C9C11E}"/>
                </a:ext>
              </a:extLst>
            </p:cNvPr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5823;p57">
              <a:extLst>
                <a:ext uri="{FF2B5EF4-FFF2-40B4-BE49-F238E27FC236}">
                  <a16:creationId xmlns:a16="http://schemas.microsoft.com/office/drawing/2014/main" id="{4FA9337F-FEEC-4241-B020-4F086A2FCD40}"/>
                </a:ext>
              </a:extLst>
            </p:cNvPr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5824;p57">
              <a:extLst>
                <a:ext uri="{FF2B5EF4-FFF2-40B4-BE49-F238E27FC236}">
                  <a16:creationId xmlns:a16="http://schemas.microsoft.com/office/drawing/2014/main" id="{A901EC48-1DB9-43DF-B4D1-6C5467F22E0B}"/>
                </a:ext>
              </a:extLst>
            </p:cNvPr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5825;p57">
              <a:extLst>
                <a:ext uri="{FF2B5EF4-FFF2-40B4-BE49-F238E27FC236}">
                  <a16:creationId xmlns:a16="http://schemas.microsoft.com/office/drawing/2014/main" id="{6A30C192-2816-41FB-A6FE-E4F15A99DEE2}"/>
                </a:ext>
              </a:extLst>
            </p:cNvPr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5826;p57">
              <a:extLst>
                <a:ext uri="{FF2B5EF4-FFF2-40B4-BE49-F238E27FC236}">
                  <a16:creationId xmlns:a16="http://schemas.microsoft.com/office/drawing/2014/main" id="{7457D75F-AA1F-4E80-8382-BC2E37A7FFFC}"/>
                </a:ext>
              </a:extLst>
            </p:cNvPr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5827;p57">
              <a:extLst>
                <a:ext uri="{FF2B5EF4-FFF2-40B4-BE49-F238E27FC236}">
                  <a16:creationId xmlns:a16="http://schemas.microsoft.com/office/drawing/2014/main" id="{0931A84E-025D-4A3F-814F-F5FE361753B3}"/>
                </a:ext>
              </a:extLst>
            </p:cNvPr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5828;p57">
              <a:extLst>
                <a:ext uri="{FF2B5EF4-FFF2-40B4-BE49-F238E27FC236}">
                  <a16:creationId xmlns:a16="http://schemas.microsoft.com/office/drawing/2014/main" id="{B88C725A-3804-41A7-98F4-E72A228A8306}"/>
                </a:ext>
              </a:extLst>
            </p:cNvPr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5829;p57">
              <a:extLst>
                <a:ext uri="{FF2B5EF4-FFF2-40B4-BE49-F238E27FC236}">
                  <a16:creationId xmlns:a16="http://schemas.microsoft.com/office/drawing/2014/main" id="{5478B033-DA0E-4F26-8A88-901E7E36756B}"/>
                </a:ext>
              </a:extLst>
            </p:cNvPr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5830;p57">
              <a:extLst>
                <a:ext uri="{FF2B5EF4-FFF2-40B4-BE49-F238E27FC236}">
                  <a16:creationId xmlns:a16="http://schemas.microsoft.com/office/drawing/2014/main" id="{52E78CAB-E5AE-4EA0-943B-0347A531E7B2}"/>
                </a:ext>
              </a:extLst>
            </p:cNvPr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831;p57">
              <a:extLst>
                <a:ext uri="{FF2B5EF4-FFF2-40B4-BE49-F238E27FC236}">
                  <a16:creationId xmlns:a16="http://schemas.microsoft.com/office/drawing/2014/main" id="{0005E85C-2E94-4A53-A912-40957014343C}"/>
                </a:ext>
              </a:extLst>
            </p:cNvPr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832;p57">
              <a:extLst>
                <a:ext uri="{FF2B5EF4-FFF2-40B4-BE49-F238E27FC236}">
                  <a16:creationId xmlns:a16="http://schemas.microsoft.com/office/drawing/2014/main" id="{64986A83-9149-4B8A-8E07-46DB3908B02C}"/>
                </a:ext>
              </a:extLst>
            </p:cNvPr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833;p57">
              <a:extLst>
                <a:ext uri="{FF2B5EF4-FFF2-40B4-BE49-F238E27FC236}">
                  <a16:creationId xmlns:a16="http://schemas.microsoft.com/office/drawing/2014/main" id="{566E1991-ECFF-4304-A684-FC00BA331320}"/>
                </a:ext>
              </a:extLst>
            </p:cNvPr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834;p57">
              <a:extLst>
                <a:ext uri="{FF2B5EF4-FFF2-40B4-BE49-F238E27FC236}">
                  <a16:creationId xmlns:a16="http://schemas.microsoft.com/office/drawing/2014/main" id="{74DDA851-68EC-4F72-BCA8-CDF6B820B18A}"/>
                </a:ext>
              </a:extLst>
            </p:cNvPr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835;p57">
              <a:extLst>
                <a:ext uri="{FF2B5EF4-FFF2-40B4-BE49-F238E27FC236}">
                  <a16:creationId xmlns:a16="http://schemas.microsoft.com/office/drawing/2014/main" id="{861A0DBE-FDB6-436E-AC7A-E7C383649EA1}"/>
                </a:ext>
              </a:extLst>
            </p:cNvPr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836;p57">
              <a:extLst>
                <a:ext uri="{FF2B5EF4-FFF2-40B4-BE49-F238E27FC236}">
                  <a16:creationId xmlns:a16="http://schemas.microsoft.com/office/drawing/2014/main" id="{E76CB44D-DE15-4173-B7BE-6A34B45546AE}"/>
                </a:ext>
              </a:extLst>
            </p:cNvPr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837;p57">
              <a:extLst>
                <a:ext uri="{FF2B5EF4-FFF2-40B4-BE49-F238E27FC236}">
                  <a16:creationId xmlns:a16="http://schemas.microsoft.com/office/drawing/2014/main" id="{3387EBCC-DC4A-4E3A-A65A-AC99C5EB7E86}"/>
                </a:ext>
              </a:extLst>
            </p:cNvPr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838;p57">
              <a:extLst>
                <a:ext uri="{FF2B5EF4-FFF2-40B4-BE49-F238E27FC236}">
                  <a16:creationId xmlns:a16="http://schemas.microsoft.com/office/drawing/2014/main" id="{3AE324B9-30B4-4863-B9AF-664C99D0AD6F}"/>
                </a:ext>
              </a:extLst>
            </p:cNvPr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839;p57">
              <a:extLst>
                <a:ext uri="{FF2B5EF4-FFF2-40B4-BE49-F238E27FC236}">
                  <a16:creationId xmlns:a16="http://schemas.microsoft.com/office/drawing/2014/main" id="{B91B782E-D5EE-4470-86CA-372125B0B0C8}"/>
                </a:ext>
              </a:extLst>
            </p:cNvPr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840;p57">
              <a:extLst>
                <a:ext uri="{FF2B5EF4-FFF2-40B4-BE49-F238E27FC236}">
                  <a16:creationId xmlns:a16="http://schemas.microsoft.com/office/drawing/2014/main" id="{AC643807-7D82-4026-91F4-8F3A7CA5CF34}"/>
                </a:ext>
              </a:extLst>
            </p:cNvPr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841;p57">
              <a:extLst>
                <a:ext uri="{FF2B5EF4-FFF2-40B4-BE49-F238E27FC236}">
                  <a16:creationId xmlns:a16="http://schemas.microsoft.com/office/drawing/2014/main" id="{90CEAE40-7994-4621-ACCF-428B1092E74D}"/>
                </a:ext>
              </a:extLst>
            </p:cNvPr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842;p57">
              <a:extLst>
                <a:ext uri="{FF2B5EF4-FFF2-40B4-BE49-F238E27FC236}">
                  <a16:creationId xmlns:a16="http://schemas.microsoft.com/office/drawing/2014/main" id="{12943F0B-6DC9-43EF-BE60-D0E7E9969B06}"/>
                </a:ext>
              </a:extLst>
            </p:cNvPr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843;p57">
              <a:extLst>
                <a:ext uri="{FF2B5EF4-FFF2-40B4-BE49-F238E27FC236}">
                  <a16:creationId xmlns:a16="http://schemas.microsoft.com/office/drawing/2014/main" id="{E0660B9D-6CE7-4D62-988D-9721F35FA430}"/>
                </a:ext>
              </a:extLst>
            </p:cNvPr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844;p57">
              <a:extLst>
                <a:ext uri="{FF2B5EF4-FFF2-40B4-BE49-F238E27FC236}">
                  <a16:creationId xmlns:a16="http://schemas.microsoft.com/office/drawing/2014/main" id="{8B8C3985-76AE-4093-B16D-B2B9A9D378BD}"/>
                </a:ext>
              </a:extLst>
            </p:cNvPr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845;p57">
              <a:extLst>
                <a:ext uri="{FF2B5EF4-FFF2-40B4-BE49-F238E27FC236}">
                  <a16:creationId xmlns:a16="http://schemas.microsoft.com/office/drawing/2014/main" id="{452D3063-7790-4581-B04D-424504BCAC89}"/>
                </a:ext>
              </a:extLst>
            </p:cNvPr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846;p57">
              <a:extLst>
                <a:ext uri="{FF2B5EF4-FFF2-40B4-BE49-F238E27FC236}">
                  <a16:creationId xmlns:a16="http://schemas.microsoft.com/office/drawing/2014/main" id="{D7BA2D61-3A87-4F5F-BD68-77B84A7B43E5}"/>
                </a:ext>
              </a:extLst>
            </p:cNvPr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847;p57">
              <a:extLst>
                <a:ext uri="{FF2B5EF4-FFF2-40B4-BE49-F238E27FC236}">
                  <a16:creationId xmlns:a16="http://schemas.microsoft.com/office/drawing/2014/main" id="{55E5233A-5C2B-4582-9A2A-D8441E2FA172}"/>
                </a:ext>
              </a:extLst>
            </p:cNvPr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848;p57">
              <a:extLst>
                <a:ext uri="{FF2B5EF4-FFF2-40B4-BE49-F238E27FC236}">
                  <a16:creationId xmlns:a16="http://schemas.microsoft.com/office/drawing/2014/main" id="{824E15B8-7929-4699-8A5C-5480F6D42B08}"/>
                </a:ext>
              </a:extLst>
            </p:cNvPr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849;p57">
              <a:extLst>
                <a:ext uri="{FF2B5EF4-FFF2-40B4-BE49-F238E27FC236}">
                  <a16:creationId xmlns:a16="http://schemas.microsoft.com/office/drawing/2014/main" id="{E9670770-A875-4F3F-BB85-830522D1DC92}"/>
                </a:ext>
              </a:extLst>
            </p:cNvPr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850;p57">
              <a:extLst>
                <a:ext uri="{FF2B5EF4-FFF2-40B4-BE49-F238E27FC236}">
                  <a16:creationId xmlns:a16="http://schemas.microsoft.com/office/drawing/2014/main" id="{ED0A3DB0-E43B-40EC-9623-542A142E7C2C}"/>
                </a:ext>
              </a:extLst>
            </p:cNvPr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851;p57">
              <a:extLst>
                <a:ext uri="{FF2B5EF4-FFF2-40B4-BE49-F238E27FC236}">
                  <a16:creationId xmlns:a16="http://schemas.microsoft.com/office/drawing/2014/main" id="{6E8CA0AF-D9CE-495B-BF9B-D270E062742F}"/>
                </a:ext>
              </a:extLst>
            </p:cNvPr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852;p57">
              <a:extLst>
                <a:ext uri="{FF2B5EF4-FFF2-40B4-BE49-F238E27FC236}">
                  <a16:creationId xmlns:a16="http://schemas.microsoft.com/office/drawing/2014/main" id="{F7F2A814-1C98-4895-ABE6-2B2DCE963879}"/>
                </a:ext>
              </a:extLst>
            </p:cNvPr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853;p57">
              <a:extLst>
                <a:ext uri="{FF2B5EF4-FFF2-40B4-BE49-F238E27FC236}">
                  <a16:creationId xmlns:a16="http://schemas.microsoft.com/office/drawing/2014/main" id="{80FD97E9-F325-4EDA-9E21-C4856446036F}"/>
                </a:ext>
              </a:extLst>
            </p:cNvPr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854;p57">
              <a:extLst>
                <a:ext uri="{FF2B5EF4-FFF2-40B4-BE49-F238E27FC236}">
                  <a16:creationId xmlns:a16="http://schemas.microsoft.com/office/drawing/2014/main" id="{281FE5E9-8DAB-475F-A76B-3D40B73C7AA1}"/>
                </a:ext>
              </a:extLst>
            </p:cNvPr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855;p57">
              <a:extLst>
                <a:ext uri="{FF2B5EF4-FFF2-40B4-BE49-F238E27FC236}">
                  <a16:creationId xmlns:a16="http://schemas.microsoft.com/office/drawing/2014/main" id="{34173343-301C-4A22-AF8D-24B2DEA68A84}"/>
                </a:ext>
              </a:extLst>
            </p:cNvPr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856;p57">
              <a:extLst>
                <a:ext uri="{FF2B5EF4-FFF2-40B4-BE49-F238E27FC236}">
                  <a16:creationId xmlns:a16="http://schemas.microsoft.com/office/drawing/2014/main" id="{1DD0DBCB-3FCA-44F3-B732-5C784179F28B}"/>
                </a:ext>
              </a:extLst>
            </p:cNvPr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857;p57">
              <a:extLst>
                <a:ext uri="{FF2B5EF4-FFF2-40B4-BE49-F238E27FC236}">
                  <a16:creationId xmlns:a16="http://schemas.microsoft.com/office/drawing/2014/main" id="{4D29B7A6-C89D-44BC-B67C-1C31CDD7E557}"/>
                </a:ext>
              </a:extLst>
            </p:cNvPr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858;p57">
              <a:extLst>
                <a:ext uri="{FF2B5EF4-FFF2-40B4-BE49-F238E27FC236}">
                  <a16:creationId xmlns:a16="http://schemas.microsoft.com/office/drawing/2014/main" id="{D9A38630-3A0A-44A4-B285-D1A53D03363C}"/>
                </a:ext>
              </a:extLst>
            </p:cNvPr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859;p57">
              <a:extLst>
                <a:ext uri="{FF2B5EF4-FFF2-40B4-BE49-F238E27FC236}">
                  <a16:creationId xmlns:a16="http://schemas.microsoft.com/office/drawing/2014/main" id="{EE7C4B65-2DB3-4198-A701-CF57ED59F777}"/>
                </a:ext>
              </a:extLst>
            </p:cNvPr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860;p57">
              <a:extLst>
                <a:ext uri="{FF2B5EF4-FFF2-40B4-BE49-F238E27FC236}">
                  <a16:creationId xmlns:a16="http://schemas.microsoft.com/office/drawing/2014/main" id="{C208E835-7B00-4B30-AA1D-9C41C9A9DE1F}"/>
                </a:ext>
              </a:extLst>
            </p:cNvPr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861;p57">
              <a:extLst>
                <a:ext uri="{FF2B5EF4-FFF2-40B4-BE49-F238E27FC236}">
                  <a16:creationId xmlns:a16="http://schemas.microsoft.com/office/drawing/2014/main" id="{3A6B3710-3452-4FBF-B164-F122A9A0F234}"/>
                </a:ext>
              </a:extLst>
            </p:cNvPr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862;p57">
              <a:extLst>
                <a:ext uri="{FF2B5EF4-FFF2-40B4-BE49-F238E27FC236}">
                  <a16:creationId xmlns:a16="http://schemas.microsoft.com/office/drawing/2014/main" id="{7FF2B906-D445-44D5-A40A-8DF044104597}"/>
                </a:ext>
              </a:extLst>
            </p:cNvPr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863;p57">
              <a:extLst>
                <a:ext uri="{FF2B5EF4-FFF2-40B4-BE49-F238E27FC236}">
                  <a16:creationId xmlns:a16="http://schemas.microsoft.com/office/drawing/2014/main" id="{6C71E842-C0F9-45D3-B34E-92112818D827}"/>
                </a:ext>
              </a:extLst>
            </p:cNvPr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864;p57">
              <a:extLst>
                <a:ext uri="{FF2B5EF4-FFF2-40B4-BE49-F238E27FC236}">
                  <a16:creationId xmlns:a16="http://schemas.microsoft.com/office/drawing/2014/main" id="{5AD5CC13-6D27-4DB4-A7FC-4AE4ADEAEC25}"/>
                </a:ext>
              </a:extLst>
            </p:cNvPr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865;p57">
              <a:extLst>
                <a:ext uri="{FF2B5EF4-FFF2-40B4-BE49-F238E27FC236}">
                  <a16:creationId xmlns:a16="http://schemas.microsoft.com/office/drawing/2014/main" id="{BC935C2D-4647-4206-BD15-056402038240}"/>
                </a:ext>
              </a:extLst>
            </p:cNvPr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866;p57">
              <a:extLst>
                <a:ext uri="{FF2B5EF4-FFF2-40B4-BE49-F238E27FC236}">
                  <a16:creationId xmlns:a16="http://schemas.microsoft.com/office/drawing/2014/main" id="{A9D49A28-D4E1-45AB-8297-F03B65CB1B96}"/>
                </a:ext>
              </a:extLst>
            </p:cNvPr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867;p57">
              <a:extLst>
                <a:ext uri="{FF2B5EF4-FFF2-40B4-BE49-F238E27FC236}">
                  <a16:creationId xmlns:a16="http://schemas.microsoft.com/office/drawing/2014/main" id="{F59CF759-D6BB-4C98-96C0-29927A40A4AD}"/>
                </a:ext>
              </a:extLst>
            </p:cNvPr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868;p57">
              <a:extLst>
                <a:ext uri="{FF2B5EF4-FFF2-40B4-BE49-F238E27FC236}">
                  <a16:creationId xmlns:a16="http://schemas.microsoft.com/office/drawing/2014/main" id="{D09B1F56-FE21-47E5-BF5D-423EB7F1FB54}"/>
                </a:ext>
              </a:extLst>
            </p:cNvPr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869;p57">
              <a:extLst>
                <a:ext uri="{FF2B5EF4-FFF2-40B4-BE49-F238E27FC236}">
                  <a16:creationId xmlns:a16="http://schemas.microsoft.com/office/drawing/2014/main" id="{3F670245-911C-4185-96C4-1C296C8DBDA0}"/>
                </a:ext>
              </a:extLst>
            </p:cNvPr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870;p57">
              <a:extLst>
                <a:ext uri="{FF2B5EF4-FFF2-40B4-BE49-F238E27FC236}">
                  <a16:creationId xmlns:a16="http://schemas.microsoft.com/office/drawing/2014/main" id="{F58FFE0C-3287-4C5F-83FD-EAC99BF47801}"/>
                </a:ext>
              </a:extLst>
            </p:cNvPr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871;p57">
              <a:extLst>
                <a:ext uri="{FF2B5EF4-FFF2-40B4-BE49-F238E27FC236}">
                  <a16:creationId xmlns:a16="http://schemas.microsoft.com/office/drawing/2014/main" id="{BC1E13BF-46F1-4AB9-80F0-D41F09B95130}"/>
                </a:ext>
              </a:extLst>
            </p:cNvPr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872;p57">
              <a:extLst>
                <a:ext uri="{FF2B5EF4-FFF2-40B4-BE49-F238E27FC236}">
                  <a16:creationId xmlns:a16="http://schemas.microsoft.com/office/drawing/2014/main" id="{25544988-5BE9-4F18-8F0C-1EF67E668B46}"/>
                </a:ext>
              </a:extLst>
            </p:cNvPr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873;p57">
              <a:extLst>
                <a:ext uri="{FF2B5EF4-FFF2-40B4-BE49-F238E27FC236}">
                  <a16:creationId xmlns:a16="http://schemas.microsoft.com/office/drawing/2014/main" id="{86EFAFFF-BF41-4E89-96BB-021F7F6CA49D}"/>
                </a:ext>
              </a:extLst>
            </p:cNvPr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874;p57">
              <a:extLst>
                <a:ext uri="{FF2B5EF4-FFF2-40B4-BE49-F238E27FC236}">
                  <a16:creationId xmlns:a16="http://schemas.microsoft.com/office/drawing/2014/main" id="{2497E060-6E39-4427-886C-14624D28ADAD}"/>
                </a:ext>
              </a:extLst>
            </p:cNvPr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875;p57">
              <a:extLst>
                <a:ext uri="{FF2B5EF4-FFF2-40B4-BE49-F238E27FC236}">
                  <a16:creationId xmlns:a16="http://schemas.microsoft.com/office/drawing/2014/main" id="{A6294633-8CDE-4BD7-A1A1-94F6191B250A}"/>
                </a:ext>
              </a:extLst>
            </p:cNvPr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876;p57">
              <a:extLst>
                <a:ext uri="{FF2B5EF4-FFF2-40B4-BE49-F238E27FC236}">
                  <a16:creationId xmlns:a16="http://schemas.microsoft.com/office/drawing/2014/main" id="{77FF4B2A-9CB5-44D8-8576-B1569AF316AC}"/>
                </a:ext>
              </a:extLst>
            </p:cNvPr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877;p57">
              <a:extLst>
                <a:ext uri="{FF2B5EF4-FFF2-40B4-BE49-F238E27FC236}">
                  <a16:creationId xmlns:a16="http://schemas.microsoft.com/office/drawing/2014/main" id="{6E121993-8D7A-491F-9A94-96DEE3CD544E}"/>
                </a:ext>
              </a:extLst>
            </p:cNvPr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878;p57">
              <a:extLst>
                <a:ext uri="{FF2B5EF4-FFF2-40B4-BE49-F238E27FC236}">
                  <a16:creationId xmlns:a16="http://schemas.microsoft.com/office/drawing/2014/main" id="{BBB6BC28-5FCC-4E40-85AB-68D776A813D1}"/>
                </a:ext>
              </a:extLst>
            </p:cNvPr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879;p57">
              <a:extLst>
                <a:ext uri="{FF2B5EF4-FFF2-40B4-BE49-F238E27FC236}">
                  <a16:creationId xmlns:a16="http://schemas.microsoft.com/office/drawing/2014/main" id="{2ED97A9E-F349-41D0-8C69-5D376B4ED3DD}"/>
                </a:ext>
              </a:extLst>
            </p:cNvPr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880;p57">
              <a:extLst>
                <a:ext uri="{FF2B5EF4-FFF2-40B4-BE49-F238E27FC236}">
                  <a16:creationId xmlns:a16="http://schemas.microsoft.com/office/drawing/2014/main" id="{BBED0B5C-24CC-440E-9A89-EC42D74EE969}"/>
                </a:ext>
              </a:extLst>
            </p:cNvPr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881;p57">
              <a:extLst>
                <a:ext uri="{FF2B5EF4-FFF2-40B4-BE49-F238E27FC236}">
                  <a16:creationId xmlns:a16="http://schemas.microsoft.com/office/drawing/2014/main" id="{22204FA0-2E59-4E00-B4F5-C4ABA00E0BF6}"/>
                </a:ext>
              </a:extLst>
            </p:cNvPr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882;p57">
              <a:extLst>
                <a:ext uri="{FF2B5EF4-FFF2-40B4-BE49-F238E27FC236}">
                  <a16:creationId xmlns:a16="http://schemas.microsoft.com/office/drawing/2014/main" id="{667D68DD-6EB5-40C0-B905-3B2C67B93E23}"/>
                </a:ext>
              </a:extLst>
            </p:cNvPr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883;p57">
              <a:extLst>
                <a:ext uri="{FF2B5EF4-FFF2-40B4-BE49-F238E27FC236}">
                  <a16:creationId xmlns:a16="http://schemas.microsoft.com/office/drawing/2014/main" id="{3C473F8D-5C28-4FA9-9A1C-2BE82C98A8CF}"/>
                </a:ext>
              </a:extLst>
            </p:cNvPr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884;p57">
              <a:extLst>
                <a:ext uri="{FF2B5EF4-FFF2-40B4-BE49-F238E27FC236}">
                  <a16:creationId xmlns:a16="http://schemas.microsoft.com/office/drawing/2014/main" id="{BEDAB095-63FD-41CE-B40A-CE2EA457FF9D}"/>
                </a:ext>
              </a:extLst>
            </p:cNvPr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885;p57">
              <a:extLst>
                <a:ext uri="{FF2B5EF4-FFF2-40B4-BE49-F238E27FC236}">
                  <a16:creationId xmlns:a16="http://schemas.microsoft.com/office/drawing/2014/main" id="{CA79FAB2-4576-4FF3-870C-617D39B1ACE7}"/>
                </a:ext>
              </a:extLst>
            </p:cNvPr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886;p57">
              <a:extLst>
                <a:ext uri="{FF2B5EF4-FFF2-40B4-BE49-F238E27FC236}">
                  <a16:creationId xmlns:a16="http://schemas.microsoft.com/office/drawing/2014/main" id="{57A51869-AC32-4FE6-8BC1-42F1FBF7E599}"/>
                </a:ext>
              </a:extLst>
            </p:cNvPr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887;p57">
              <a:extLst>
                <a:ext uri="{FF2B5EF4-FFF2-40B4-BE49-F238E27FC236}">
                  <a16:creationId xmlns:a16="http://schemas.microsoft.com/office/drawing/2014/main" id="{83425FB2-143E-42F8-8D28-1AB71ED163D2}"/>
                </a:ext>
              </a:extLst>
            </p:cNvPr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888;p57">
              <a:extLst>
                <a:ext uri="{FF2B5EF4-FFF2-40B4-BE49-F238E27FC236}">
                  <a16:creationId xmlns:a16="http://schemas.microsoft.com/office/drawing/2014/main" id="{A9CF6733-5D8C-468A-87A8-CE56513FE7F6}"/>
                </a:ext>
              </a:extLst>
            </p:cNvPr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889;p57">
              <a:extLst>
                <a:ext uri="{FF2B5EF4-FFF2-40B4-BE49-F238E27FC236}">
                  <a16:creationId xmlns:a16="http://schemas.microsoft.com/office/drawing/2014/main" id="{6523CCB5-9481-4BBE-B80B-DCC35CBB91AD}"/>
                </a:ext>
              </a:extLst>
            </p:cNvPr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890;p57">
              <a:extLst>
                <a:ext uri="{FF2B5EF4-FFF2-40B4-BE49-F238E27FC236}">
                  <a16:creationId xmlns:a16="http://schemas.microsoft.com/office/drawing/2014/main" id="{56E05031-AD00-440B-A179-EAAF15C5AFA3}"/>
                </a:ext>
              </a:extLst>
            </p:cNvPr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891;p57">
              <a:extLst>
                <a:ext uri="{FF2B5EF4-FFF2-40B4-BE49-F238E27FC236}">
                  <a16:creationId xmlns:a16="http://schemas.microsoft.com/office/drawing/2014/main" id="{6A657B1C-99D5-4FCC-ADAC-5C4FE3813E6D}"/>
                </a:ext>
              </a:extLst>
            </p:cNvPr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892;p57">
              <a:extLst>
                <a:ext uri="{FF2B5EF4-FFF2-40B4-BE49-F238E27FC236}">
                  <a16:creationId xmlns:a16="http://schemas.microsoft.com/office/drawing/2014/main" id="{3976897E-B784-4573-B8B9-C8439CCFB2BB}"/>
                </a:ext>
              </a:extLst>
            </p:cNvPr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893;p57">
              <a:extLst>
                <a:ext uri="{FF2B5EF4-FFF2-40B4-BE49-F238E27FC236}">
                  <a16:creationId xmlns:a16="http://schemas.microsoft.com/office/drawing/2014/main" id="{4ACCF100-3EB9-4EB4-8059-807E7E8CD290}"/>
                </a:ext>
              </a:extLst>
            </p:cNvPr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894;p57">
              <a:extLst>
                <a:ext uri="{FF2B5EF4-FFF2-40B4-BE49-F238E27FC236}">
                  <a16:creationId xmlns:a16="http://schemas.microsoft.com/office/drawing/2014/main" id="{EC46CED1-B3DD-41B2-B4EE-FAA32152709C}"/>
                </a:ext>
              </a:extLst>
            </p:cNvPr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895;p57">
              <a:extLst>
                <a:ext uri="{FF2B5EF4-FFF2-40B4-BE49-F238E27FC236}">
                  <a16:creationId xmlns:a16="http://schemas.microsoft.com/office/drawing/2014/main" id="{0ECA531B-E274-433F-A6A6-EE30010548E9}"/>
                </a:ext>
              </a:extLst>
            </p:cNvPr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896;p57">
              <a:extLst>
                <a:ext uri="{FF2B5EF4-FFF2-40B4-BE49-F238E27FC236}">
                  <a16:creationId xmlns:a16="http://schemas.microsoft.com/office/drawing/2014/main" id="{EDA094CC-9E1A-40E7-94BE-DEDFF4408EFC}"/>
                </a:ext>
              </a:extLst>
            </p:cNvPr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897;p57">
              <a:extLst>
                <a:ext uri="{FF2B5EF4-FFF2-40B4-BE49-F238E27FC236}">
                  <a16:creationId xmlns:a16="http://schemas.microsoft.com/office/drawing/2014/main" id="{005601F1-3D89-48FB-87CC-0943256D5FD9}"/>
                </a:ext>
              </a:extLst>
            </p:cNvPr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898;p57">
              <a:extLst>
                <a:ext uri="{FF2B5EF4-FFF2-40B4-BE49-F238E27FC236}">
                  <a16:creationId xmlns:a16="http://schemas.microsoft.com/office/drawing/2014/main" id="{F234B959-12AA-4BD8-8E9D-1B7EA18C786A}"/>
                </a:ext>
              </a:extLst>
            </p:cNvPr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899;p57">
              <a:extLst>
                <a:ext uri="{FF2B5EF4-FFF2-40B4-BE49-F238E27FC236}">
                  <a16:creationId xmlns:a16="http://schemas.microsoft.com/office/drawing/2014/main" id="{D6BF79AC-6722-4485-B71A-66C995EA026A}"/>
                </a:ext>
              </a:extLst>
            </p:cNvPr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900;p57">
              <a:extLst>
                <a:ext uri="{FF2B5EF4-FFF2-40B4-BE49-F238E27FC236}">
                  <a16:creationId xmlns:a16="http://schemas.microsoft.com/office/drawing/2014/main" id="{D73C3606-4544-4EBD-8617-0B8AFCEED5FC}"/>
                </a:ext>
              </a:extLst>
            </p:cNvPr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901;p57">
              <a:extLst>
                <a:ext uri="{FF2B5EF4-FFF2-40B4-BE49-F238E27FC236}">
                  <a16:creationId xmlns:a16="http://schemas.microsoft.com/office/drawing/2014/main" id="{9A0F9026-592F-45CA-8E20-770CD6E299B0}"/>
                </a:ext>
              </a:extLst>
            </p:cNvPr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902;p57">
              <a:extLst>
                <a:ext uri="{FF2B5EF4-FFF2-40B4-BE49-F238E27FC236}">
                  <a16:creationId xmlns:a16="http://schemas.microsoft.com/office/drawing/2014/main" id="{9B2D9B68-52D5-45F5-83A2-9C916B793525}"/>
                </a:ext>
              </a:extLst>
            </p:cNvPr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903;p57">
              <a:extLst>
                <a:ext uri="{FF2B5EF4-FFF2-40B4-BE49-F238E27FC236}">
                  <a16:creationId xmlns:a16="http://schemas.microsoft.com/office/drawing/2014/main" id="{A7B2CC97-97B3-414D-9576-5F04DC3FD6B6}"/>
                </a:ext>
              </a:extLst>
            </p:cNvPr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904;p57">
              <a:extLst>
                <a:ext uri="{FF2B5EF4-FFF2-40B4-BE49-F238E27FC236}">
                  <a16:creationId xmlns:a16="http://schemas.microsoft.com/office/drawing/2014/main" id="{9CC465DC-CEFA-4DF5-AFA6-B624AC5814EC}"/>
                </a:ext>
              </a:extLst>
            </p:cNvPr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905;p57">
              <a:extLst>
                <a:ext uri="{FF2B5EF4-FFF2-40B4-BE49-F238E27FC236}">
                  <a16:creationId xmlns:a16="http://schemas.microsoft.com/office/drawing/2014/main" id="{6E22FAC6-BFB6-4D2C-B502-776E78D573A3}"/>
                </a:ext>
              </a:extLst>
            </p:cNvPr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906;p57">
              <a:extLst>
                <a:ext uri="{FF2B5EF4-FFF2-40B4-BE49-F238E27FC236}">
                  <a16:creationId xmlns:a16="http://schemas.microsoft.com/office/drawing/2014/main" id="{C8BA0FC5-4263-44F1-B266-C07C609C1B7F}"/>
                </a:ext>
              </a:extLst>
            </p:cNvPr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907;p57">
              <a:extLst>
                <a:ext uri="{FF2B5EF4-FFF2-40B4-BE49-F238E27FC236}">
                  <a16:creationId xmlns:a16="http://schemas.microsoft.com/office/drawing/2014/main" id="{CFF89AB7-3ABC-4780-A5DA-7BCB59B9BCE1}"/>
                </a:ext>
              </a:extLst>
            </p:cNvPr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908;p57">
              <a:extLst>
                <a:ext uri="{FF2B5EF4-FFF2-40B4-BE49-F238E27FC236}">
                  <a16:creationId xmlns:a16="http://schemas.microsoft.com/office/drawing/2014/main" id="{AE2DDF60-A3E5-405C-AC8B-C365E540EE5B}"/>
                </a:ext>
              </a:extLst>
            </p:cNvPr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909;p57">
              <a:extLst>
                <a:ext uri="{FF2B5EF4-FFF2-40B4-BE49-F238E27FC236}">
                  <a16:creationId xmlns:a16="http://schemas.microsoft.com/office/drawing/2014/main" id="{86289D5B-B1F0-4A43-A36C-8967E7028993}"/>
                </a:ext>
              </a:extLst>
            </p:cNvPr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910;p57">
              <a:extLst>
                <a:ext uri="{FF2B5EF4-FFF2-40B4-BE49-F238E27FC236}">
                  <a16:creationId xmlns:a16="http://schemas.microsoft.com/office/drawing/2014/main" id="{82A7040D-76B9-4DBA-8C36-494EE3A5C1A3}"/>
                </a:ext>
              </a:extLst>
            </p:cNvPr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911;p57">
              <a:extLst>
                <a:ext uri="{FF2B5EF4-FFF2-40B4-BE49-F238E27FC236}">
                  <a16:creationId xmlns:a16="http://schemas.microsoft.com/office/drawing/2014/main" id="{88D987E5-4B26-4A6E-BC9A-0E2F60E6CD04}"/>
                </a:ext>
              </a:extLst>
            </p:cNvPr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912;p57">
              <a:extLst>
                <a:ext uri="{FF2B5EF4-FFF2-40B4-BE49-F238E27FC236}">
                  <a16:creationId xmlns:a16="http://schemas.microsoft.com/office/drawing/2014/main" id="{5C49398D-AF82-46D6-B122-4E269B999F9A}"/>
                </a:ext>
              </a:extLst>
            </p:cNvPr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913;p57">
              <a:extLst>
                <a:ext uri="{FF2B5EF4-FFF2-40B4-BE49-F238E27FC236}">
                  <a16:creationId xmlns:a16="http://schemas.microsoft.com/office/drawing/2014/main" id="{A4038A41-4527-4C06-ADF4-EA2D345F82EB}"/>
                </a:ext>
              </a:extLst>
            </p:cNvPr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914;p57">
              <a:extLst>
                <a:ext uri="{FF2B5EF4-FFF2-40B4-BE49-F238E27FC236}">
                  <a16:creationId xmlns:a16="http://schemas.microsoft.com/office/drawing/2014/main" id="{6C005914-7D44-4ECF-B478-B84B17521F40}"/>
                </a:ext>
              </a:extLst>
            </p:cNvPr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915;p57">
              <a:extLst>
                <a:ext uri="{FF2B5EF4-FFF2-40B4-BE49-F238E27FC236}">
                  <a16:creationId xmlns:a16="http://schemas.microsoft.com/office/drawing/2014/main" id="{130F4268-B19D-440A-B90A-66E7A599AFC5}"/>
                </a:ext>
              </a:extLst>
            </p:cNvPr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916;p57">
              <a:extLst>
                <a:ext uri="{FF2B5EF4-FFF2-40B4-BE49-F238E27FC236}">
                  <a16:creationId xmlns:a16="http://schemas.microsoft.com/office/drawing/2014/main" id="{F8658B96-43F8-46B8-973D-FD0140021DCA}"/>
                </a:ext>
              </a:extLst>
            </p:cNvPr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917;p57">
              <a:extLst>
                <a:ext uri="{FF2B5EF4-FFF2-40B4-BE49-F238E27FC236}">
                  <a16:creationId xmlns:a16="http://schemas.microsoft.com/office/drawing/2014/main" id="{C24ED377-F84E-43C6-B083-167E428FFE01}"/>
                </a:ext>
              </a:extLst>
            </p:cNvPr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918;p57">
              <a:extLst>
                <a:ext uri="{FF2B5EF4-FFF2-40B4-BE49-F238E27FC236}">
                  <a16:creationId xmlns:a16="http://schemas.microsoft.com/office/drawing/2014/main" id="{260AC8F6-50EF-4434-AD34-A75655458140}"/>
                </a:ext>
              </a:extLst>
            </p:cNvPr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919;p57">
              <a:extLst>
                <a:ext uri="{FF2B5EF4-FFF2-40B4-BE49-F238E27FC236}">
                  <a16:creationId xmlns:a16="http://schemas.microsoft.com/office/drawing/2014/main" id="{A2B78299-4101-4B6C-906D-F3E124418842}"/>
                </a:ext>
              </a:extLst>
            </p:cNvPr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920;p57">
              <a:extLst>
                <a:ext uri="{FF2B5EF4-FFF2-40B4-BE49-F238E27FC236}">
                  <a16:creationId xmlns:a16="http://schemas.microsoft.com/office/drawing/2014/main" id="{44D2ED8B-B3B8-406C-826B-25E850BF8A68}"/>
                </a:ext>
              </a:extLst>
            </p:cNvPr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921;p57">
              <a:extLst>
                <a:ext uri="{FF2B5EF4-FFF2-40B4-BE49-F238E27FC236}">
                  <a16:creationId xmlns:a16="http://schemas.microsoft.com/office/drawing/2014/main" id="{B711DD39-68DB-45F4-8993-CAECD40EF18C}"/>
                </a:ext>
              </a:extLst>
            </p:cNvPr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922;p57">
              <a:extLst>
                <a:ext uri="{FF2B5EF4-FFF2-40B4-BE49-F238E27FC236}">
                  <a16:creationId xmlns:a16="http://schemas.microsoft.com/office/drawing/2014/main" id="{2988F73B-6744-47CF-90B5-5ECE5D281E2A}"/>
                </a:ext>
              </a:extLst>
            </p:cNvPr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923;p57">
              <a:extLst>
                <a:ext uri="{FF2B5EF4-FFF2-40B4-BE49-F238E27FC236}">
                  <a16:creationId xmlns:a16="http://schemas.microsoft.com/office/drawing/2014/main" id="{63C3DD18-CACD-4EAC-BF78-A71C3ED5FE6D}"/>
                </a:ext>
              </a:extLst>
            </p:cNvPr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924;p57">
              <a:extLst>
                <a:ext uri="{FF2B5EF4-FFF2-40B4-BE49-F238E27FC236}">
                  <a16:creationId xmlns:a16="http://schemas.microsoft.com/office/drawing/2014/main" id="{D602C201-E20A-4D68-A797-A823197811EA}"/>
                </a:ext>
              </a:extLst>
            </p:cNvPr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925;p57">
              <a:extLst>
                <a:ext uri="{FF2B5EF4-FFF2-40B4-BE49-F238E27FC236}">
                  <a16:creationId xmlns:a16="http://schemas.microsoft.com/office/drawing/2014/main" id="{A6769E8F-8E79-4353-BDFC-76659631E540}"/>
                </a:ext>
              </a:extLst>
            </p:cNvPr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926;p57">
              <a:extLst>
                <a:ext uri="{FF2B5EF4-FFF2-40B4-BE49-F238E27FC236}">
                  <a16:creationId xmlns:a16="http://schemas.microsoft.com/office/drawing/2014/main" id="{C680786D-57BC-4E5B-B97C-4A423E0FCEF8}"/>
                </a:ext>
              </a:extLst>
            </p:cNvPr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927;p57">
              <a:extLst>
                <a:ext uri="{FF2B5EF4-FFF2-40B4-BE49-F238E27FC236}">
                  <a16:creationId xmlns:a16="http://schemas.microsoft.com/office/drawing/2014/main" id="{82D77AA6-4BD7-4B2D-9E2C-7A9FEA344A57}"/>
                </a:ext>
              </a:extLst>
            </p:cNvPr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928;p57">
              <a:extLst>
                <a:ext uri="{FF2B5EF4-FFF2-40B4-BE49-F238E27FC236}">
                  <a16:creationId xmlns:a16="http://schemas.microsoft.com/office/drawing/2014/main" id="{8A00225E-3056-4818-8D16-009071B9AAF0}"/>
                </a:ext>
              </a:extLst>
            </p:cNvPr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929;p57">
              <a:extLst>
                <a:ext uri="{FF2B5EF4-FFF2-40B4-BE49-F238E27FC236}">
                  <a16:creationId xmlns:a16="http://schemas.microsoft.com/office/drawing/2014/main" id="{28F90F25-8459-4630-A4F1-F0DB08B38AA0}"/>
                </a:ext>
              </a:extLst>
            </p:cNvPr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930;p57">
              <a:extLst>
                <a:ext uri="{FF2B5EF4-FFF2-40B4-BE49-F238E27FC236}">
                  <a16:creationId xmlns:a16="http://schemas.microsoft.com/office/drawing/2014/main" id="{D3A76D1A-77B2-4C3C-AB2A-414901771C87}"/>
                </a:ext>
              </a:extLst>
            </p:cNvPr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931;p57">
              <a:extLst>
                <a:ext uri="{FF2B5EF4-FFF2-40B4-BE49-F238E27FC236}">
                  <a16:creationId xmlns:a16="http://schemas.microsoft.com/office/drawing/2014/main" id="{7BAD72E1-130A-4F1C-ABA4-E9DB8CDD377C}"/>
                </a:ext>
              </a:extLst>
            </p:cNvPr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932;p57">
              <a:extLst>
                <a:ext uri="{FF2B5EF4-FFF2-40B4-BE49-F238E27FC236}">
                  <a16:creationId xmlns:a16="http://schemas.microsoft.com/office/drawing/2014/main" id="{8C8329E0-261F-413D-8835-5D1E6F4E42A6}"/>
                </a:ext>
              </a:extLst>
            </p:cNvPr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933;p57">
              <a:extLst>
                <a:ext uri="{FF2B5EF4-FFF2-40B4-BE49-F238E27FC236}">
                  <a16:creationId xmlns:a16="http://schemas.microsoft.com/office/drawing/2014/main" id="{E650F74A-7826-411C-B595-9E026962993A}"/>
                </a:ext>
              </a:extLst>
            </p:cNvPr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934;p57">
              <a:extLst>
                <a:ext uri="{FF2B5EF4-FFF2-40B4-BE49-F238E27FC236}">
                  <a16:creationId xmlns:a16="http://schemas.microsoft.com/office/drawing/2014/main" id="{65D442FC-6355-4EE6-8336-B329AF45154F}"/>
                </a:ext>
              </a:extLst>
            </p:cNvPr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935;p57">
              <a:extLst>
                <a:ext uri="{FF2B5EF4-FFF2-40B4-BE49-F238E27FC236}">
                  <a16:creationId xmlns:a16="http://schemas.microsoft.com/office/drawing/2014/main" id="{AA6CEF6A-F7D9-4080-BD07-87AD3C84B518}"/>
                </a:ext>
              </a:extLst>
            </p:cNvPr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936;p57">
              <a:extLst>
                <a:ext uri="{FF2B5EF4-FFF2-40B4-BE49-F238E27FC236}">
                  <a16:creationId xmlns:a16="http://schemas.microsoft.com/office/drawing/2014/main" id="{A3ADCE88-CE97-40B2-854D-17315FAB1B15}"/>
                </a:ext>
              </a:extLst>
            </p:cNvPr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937;p57">
              <a:extLst>
                <a:ext uri="{FF2B5EF4-FFF2-40B4-BE49-F238E27FC236}">
                  <a16:creationId xmlns:a16="http://schemas.microsoft.com/office/drawing/2014/main" id="{34EB25CB-69D9-4A0E-B43A-498FAEBEC87B}"/>
                </a:ext>
              </a:extLst>
            </p:cNvPr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938;p57">
              <a:extLst>
                <a:ext uri="{FF2B5EF4-FFF2-40B4-BE49-F238E27FC236}">
                  <a16:creationId xmlns:a16="http://schemas.microsoft.com/office/drawing/2014/main" id="{02393483-BFAD-4BC3-89A2-ED02A7C0017C}"/>
                </a:ext>
              </a:extLst>
            </p:cNvPr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939;p57">
              <a:extLst>
                <a:ext uri="{FF2B5EF4-FFF2-40B4-BE49-F238E27FC236}">
                  <a16:creationId xmlns:a16="http://schemas.microsoft.com/office/drawing/2014/main" id="{188C7089-F5A8-4B4B-A8F5-B8B3F62E34E8}"/>
                </a:ext>
              </a:extLst>
            </p:cNvPr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940;p57">
              <a:extLst>
                <a:ext uri="{FF2B5EF4-FFF2-40B4-BE49-F238E27FC236}">
                  <a16:creationId xmlns:a16="http://schemas.microsoft.com/office/drawing/2014/main" id="{56806C96-FF92-4C81-9373-4378ECD065BA}"/>
                </a:ext>
              </a:extLst>
            </p:cNvPr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941;p57">
              <a:extLst>
                <a:ext uri="{FF2B5EF4-FFF2-40B4-BE49-F238E27FC236}">
                  <a16:creationId xmlns:a16="http://schemas.microsoft.com/office/drawing/2014/main" id="{70D1C678-FF65-439A-AFBF-F71F0526CD1F}"/>
                </a:ext>
              </a:extLst>
            </p:cNvPr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942;p57">
              <a:extLst>
                <a:ext uri="{FF2B5EF4-FFF2-40B4-BE49-F238E27FC236}">
                  <a16:creationId xmlns:a16="http://schemas.microsoft.com/office/drawing/2014/main" id="{4CC6AC1D-6CD4-4099-B92D-2BE9FA5E7B82}"/>
                </a:ext>
              </a:extLst>
            </p:cNvPr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943;p57">
              <a:extLst>
                <a:ext uri="{FF2B5EF4-FFF2-40B4-BE49-F238E27FC236}">
                  <a16:creationId xmlns:a16="http://schemas.microsoft.com/office/drawing/2014/main" id="{646D2C55-76E8-4ADF-9C8F-B9B692167E17}"/>
                </a:ext>
              </a:extLst>
            </p:cNvPr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944;p57">
              <a:extLst>
                <a:ext uri="{FF2B5EF4-FFF2-40B4-BE49-F238E27FC236}">
                  <a16:creationId xmlns:a16="http://schemas.microsoft.com/office/drawing/2014/main" id="{73AF1CE9-84EE-4673-94DB-91BBF0482041}"/>
                </a:ext>
              </a:extLst>
            </p:cNvPr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945;p57">
              <a:extLst>
                <a:ext uri="{FF2B5EF4-FFF2-40B4-BE49-F238E27FC236}">
                  <a16:creationId xmlns:a16="http://schemas.microsoft.com/office/drawing/2014/main" id="{507F0DCE-3B7E-4822-A2E4-0DF11949425F}"/>
                </a:ext>
              </a:extLst>
            </p:cNvPr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946;p57">
              <a:extLst>
                <a:ext uri="{FF2B5EF4-FFF2-40B4-BE49-F238E27FC236}">
                  <a16:creationId xmlns:a16="http://schemas.microsoft.com/office/drawing/2014/main" id="{22D8C585-A995-4EEF-A651-DF6769F14B6B}"/>
                </a:ext>
              </a:extLst>
            </p:cNvPr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947;p57">
              <a:extLst>
                <a:ext uri="{FF2B5EF4-FFF2-40B4-BE49-F238E27FC236}">
                  <a16:creationId xmlns:a16="http://schemas.microsoft.com/office/drawing/2014/main" id="{2C23EB6F-1686-4E7B-BF7F-D52BAC138381}"/>
                </a:ext>
              </a:extLst>
            </p:cNvPr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948;p57">
              <a:extLst>
                <a:ext uri="{FF2B5EF4-FFF2-40B4-BE49-F238E27FC236}">
                  <a16:creationId xmlns:a16="http://schemas.microsoft.com/office/drawing/2014/main" id="{B09F93D8-5F55-4963-93A0-6FB91CAE36A6}"/>
                </a:ext>
              </a:extLst>
            </p:cNvPr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949;p57">
              <a:extLst>
                <a:ext uri="{FF2B5EF4-FFF2-40B4-BE49-F238E27FC236}">
                  <a16:creationId xmlns:a16="http://schemas.microsoft.com/office/drawing/2014/main" id="{555BA7DA-8AC6-4138-880F-86B6CE65837C}"/>
                </a:ext>
              </a:extLst>
            </p:cNvPr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950;p57">
              <a:extLst>
                <a:ext uri="{FF2B5EF4-FFF2-40B4-BE49-F238E27FC236}">
                  <a16:creationId xmlns:a16="http://schemas.microsoft.com/office/drawing/2014/main" id="{27CAF43C-00A1-4C5E-B423-FADB4B1162FA}"/>
                </a:ext>
              </a:extLst>
            </p:cNvPr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951;p57">
              <a:extLst>
                <a:ext uri="{FF2B5EF4-FFF2-40B4-BE49-F238E27FC236}">
                  <a16:creationId xmlns:a16="http://schemas.microsoft.com/office/drawing/2014/main" id="{BCA208B7-92F1-425F-85A9-DF194BF6CD06}"/>
                </a:ext>
              </a:extLst>
            </p:cNvPr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952;p57">
              <a:extLst>
                <a:ext uri="{FF2B5EF4-FFF2-40B4-BE49-F238E27FC236}">
                  <a16:creationId xmlns:a16="http://schemas.microsoft.com/office/drawing/2014/main" id="{37635183-9838-42A0-9237-11DB31B1FE46}"/>
                </a:ext>
              </a:extLst>
            </p:cNvPr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953;p57">
              <a:extLst>
                <a:ext uri="{FF2B5EF4-FFF2-40B4-BE49-F238E27FC236}">
                  <a16:creationId xmlns:a16="http://schemas.microsoft.com/office/drawing/2014/main" id="{6156DE0C-2199-478F-AB8B-D50465072E82}"/>
                </a:ext>
              </a:extLst>
            </p:cNvPr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954;p57">
              <a:extLst>
                <a:ext uri="{FF2B5EF4-FFF2-40B4-BE49-F238E27FC236}">
                  <a16:creationId xmlns:a16="http://schemas.microsoft.com/office/drawing/2014/main" id="{61537AC9-0ACC-4923-9148-C906A0A4B73E}"/>
                </a:ext>
              </a:extLst>
            </p:cNvPr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955;p57">
              <a:extLst>
                <a:ext uri="{FF2B5EF4-FFF2-40B4-BE49-F238E27FC236}">
                  <a16:creationId xmlns:a16="http://schemas.microsoft.com/office/drawing/2014/main" id="{6C3AA851-930D-4017-B150-81531219F5A9}"/>
                </a:ext>
              </a:extLst>
            </p:cNvPr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956;p57">
              <a:extLst>
                <a:ext uri="{FF2B5EF4-FFF2-40B4-BE49-F238E27FC236}">
                  <a16:creationId xmlns:a16="http://schemas.microsoft.com/office/drawing/2014/main" id="{9779094E-4EB5-4BA6-BBD2-881A5D7CB0BB}"/>
                </a:ext>
              </a:extLst>
            </p:cNvPr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957;p57">
              <a:extLst>
                <a:ext uri="{FF2B5EF4-FFF2-40B4-BE49-F238E27FC236}">
                  <a16:creationId xmlns:a16="http://schemas.microsoft.com/office/drawing/2014/main" id="{295820FF-7682-4761-BD55-C16C62455E58}"/>
                </a:ext>
              </a:extLst>
            </p:cNvPr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958;p57">
              <a:extLst>
                <a:ext uri="{FF2B5EF4-FFF2-40B4-BE49-F238E27FC236}">
                  <a16:creationId xmlns:a16="http://schemas.microsoft.com/office/drawing/2014/main" id="{B2ACCD37-B7D3-4212-98F8-DBC34E901DF4}"/>
                </a:ext>
              </a:extLst>
            </p:cNvPr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959;p57">
              <a:extLst>
                <a:ext uri="{FF2B5EF4-FFF2-40B4-BE49-F238E27FC236}">
                  <a16:creationId xmlns:a16="http://schemas.microsoft.com/office/drawing/2014/main" id="{66F88999-B0C4-417C-95BD-2B0E175EF4F1}"/>
                </a:ext>
              </a:extLst>
            </p:cNvPr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960;p57">
              <a:extLst>
                <a:ext uri="{FF2B5EF4-FFF2-40B4-BE49-F238E27FC236}">
                  <a16:creationId xmlns:a16="http://schemas.microsoft.com/office/drawing/2014/main" id="{75355A28-B0DE-4509-98A5-6D212718E5B2}"/>
                </a:ext>
              </a:extLst>
            </p:cNvPr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961;p57">
              <a:extLst>
                <a:ext uri="{FF2B5EF4-FFF2-40B4-BE49-F238E27FC236}">
                  <a16:creationId xmlns:a16="http://schemas.microsoft.com/office/drawing/2014/main" id="{FF07B02A-5F96-4FB4-A3E9-2F89C93A58D7}"/>
                </a:ext>
              </a:extLst>
            </p:cNvPr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962;p57">
              <a:extLst>
                <a:ext uri="{FF2B5EF4-FFF2-40B4-BE49-F238E27FC236}">
                  <a16:creationId xmlns:a16="http://schemas.microsoft.com/office/drawing/2014/main" id="{F6E37FC3-5961-4BA2-BDAA-73F90AFC8412}"/>
                </a:ext>
              </a:extLst>
            </p:cNvPr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963;p57">
              <a:extLst>
                <a:ext uri="{FF2B5EF4-FFF2-40B4-BE49-F238E27FC236}">
                  <a16:creationId xmlns:a16="http://schemas.microsoft.com/office/drawing/2014/main" id="{B19B7BF4-DB08-493A-BB72-87B4DFAC504B}"/>
                </a:ext>
              </a:extLst>
            </p:cNvPr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964;p57">
              <a:extLst>
                <a:ext uri="{FF2B5EF4-FFF2-40B4-BE49-F238E27FC236}">
                  <a16:creationId xmlns:a16="http://schemas.microsoft.com/office/drawing/2014/main" id="{B23D8ABF-60E4-47D8-8948-FD97FCDC62E4}"/>
                </a:ext>
              </a:extLst>
            </p:cNvPr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965;p57">
              <a:extLst>
                <a:ext uri="{FF2B5EF4-FFF2-40B4-BE49-F238E27FC236}">
                  <a16:creationId xmlns:a16="http://schemas.microsoft.com/office/drawing/2014/main" id="{AF869454-EAE0-4C38-B7E5-9B8F0E08C580}"/>
                </a:ext>
              </a:extLst>
            </p:cNvPr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966;p57">
              <a:extLst>
                <a:ext uri="{FF2B5EF4-FFF2-40B4-BE49-F238E27FC236}">
                  <a16:creationId xmlns:a16="http://schemas.microsoft.com/office/drawing/2014/main" id="{80C0009C-04C4-4965-AD3B-ABAF85F3F398}"/>
                </a:ext>
              </a:extLst>
            </p:cNvPr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967;p57">
              <a:extLst>
                <a:ext uri="{FF2B5EF4-FFF2-40B4-BE49-F238E27FC236}">
                  <a16:creationId xmlns:a16="http://schemas.microsoft.com/office/drawing/2014/main" id="{6253E26D-646C-455C-99A1-D6F7E255C238}"/>
                </a:ext>
              </a:extLst>
            </p:cNvPr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968;p57">
              <a:extLst>
                <a:ext uri="{FF2B5EF4-FFF2-40B4-BE49-F238E27FC236}">
                  <a16:creationId xmlns:a16="http://schemas.microsoft.com/office/drawing/2014/main" id="{4C68D788-132A-4F75-8F7B-06057588E28B}"/>
                </a:ext>
              </a:extLst>
            </p:cNvPr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969;p57">
              <a:extLst>
                <a:ext uri="{FF2B5EF4-FFF2-40B4-BE49-F238E27FC236}">
                  <a16:creationId xmlns:a16="http://schemas.microsoft.com/office/drawing/2014/main" id="{721EBBE3-15FB-4418-A03B-39D7F2198FA9}"/>
                </a:ext>
              </a:extLst>
            </p:cNvPr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970;p57">
              <a:extLst>
                <a:ext uri="{FF2B5EF4-FFF2-40B4-BE49-F238E27FC236}">
                  <a16:creationId xmlns:a16="http://schemas.microsoft.com/office/drawing/2014/main" id="{373DEDEB-C6B8-44EF-9C57-0CBA07D656FF}"/>
                </a:ext>
              </a:extLst>
            </p:cNvPr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971;p57">
              <a:extLst>
                <a:ext uri="{FF2B5EF4-FFF2-40B4-BE49-F238E27FC236}">
                  <a16:creationId xmlns:a16="http://schemas.microsoft.com/office/drawing/2014/main" id="{3F551EFC-7CBD-44D0-91FC-CBF4805466FB}"/>
                </a:ext>
              </a:extLst>
            </p:cNvPr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972;p57">
              <a:extLst>
                <a:ext uri="{FF2B5EF4-FFF2-40B4-BE49-F238E27FC236}">
                  <a16:creationId xmlns:a16="http://schemas.microsoft.com/office/drawing/2014/main" id="{5C748605-93BB-49AD-8E55-4CF7FCA59180}"/>
                </a:ext>
              </a:extLst>
            </p:cNvPr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973;p57">
              <a:extLst>
                <a:ext uri="{FF2B5EF4-FFF2-40B4-BE49-F238E27FC236}">
                  <a16:creationId xmlns:a16="http://schemas.microsoft.com/office/drawing/2014/main" id="{1BE15967-C105-418A-982F-52C2C5CFB306}"/>
                </a:ext>
              </a:extLst>
            </p:cNvPr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974;p57">
              <a:extLst>
                <a:ext uri="{FF2B5EF4-FFF2-40B4-BE49-F238E27FC236}">
                  <a16:creationId xmlns:a16="http://schemas.microsoft.com/office/drawing/2014/main" id="{10D15BBA-885B-47E6-9EEE-D535B0BECFF5}"/>
                </a:ext>
              </a:extLst>
            </p:cNvPr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975;p57">
              <a:extLst>
                <a:ext uri="{FF2B5EF4-FFF2-40B4-BE49-F238E27FC236}">
                  <a16:creationId xmlns:a16="http://schemas.microsoft.com/office/drawing/2014/main" id="{75BE7256-394D-4CD7-B6ED-09A601631F89}"/>
                </a:ext>
              </a:extLst>
            </p:cNvPr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976;p57">
              <a:extLst>
                <a:ext uri="{FF2B5EF4-FFF2-40B4-BE49-F238E27FC236}">
                  <a16:creationId xmlns:a16="http://schemas.microsoft.com/office/drawing/2014/main" id="{C52558F7-917C-4003-8C48-4D052369AF22}"/>
                </a:ext>
              </a:extLst>
            </p:cNvPr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977;p57">
              <a:extLst>
                <a:ext uri="{FF2B5EF4-FFF2-40B4-BE49-F238E27FC236}">
                  <a16:creationId xmlns:a16="http://schemas.microsoft.com/office/drawing/2014/main" id="{85AF0D74-1CF2-4057-8B5C-0D752F7A5456}"/>
                </a:ext>
              </a:extLst>
            </p:cNvPr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978;p57">
              <a:extLst>
                <a:ext uri="{FF2B5EF4-FFF2-40B4-BE49-F238E27FC236}">
                  <a16:creationId xmlns:a16="http://schemas.microsoft.com/office/drawing/2014/main" id="{B8490FBB-E066-4ECE-84BA-ED99B93A4B02}"/>
                </a:ext>
              </a:extLst>
            </p:cNvPr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979;p57">
              <a:extLst>
                <a:ext uri="{FF2B5EF4-FFF2-40B4-BE49-F238E27FC236}">
                  <a16:creationId xmlns:a16="http://schemas.microsoft.com/office/drawing/2014/main" id="{850D3466-CAB6-4205-9404-4B04286EE9BE}"/>
                </a:ext>
              </a:extLst>
            </p:cNvPr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980;p57">
              <a:extLst>
                <a:ext uri="{FF2B5EF4-FFF2-40B4-BE49-F238E27FC236}">
                  <a16:creationId xmlns:a16="http://schemas.microsoft.com/office/drawing/2014/main" id="{E0CB69FB-3283-49D9-A26F-585BD6E23B23}"/>
                </a:ext>
              </a:extLst>
            </p:cNvPr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981;p57">
              <a:extLst>
                <a:ext uri="{FF2B5EF4-FFF2-40B4-BE49-F238E27FC236}">
                  <a16:creationId xmlns:a16="http://schemas.microsoft.com/office/drawing/2014/main" id="{5C027AF6-7BBA-4C62-AEA0-F5C1D4A81BC4}"/>
                </a:ext>
              </a:extLst>
            </p:cNvPr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982;p57">
              <a:extLst>
                <a:ext uri="{FF2B5EF4-FFF2-40B4-BE49-F238E27FC236}">
                  <a16:creationId xmlns:a16="http://schemas.microsoft.com/office/drawing/2014/main" id="{4979FEC6-C7D3-4AC3-BF33-BA3538689CD2}"/>
                </a:ext>
              </a:extLst>
            </p:cNvPr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983;p57">
              <a:extLst>
                <a:ext uri="{FF2B5EF4-FFF2-40B4-BE49-F238E27FC236}">
                  <a16:creationId xmlns:a16="http://schemas.microsoft.com/office/drawing/2014/main" id="{CE4674B8-4870-4A9F-A9A0-F283332F2A04}"/>
                </a:ext>
              </a:extLst>
            </p:cNvPr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984;p57">
              <a:extLst>
                <a:ext uri="{FF2B5EF4-FFF2-40B4-BE49-F238E27FC236}">
                  <a16:creationId xmlns:a16="http://schemas.microsoft.com/office/drawing/2014/main" id="{102CFD31-EDAF-40D0-8682-39FA2EF630A4}"/>
                </a:ext>
              </a:extLst>
            </p:cNvPr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985;p57">
              <a:extLst>
                <a:ext uri="{FF2B5EF4-FFF2-40B4-BE49-F238E27FC236}">
                  <a16:creationId xmlns:a16="http://schemas.microsoft.com/office/drawing/2014/main" id="{AA82A310-BBF5-4B39-BCEA-20415EB55488}"/>
                </a:ext>
              </a:extLst>
            </p:cNvPr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986;p57">
              <a:extLst>
                <a:ext uri="{FF2B5EF4-FFF2-40B4-BE49-F238E27FC236}">
                  <a16:creationId xmlns:a16="http://schemas.microsoft.com/office/drawing/2014/main" id="{C69426C4-D8B1-41B7-94D6-C7A70D8044D7}"/>
                </a:ext>
              </a:extLst>
            </p:cNvPr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987;p57">
              <a:extLst>
                <a:ext uri="{FF2B5EF4-FFF2-40B4-BE49-F238E27FC236}">
                  <a16:creationId xmlns:a16="http://schemas.microsoft.com/office/drawing/2014/main" id="{759C3BBA-572E-4D97-8B0E-0B06776AEEA0}"/>
                </a:ext>
              </a:extLst>
            </p:cNvPr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988;p57">
              <a:extLst>
                <a:ext uri="{FF2B5EF4-FFF2-40B4-BE49-F238E27FC236}">
                  <a16:creationId xmlns:a16="http://schemas.microsoft.com/office/drawing/2014/main" id="{8C76FD65-0366-487A-9997-5797CFFCC206}"/>
                </a:ext>
              </a:extLst>
            </p:cNvPr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989;p57">
              <a:extLst>
                <a:ext uri="{FF2B5EF4-FFF2-40B4-BE49-F238E27FC236}">
                  <a16:creationId xmlns:a16="http://schemas.microsoft.com/office/drawing/2014/main" id="{293BC630-7DBF-492C-A12B-0E2740BDE8E8}"/>
                </a:ext>
              </a:extLst>
            </p:cNvPr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990;p57">
              <a:extLst>
                <a:ext uri="{FF2B5EF4-FFF2-40B4-BE49-F238E27FC236}">
                  <a16:creationId xmlns:a16="http://schemas.microsoft.com/office/drawing/2014/main" id="{9048F9EA-7623-4039-81A8-FA679A4BE8AD}"/>
                </a:ext>
              </a:extLst>
            </p:cNvPr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991;p57">
              <a:extLst>
                <a:ext uri="{FF2B5EF4-FFF2-40B4-BE49-F238E27FC236}">
                  <a16:creationId xmlns:a16="http://schemas.microsoft.com/office/drawing/2014/main" id="{2EEF89C6-7477-4CFA-BF5C-CD41C8B62337}"/>
                </a:ext>
              </a:extLst>
            </p:cNvPr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992;p57">
              <a:extLst>
                <a:ext uri="{FF2B5EF4-FFF2-40B4-BE49-F238E27FC236}">
                  <a16:creationId xmlns:a16="http://schemas.microsoft.com/office/drawing/2014/main" id="{1BE7A00A-538B-491E-8AD0-E862BDB0C325}"/>
                </a:ext>
              </a:extLst>
            </p:cNvPr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993;p57">
              <a:extLst>
                <a:ext uri="{FF2B5EF4-FFF2-40B4-BE49-F238E27FC236}">
                  <a16:creationId xmlns:a16="http://schemas.microsoft.com/office/drawing/2014/main" id="{8287DC21-845A-490E-A696-775D17D6FFD9}"/>
                </a:ext>
              </a:extLst>
            </p:cNvPr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994;p57">
              <a:extLst>
                <a:ext uri="{FF2B5EF4-FFF2-40B4-BE49-F238E27FC236}">
                  <a16:creationId xmlns:a16="http://schemas.microsoft.com/office/drawing/2014/main" id="{2234221E-B4E1-4783-A0A2-7FC1002E5046}"/>
                </a:ext>
              </a:extLst>
            </p:cNvPr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995;p57">
              <a:extLst>
                <a:ext uri="{FF2B5EF4-FFF2-40B4-BE49-F238E27FC236}">
                  <a16:creationId xmlns:a16="http://schemas.microsoft.com/office/drawing/2014/main" id="{69E79972-D57B-4E9C-B7EC-B9E93CCF8739}"/>
                </a:ext>
              </a:extLst>
            </p:cNvPr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996;p57">
              <a:extLst>
                <a:ext uri="{FF2B5EF4-FFF2-40B4-BE49-F238E27FC236}">
                  <a16:creationId xmlns:a16="http://schemas.microsoft.com/office/drawing/2014/main" id="{F40C5AA1-808C-4CD5-8F4C-823308F25DE2}"/>
                </a:ext>
              </a:extLst>
            </p:cNvPr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997;p57">
              <a:extLst>
                <a:ext uri="{FF2B5EF4-FFF2-40B4-BE49-F238E27FC236}">
                  <a16:creationId xmlns:a16="http://schemas.microsoft.com/office/drawing/2014/main" id="{672F627A-B72D-4B3F-A423-8E950EC0F691}"/>
                </a:ext>
              </a:extLst>
            </p:cNvPr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998;p57">
              <a:extLst>
                <a:ext uri="{FF2B5EF4-FFF2-40B4-BE49-F238E27FC236}">
                  <a16:creationId xmlns:a16="http://schemas.microsoft.com/office/drawing/2014/main" id="{534F230F-8257-4252-B66C-8AE8B0EB3D6C}"/>
                </a:ext>
              </a:extLst>
            </p:cNvPr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999;p57">
              <a:extLst>
                <a:ext uri="{FF2B5EF4-FFF2-40B4-BE49-F238E27FC236}">
                  <a16:creationId xmlns:a16="http://schemas.microsoft.com/office/drawing/2014/main" id="{13C5ED61-B8BC-40A6-A46D-9B96DC948A07}"/>
                </a:ext>
              </a:extLst>
            </p:cNvPr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6000;p57">
              <a:extLst>
                <a:ext uri="{FF2B5EF4-FFF2-40B4-BE49-F238E27FC236}">
                  <a16:creationId xmlns:a16="http://schemas.microsoft.com/office/drawing/2014/main" id="{B27617C9-D8F6-47CE-8F02-E00FA0FA4F99}"/>
                </a:ext>
              </a:extLst>
            </p:cNvPr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6001;p57">
              <a:extLst>
                <a:ext uri="{FF2B5EF4-FFF2-40B4-BE49-F238E27FC236}">
                  <a16:creationId xmlns:a16="http://schemas.microsoft.com/office/drawing/2014/main" id="{8739A138-58C6-4C9A-80E0-0B32C5C7568F}"/>
                </a:ext>
              </a:extLst>
            </p:cNvPr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6002;p57">
              <a:extLst>
                <a:ext uri="{FF2B5EF4-FFF2-40B4-BE49-F238E27FC236}">
                  <a16:creationId xmlns:a16="http://schemas.microsoft.com/office/drawing/2014/main" id="{8BF683D4-D9C7-4AD9-BF71-8DA894A7DCDE}"/>
                </a:ext>
              </a:extLst>
            </p:cNvPr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6003;p57">
              <a:extLst>
                <a:ext uri="{FF2B5EF4-FFF2-40B4-BE49-F238E27FC236}">
                  <a16:creationId xmlns:a16="http://schemas.microsoft.com/office/drawing/2014/main" id="{3A839C4E-6456-4346-AB95-44F26C9D45B1}"/>
                </a:ext>
              </a:extLst>
            </p:cNvPr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6004;p57">
              <a:extLst>
                <a:ext uri="{FF2B5EF4-FFF2-40B4-BE49-F238E27FC236}">
                  <a16:creationId xmlns:a16="http://schemas.microsoft.com/office/drawing/2014/main" id="{41951E3D-8CA3-49AA-A65E-CA21A5FB3CBB}"/>
                </a:ext>
              </a:extLst>
            </p:cNvPr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6005;p57">
              <a:extLst>
                <a:ext uri="{FF2B5EF4-FFF2-40B4-BE49-F238E27FC236}">
                  <a16:creationId xmlns:a16="http://schemas.microsoft.com/office/drawing/2014/main" id="{1DFC1A68-38C1-4F45-86E7-C48C4616BB73}"/>
                </a:ext>
              </a:extLst>
            </p:cNvPr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6006;p57">
              <a:extLst>
                <a:ext uri="{FF2B5EF4-FFF2-40B4-BE49-F238E27FC236}">
                  <a16:creationId xmlns:a16="http://schemas.microsoft.com/office/drawing/2014/main" id="{4A324528-46BB-42B9-8846-B31059062CBC}"/>
                </a:ext>
              </a:extLst>
            </p:cNvPr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6007;p57">
              <a:extLst>
                <a:ext uri="{FF2B5EF4-FFF2-40B4-BE49-F238E27FC236}">
                  <a16:creationId xmlns:a16="http://schemas.microsoft.com/office/drawing/2014/main" id="{15C4DEA7-9EE2-4BAA-8F23-09EF5D2B0B3F}"/>
                </a:ext>
              </a:extLst>
            </p:cNvPr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6008;p57">
              <a:extLst>
                <a:ext uri="{FF2B5EF4-FFF2-40B4-BE49-F238E27FC236}">
                  <a16:creationId xmlns:a16="http://schemas.microsoft.com/office/drawing/2014/main" id="{4873F3BD-14CC-4D54-BE47-1CC46D7ACBA4}"/>
                </a:ext>
              </a:extLst>
            </p:cNvPr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6009;p57">
              <a:extLst>
                <a:ext uri="{FF2B5EF4-FFF2-40B4-BE49-F238E27FC236}">
                  <a16:creationId xmlns:a16="http://schemas.microsoft.com/office/drawing/2014/main" id="{8CF017BF-5A39-464E-A9C4-27DBAE612673}"/>
                </a:ext>
              </a:extLst>
            </p:cNvPr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6010;p57">
              <a:extLst>
                <a:ext uri="{FF2B5EF4-FFF2-40B4-BE49-F238E27FC236}">
                  <a16:creationId xmlns:a16="http://schemas.microsoft.com/office/drawing/2014/main" id="{BD1EC0A4-ECCC-47A0-B98F-5DEDC5366D74}"/>
                </a:ext>
              </a:extLst>
            </p:cNvPr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6011;p57">
              <a:extLst>
                <a:ext uri="{FF2B5EF4-FFF2-40B4-BE49-F238E27FC236}">
                  <a16:creationId xmlns:a16="http://schemas.microsoft.com/office/drawing/2014/main" id="{981B9850-6A1D-4C06-83A5-64009B77337D}"/>
                </a:ext>
              </a:extLst>
            </p:cNvPr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6012;p57">
              <a:extLst>
                <a:ext uri="{FF2B5EF4-FFF2-40B4-BE49-F238E27FC236}">
                  <a16:creationId xmlns:a16="http://schemas.microsoft.com/office/drawing/2014/main" id="{92379CAC-EEC4-43A8-BC92-EC782EC86EBE}"/>
                </a:ext>
              </a:extLst>
            </p:cNvPr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6013;p57">
              <a:extLst>
                <a:ext uri="{FF2B5EF4-FFF2-40B4-BE49-F238E27FC236}">
                  <a16:creationId xmlns:a16="http://schemas.microsoft.com/office/drawing/2014/main" id="{DE87BC06-06C5-4446-9562-087AB2C549BD}"/>
                </a:ext>
              </a:extLst>
            </p:cNvPr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6014;p57">
              <a:extLst>
                <a:ext uri="{FF2B5EF4-FFF2-40B4-BE49-F238E27FC236}">
                  <a16:creationId xmlns:a16="http://schemas.microsoft.com/office/drawing/2014/main" id="{23FE6FEF-3A5E-46D3-AB48-1D2A7AC55371}"/>
                </a:ext>
              </a:extLst>
            </p:cNvPr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6015;p57">
              <a:extLst>
                <a:ext uri="{FF2B5EF4-FFF2-40B4-BE49-F238E27FC236}">
                  <a16:creationId xmlns:a16="http://schemas.microsoft.com/office/drawing/2014/main" id="{134D1BAC-DDE6-4127-BB9E-7A23873C29F0}"/>
                </a:ext>
              </a:extLst>
            </p:cNvPr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6016;p57">
              <a:extLst>
                <a:ext uri="{FF2B5EF4-FFF2-40B4-BE49-F238E27FC236}">
                  <a16:creationId xmlns:a16="http://schemas.microsoft.com/office/drawing/2014/main" id="{FB7DF9E8-0FD2-4A1D-8E33-2EC4CBA051E1}"/>
                </a:ext>
              </a:extLst>
            </p:cNvPr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6017;p57">
              <a:extLst>
                <a:ext uri="{FF2B5EF4-FFF2-40B4-BE49-F238E27FC236}">
                  <a16:creationId xmlns:a16="http://schemas.microsoft.com/office/drawing/2014/main" id="{80F6A66D-8A37-4A84-86DF-F2C2B316AE13}"/>
                </a:ext>
              </a:extLst>
            </p:cNvPr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6018;p57">
              <a:extLst>
                <a:ext uri="{FF2B5EF4-FFF2-40B4-BE49-F238E27FC236}">
                  <a16:creationId xmlns:a16="http://schemas.microsoft.com/office/drawing/2014/main" id="{2FCC31F4-79D4-4B98-81C7-AC3E3AF374A4}"/>
                </a:ext>
              </a:extLst>
            </p:cNvPr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6019;p57">
              <a:extLst>
                <a:ext uri="{FF2B5EF4-FFF2-40B4-BE49-F238E27FC236}">
                  <a16:creationId xmlns:a16="http://schemas.microsoft.com/office/drawing/2014/main" id="{F520185C-9CFA-4319-AEED-FAC9F5EEEAAE}"/>
                </a:ext>
              </a:extLst>
            </p:cNvPr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6020;p57">
              <a:extLst>
                <a:ext uri="{FF2B5EF4-FFF2-40B4-BE49-F238E27FC236}">
                  <a16:creationId xmlns:a16="http://schemas.microsoft.com/office/drawing/2014/main" id="{274EF7DD-72F4-452D-B66E-76B25E5813B5}"/>
                </a:ext>
              </a:extLst>
            </p:cNvPr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6021;p57">
              <a:extLst>
                <a:ext uri="{FF2B5EF4-FFF2-40B4-BE49-F238E27FC236}">
                  <a16:creationId xmlns:a16="http://schemas.microsoft.com/office/drawing/2014/main" id="{65D0A74C-1F34-40C2-9F38-362A667BBCAB}"/>
                </a:ext>
              </a:extLst>
            </p:cNvPr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6022;p57">
              <a:extLst>
                <a:ext uri="{FF2B5EF4-FFF2-40B4-BE49-F238E27FC236}">
                  <a16:creationId xmlns:a16="http://schemas.microsoft.com/office/drawing/2014/main" id="{25A9ECA7-643F-45EF-8170-D49C77347D01}"/>
                </a:ext>
              </a:extLst>
            </p:cNvPr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6023;p57">
              <a:extLst>
                <a:ext uri="{FF2B5EF4-FFF2-40B4-BE49-F238E27FC236}">
                  <a16:creationId xmlns:a16="http://schemas.microsoft.com/office/drawing/2014/main" id="{AC1AFCBD-F12F-49CB-A226-64718E606D79}"/>
                </a:ext>
              </a:extLst>
            </p:cNvPr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6024;p57">
              <a:extLst>
                <a:ext uri="{FF2B5EF4-FFF2-40B4-BE49-F238E27FC236}">
                  <a16:creationId xmlns:a16="http://schemas.microsoft.com/office/drawing/2014/main" id="{07D4194A-565A-4BBD-B9CE-3C4845C6E6BC}"/>
                </a:ext>
              </a:extLst>
            </p:cNvPr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6025;p57">
              <a:extLst>
                <a:ext uri="{FF2B5EF4-FFF2-40B4-BE49-F238E27FC236}">
                  <a16:creationId xmlns:a16="http://schemas.microsoft.com/office/drawing/2014/main" id="{1DF590C7-A8FE-4613-AF04-3B884445EB91}"/>
                </a:ext>
              </a:extLst>
            </p:cNvPr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6026;p57">
              <a:extLst>
                <a:ext uri="{FF2B5EF4-FFF2-40B4-BE49-F238E27FC236}">
                  <a16:creationId xmlns:a16="http://schemas.microsoft.com/office/drawing/2014/main" id="{F3F3E108-3C35-43F4-ABCF-722917C80DAF}"/>
                </a:ext>
              </a:extLst>
            </p:cNvPr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6027;p57">
              <a:extLst>
                <a:ext uri="{FF2B5EF4-FFF2-40B4-BE49-F238E27FC236}">
                  <a16:creationId xmlns:a16="http://schemas.microsoft.com/office/drawing/2014/main" id="{0ABDA4CA-FBB9-4FA5-BA24-1B72742D2D1E}"/>
                </a:ext>
              </a:extLst>
            </p:cNvPr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6028;p57">
              <a:extLst>
                <a:ext uri="{FF2B5EF4-FFF2-40B4-BE49-F238E27FC236}">
                  <a16:creationId xmlns:a16="http://schemas.microsoft.com/office/drawing/2014/main" id="{17AE2E8C-64BD-484A-BD15-D691B26EEA5F}"/>
                </a:ext>
              </a:extLst>
            </p:cNvPr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6029;p57">
              <a:extLst>
                <a:ext uri="{FF2B5EF4-FFF2-40B4-BE49-F238E27FC236}">
                  <a16:creationId xmlns:a16="http://schemas.microsoft.com/office/drawing/2014/main" id="{D83422EE-A7D0-40EE-A92A-CA5FC219A827}"/>
                </a:ext>
              </a:extLst>
            </p:cNvPr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6030;p57">
              <a:extLst>
                <a:ext uri="{FF2B5EF4-FFF2-40B4-BE49-F238E27FC236}">
                  <a16:creationId xmlns:a16="http://schemas.microsoft.com/office/drawing/2014/main" id="{CBECA425-E515-48CC-B240-68226D99DA79}"/>
                </a:ext>
              </a:extLst>
            </p:cNvPr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6031;p57">
              <a:extLst>
                <a:ext uri="{FF2B5EF4-FFF2-40B4-BE49-F238E27FC236}">
                  <a16:creationId xmlns:a16="http://schemas.microsoft.com/office/drawing/2014/main" id="{C4082C48-CBD1-4607-8670-40985022970F}"/>
                </a:ext>
              </a:extLst>
            </p:cNvPr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6032;p57">
              <a:extLst>
                <a:ext uri="{FF2B5EF4-FFF2-40B4-BE49-F238E27FC236}">
                  <a16:creationId xmlns:a16="http://schemas.microsoft.com/office/drawing/2014/main" id="{2D5AA8C0-3E02-47FF-AB09-A15CDD17A38A}"/>
                </a:ext>
              </a:extLst>
            </p:cNvPr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6033;p57">
              <a:extLst>
                <a:ext uri="{FF2B5EF4-FFF2-40B4-BE49-F238E27FC236}">
                  <a16:creationId xmlns:a16="http://schemas.microsoft.com/office/drawing/2014/main" id="{1CBA17CB-B6EC-4984-9A8B-C6DF0B7F26CE}"/>
                </a:ext>
              </a:extLst>
            </p:cNvPr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6034;p57">
              <a:extLst>
                <a:ext uri="{FF2B5EF4-FFF2-40B4-BE49-F238E27FC236}">
                  <a16:creationId xmlns:a16="http://schemas.microsoft.com/office/drawing/2014/main" id="{D8246E37-FB8F-4298-8B5A-268E2A6116EA}"/>
                </a:ext>
              </a:extLst>
            </p:cNvPr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6035;p57">
              <a:extLst>
                <a:ext uri="{FF2B5EF4-FFF2-40B4-BE49-F238E27FC236}">
                  <a16:creationId xmlns:a16="http://schemas.microsoft.com/office/drawing/2014/main" id="{563EFB46-650E-4B35-ABDE-255A5C296273}"/>
                </a:ext>
              </a:extLst>
            </p:cNvPr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6036;p57">
              <a:extLst>
                <a:ext uri="{FF2B5EF4-FFF2-40B4-BE49-F238E27FC236}">
                  <a16:creationId xmlns:a16="http://schemas.microsoft.com/office/drawing/2014/main" id="{0303BAF2-9A33-4AF6-9277-0360293F1912}"/>
                </a:ext>
              </a:extLst>
            </p:cNvPr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6037;p57">
              <a:extLst>
                <a:ext uri="{FF2B5EF4-FFF2-40B4-BE49-F238E27FC236}">
                  <a16:creationId xmlns:a16="http://schemas.microsoft.com/office/drawing/2014/main" id="{6626DA5B-81FD-4F3F-958F-98FBBD49F3EE}"/>
                </a:ext>
              </a:extLst>
            </p:cNvPr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6038;p57">
              <a:extLst>
                <a:ext uri="{FF2B5EF4-FFF2-40B4-BE49-F238E27FC236}">
                  <a16:creationId xmlns:a16="http://schemas.microsoft.com/office/drawing/2014/main" id="{66AF865B-BB41-4C8A-94D8-719FFC16FD7D}"/>
                </a:ext>
              </a:extLst>
            </p:cNvPr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6039;p57">
              <a:extLst>
                <a:ext uri="{FF2B5EF4-FFF2-40B4-BE49-F238E27FC236}">
                  <a16:creationId xmlns:a16="http://schemas.microsoft.com/office/drawing/2014/main" id="{4AD3A39A-B093-4DB0-8432-C3BF0115320E}"/>
                </a:ext>
              </a:extLst>
            </p:cNvPr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6040;p57">
              <a:extLst>
                <a:ext uri="{FF2B5EF4-FFF2-40B4-BE49-F238E27FC236}">
                  <a16:creationId xmlns:a16="http://schemas.microsoft.com/office/drawing/2014/main" id="{9A68B58C-DA7B-46DD-9105-94F739A718B0}"/>
                </a:ext>
              </a:extLst>
            </p:cNvPr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6041;p57">
              <a:extLst>
                <a:ext uri="{FF2B5EF4-FFF2-40B4-BE49-F238E27FC236}">
                  <a16:creationId xmlns:a16="http://schemas.microsoft.com/office/drawing/2014/main" id="{0A418AE9-6BDE-4A39-AF5E-1EE9CE87C92F}"/>
                </a:ext>
              </a:extLst>
            </p:cNvPr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6042;p57">
              <a:extLst>
                <a:ext uri="{FF2B5EF4-FFF2-40B4-BE49-F238E27FC236}">
                  <a16:creationId xmlns:a16="http://schemas.microsoft.com/office/drawing/2014/main" id="{F73FFA0D-3427-4D94-AA87-98AC7DF74D72}"/>
                </a:ext>
              </a:extLst>
            </p:cNvPr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6043;p57">
              <a:extLst>
                <a:ext uri="{FF2B5EF4-FFF2-40B4-BE49-F238E27FC236}">
                  <a16:creationId xmlns:a16="http://schemas.microsoft.com/office/drawing/2014/main" id="{FF96EF2D-0A68-403C-8575-EB8F7F711881}"/>
                </a:ext>
              </a:extLst>
            </p:cNvPr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6044;p57">
              <a:extLst>
                <a:ext uri="{FF2B5EF4-FFF2-40B4-BE49-F238E27FC236}">
                  <a16:creationId xmlns:a16="http://schemas.microsoft.com/office/drawing/2014/main" id="{8984EDFF-E874-405B-B6BF-9D5B6D2B518E}"/>
                </a:ext>
              </a:extLst>
            </p:cNvPr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6045;p57">
              <a:extLst>
                <a:ext uri="{FF2B5EF4-FFF2-40B4-BE49-F238E27FC236}">
                  <a16:creationId xmlns:a16="http://schemas.microsoft.com/office/drawing/2014/main" id="{8972B2B5-896C-4F81-B5BA-D9130FC76FB8}"/>
                </a:ext>
              </a:extLst>
            </p:cNvPr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6046;p57">
              <a:extLst>
                <a:ext uri="{FF2B5EF4-FFF2-40B4-BE49-F238E27FC236}">
                  <a16:creationId xmlns:a16="http://schemas.microsoft.com/office/drawing/2014/main" id="{8E6815BC-7A76-495A-8084-D1D057893646}"/>
                </a:ext>
              </a:extLst>
            </p:cNvPr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6047;p57">
              <a:extLst>
                <a:ext uri="{FF2B5EF4-FFF2-40B4-BE49-F238E27FC236}">
                  <a16:creationId xmlns:a16="http://schemas.microsoft.com/office/drawing/2014/main" id="{058994E2-2CF7-45D0-B571-AE636BCD3A88}"/>
                </a:ext>
              </a:extLst>
            </p:cNvPr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6048;p57">
              <a:extLst>
                <a:ext uri="{FF2B5EF4-FFF2-40B4-BE49-F238E27FC236}">
                  <a16:creationId xmlns:a16="http://schemas.microsoft.com/office/drawing/2014/main" id="{9F0B2DCD-349F-4EA0-918C-D7AE06B2BE63}"/>
                </a:ext>
              </a:extLst>
            </p:cNvPr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6049;p57">
              <a:extLst>
                <a:ext uri="{FF2B5EF4-FFF2-40B4-BE49-F238E27FC236}">
                  <a16:creationId xmlns:a16="http://schemas.microsoft.com/office/drawing/2014/main" id="{4CC9AD67-2041-498F-B7DE-0740DA3396AE}"/>
                </a:ext>
              </a:extLst>
            </p:cNvPr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6050;p57">
              <a:extLst>
                <a:ext uri="{FF2B5EF4-FFF2-40B4-BE49-F238E27FC236}">
                  <a16:creationId xmlns:a16="http://schemas.microsoft.com/office/drawing/2014/main" id="{941ACE66-0E55-4593-A7BE-0809AAFE15FA}"/>
                </a:ext>
              </a:extLst>
            </p:cNvPr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6051;p57">
              <a:extLst>
                <a:ext uri="{FF2B5EF4-FFF2-40B4-BE49-F238E27FC236}">
                  <a16:creationId xmlns:a16="http://schemas.microsoft.com/office/drawing/2014/main" id="{91675C08-11BA-429D-B841-DCE672BC6A95}"/>
                </a:ext>
              </a:extLst>
            </p:cNvPr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6052;p57">
              <a:extLst>
                <a:ext uri="{FF2B5EF4-FFF2-40B4-BE49-F238E27FC236}">
                  <a16:creationId xmlns:a16="http://schemas.microsoft.com/office/drawing/2014/main" id="{2048DD40-9FB2-49B9-B9B4-47E103922E32}"/>
                </a:ext>
              </a:extLst>
            </p:cNvPr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6053;p57">
              <a:extLst>
                <a:ext uri="{FF2B5EF4-FFF2-40B4-BE49-F238E27FC236}">
                  <a16:creationId xmlns:a16="http://schemas.microsoft.com/office/drawing/2014/main" id="{F7DBED59-F1C5-4B5B-ADC8-1A2AC34C41F6}"/>
                </a:ext>
              </a:extLst>
            </p:cNvPr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6054;p57">
              <a:extLst>
                <a:ext uri="{FF2B5EF4-FFF2-40B4-BE49-F238E27FC236}">
                  <a16:creationId xmlns:a16="http://schemas.microsoft.com/office/drawing/2014/main" id="{C7E38696-FC35-4FC8-9974-7A500427BABF}"/>
                </a:ext>
              </a:extLst>
            </p:cNvPr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6055;p57">
              <a:extLst>
                <a:ext uri="{FF2B5EF4-FFF2-40B4-BE49-F238E27FC236}">
                  <a16:creationId xmlns:a16="http://schemas.microsoft.com/office/drawing/2014/main" id="{04AE308B-052F-4E56-BF41-AA21C60BDA8E}"/>
                </a:ext>
              </a:extLst>
            </p:cNvPr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6056;p57">
              <a:extLst>
                <a:ext uri="{FF2B5EF4-FFF2-40B4-BE49-F238E27FC236}">
                  <a16:creationId xmlns:a16="http://schemas.microsoft.com/office/drawing/2014/main" id="{8C289E97-808B-4EC2-9C23-B1454BDDA79E}"/>
                </a:ext>
              </a:extLst>
            </p:cNvPr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6057;p57">
              <a:extLst>
                <a:ext uri="{FF2B5EF4-FFF2-40B4-BE49-F238E27FC236}">
                  <a16:creationId xmlns:a16="http://schemas.microsoft.com/office/drawing/2014/main" id="{7F4CF56F-4C21-4F33-A685-7B80F9E1C86E}"/>
                </a:ext>
              </a:extLst>
            </p:cNvPr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6058;p57">
              <a:extLst>
                <a:ext uri="{FF2B5EF4-FFF2-40B4-BE49-F238E27FC236}">
                  <a16:creationId xmlns:a16="http://schemas.microsoft.com/office/drawing/2014/main" id="{C8C35409-0A3F-40B1-9678-04970983372F}"/>
                </a:ext>
              </a:extLst>
            </p:cNvPr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6059;p57">
              <a:extLst>
                <a:ext uri="{FF2B5EF4-FFF2-40B4-BE49-F238E27FC236}">
                  <a16:creationId xmlns:a16="http://schemas.microsoft.com/office/drawing/2014/main" id="{F744D125-4D62-4412-9AD5-78BB89B188CB}"/>
                </a:ext>
              </a:extLst>
            </p:cNvPr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6060;p57">
              <a:extLst>
                <a:ext uri="{FF2B5EF4-FFF2-40B4-BE49-F238E27FC236}">
                  <a16:creationId xmlns:a16="http://schemas.microsoft.com/office/drawing/2014/main" id="{746DA43E-D698-4D25-BA31-7BBB2BB2FCC2}"/>
                </a:ext>
              </a:extLst>
            </p:cNvPr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6061;p57">
              <a:extLst>
                <a:ext uri="{FF2B5EF4-FFF2-40B4-BE49-F238E27FC236}">
                  <a16:creationId xmlns:a16="http://schemas.microsoft.com/office/drawing/2014/main" id="{2BBABFEE-C5E2-4614-8964-B4163A719E32}"/>
                </a:ext>
              </a:extLst>
            </p:cNvPr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6062;p57">
              <a:extLst>
                <a:ext uri="{FF2B5EF4-FFF2-40B4-BE49-F238E27FC236}">
                  <a16:creationId xmlns:a16="http://schemas.microsoft.com/office/drawing/2014/main" id="{E04989F9-93B7-4184-B323-325E7B419FD0}"/>
                </a:ext>
              </a:extLst>
            </p:cNvPr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6063;p57">
              <a:extLst>
                <a:ext uri="{FF2B5EF4-FFF2-40B4-BE49-F238E27FC236}">
                  <a16:creationId xmlns:a16="http://schemas.microsoft.com/office/drawing/2014/main" id="{6D651B7B-B8B5-47B3-98E2-4C48AB57CFC5}"/>
                </a:ext>
              </a:extLst>
            </p:cNvPr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6064;p57">
              <a:extLst>
                <a:ext uri="{FF2B5EF4-FFF2-40B4-BE49-F238E27FC236}">
                  <a16:creationId xmlns:a16="http://schemas.microsoft.com/office/drawing/2014/main" id="{D7A93B15-7275-4153-90B6-26898DDA328E}"/>
                </a:ext>
              </a:extLst>
            </p:cNvPr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6065;p57">
              <a:extLst>
                <a:ext uri="{FF2B5EF4-FFF2-40B4-BE49-F238E27FC236}">
                  <a16:creationId xmlns:a16="http://schemas.microsoft.com/office/drawing/2014/main" id="{A2E009FC-6708-4D36-A09C-BE6966AFE880}"/>
                </a:ext>
              </a:extLst>
            </p:cNvPr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6066;p57">
              <a:extLst>
                <a:ext uri="{FF2B5EF4-FFF2-40B4-BE49-F238E27FC236}">
                  <a16:creationId xmlns:a16="http://schemas.microsoft.com/office/drawing/2014/main" id="{0DFEADE9-B5A8-4913-B20F-500859C146A0}"/>
                </a:ext>
              </a:extLst>
            </p:cNvPr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6067;p57">
              <a:extLst>
                <a:ext uri="{FF2B5EF4-FFF2-40B4-BE49-F238E27FC236}">
                  <a16:creationId xmlns:a16="http://schemas.microsoft.com/office/drawing/2014/main" id="{06200DA0-9A82-4733-8657-532D33DA077E}"/>
                </a:ext>
              </a:extLst>
            </p:cNvPr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6068;p57">
              <a:extLst>
                <a:ext uri="{FF2B5EF4-FFF2-40B4-BE49-F238E27FC236}">
                  <a16:creationId xmlns:a16="http://schemas.microsoft.com/office/drawing/2014/main" id="{40E76807-711C-4967-B354-A10435FD275E}"/>
                </a:ext>
              </a:extLst>
            </p:cNvPr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6069;p57">
              <a:extLst>
                <a:ext uri="{FF2B5EF4-FFF2-40B4-BE49-F238E27FC236}">
                  <a16:creationId xmlns:a16="http://schemas.microsoft.com/office/drawing/2014/main" id="{BC648E3A-9B20-4F85-A963-892F838AB7BD}"/>
                </a:ext>
              </a:extLst>
            </p:cNvPr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6070;p57">
              <a:extLst>
                <a:ext uri="{FF2B5EF4-FFF2-40B4-BE49-F238E27FC236}">
                  <a16:creationId xmlns:a16="http://schemas.microsoft.com/office/drawing/2014/main" id="{1AE01E96-29E7-4ACF-B99F-0AEE6D87BFF4}"/>
                </a:ext>
              </a:extLst>
            </p:cNvPr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6071;p57">
              <a:extLst>
                <a:ext uri="{FF2B5EF4-FFF2-40B4-BE49-F238E27FC236}">
                  <a16:creationId xmlns:a16="http://schemas.microsoft.com/office/drawing/2014/main" id="{AECED80F-9779-46CD-9121-79FD4EB1C384}"/>
                </a:ext>
              </a:extLst>
            </p:cNvPr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6072;p57">
              <a:extLst>
                <a:ext uri="{FF2B5EF4-FFF2-40B4-BE49-F238E27FC236}">
                  <a16:creationId xmlns:a16="http://schemas.microsoft.com/office/drawing/2014/main" id="{C2149F34-2F09-429B-A2EA-1864CD8177D3}"/>
                </a:ext>
              </a:extLst>
            </p:cNvPr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6073;p57">
              <a:extLst>
                <a:ext uri="{FF2B5EF4-FFF2-40B4-BE49-F238E27FC236}">
                  <a16:creationId xmlns:a16="http://schemas.microsoft.com/office/drawing/2014/main" id="{ABE0A0EE-7C61-4A37-84E2-E477E243F18B}"/>
                </a:ext>
              </a:extLst>
            </p:cNvPr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6074;p57">
              <a:extLst>
                <a:ext uri="{FF2B5EF4-FFF2-40B4-BE49-F238E27FC236}">
                  <a16:creationId xmlns:a16="http://schemas.microsoft.com/office/drawing/2014/main" id="{868A487E-FEDE-4A2F-A96C-00C419A25BAB}"/>
                </a:ext>
              </a:extLst>
            </p:cNvPr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6075;p57">
              <a:extLst>
                <a:ext uri="{FF2B5EF4-FFF2-40B4-BE49-F238E27FC236}">
                  <a16:creationId xmlns:a16="http://schemas.microsoft.com/office/drawing/2014/main" id="{4455A66F-867B-4650-906A-763DEC1055AE}"/>
                </a:ext>
              </a:extLst>
            </p:cNvPr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6076;p57">
              <a:extLst>
                <a:ext uri="{FF2B5EF4-FFF2-40B4-BE49-F238E27FC236}">
                  <a16:creationId xmlns:a16="http://schemas.microsoft.com/office/drawing/2014/main" id="{7BABF669-CF05-4E52-A69C-6045E2D0CC38}"/>
                </a:ext>
              </a:extLst>
            </p:cNvPr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6077;p57">
              <a:extLst>
                <a:ext uri="{FF2B5EF4-FFF2-40B4-BE49-F238E27FC236}">
                  <a16:creationId xmlns:a16="http://schemas.microsoft.com/office/drawing/2014/main" id="{86E76CD2-735A-439A-B260-A3B7EC4531CE}"/>
                </a:ext>
              </a:extLst>
            </p:cNvPr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6078;p57">
              <a:extLst>
                <a:ext uri="{FF2B5EF4-FFF2-40B4-BE49-F238E27FC236}">
                  <a16:creationId xmlns:a16="http://schemas.microsoft.com/office/drawing/2014/main" id="{07F5D6A9-8DDF-4B21-932F-483D9A2DC710}"/>
                </a:ext>
              </a:extLst>
            </p:cNvPr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6079;p57">
              <a:extLst>
                <a:ext uri="{FF2B5EF4-FFF2-40B4-BE49-F238E27FC236}">
                  <a16:creationId xmlns:a16="http://schemas.microsoft.com/office/drawing/2014/main" id="{BD53DF31-0394-4369-9848-8E953C8F5866}"/>
                </a:ext>
              </a:extLst>
            </p:cNvPr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6080;p57">
              <a:extLst>
                <a:ext uri="{FF2B5EF4-FFF2-40B4-BE49-F238E27FC236}">
                  <a16:creationId xmlns:a16="http://schemas.microsoft.com/office/drawing/2014/main" id="{0213F2AC-749B-4E0B-985E-A585BEE7C6FF}"/>
                </a:ext>
              </a:extLst>
            </p:cNvPr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6081;p57">
              <a:extLst>
                <a:ext uri="{FF2B5EF4-FFF2-40B4-BE49-F238E27FC236}">
                  <a16:creationId xmlns:a16="http://schemas.microsoft.com/office/drawing/2014/main" id="{73DE36AF-62F3-4787-B924-2D655A6F8E1D}"/>
                </a:ext>
              </a:extLst>
            </p:cNvPr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6082;p57">
              <a:extLst>
                <a:ext uri="{FF2B5EF4-FFF2-40B4-BE49-F238E27FC236}">
                  <a16:creationId xmlns:a16="http://schemas.microsoft.com/office/drawing/2014/main" id="{9E79ADC0-D9A2-4801-9E96-7522F3722C71}"/>
                </a:ext>
              </a:extLst>
            </p:cNvPr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6083;p57">
              <a:extLst>
                <a:ext uri="{FF2B5EF4-FFF2-40B4-BE49-F238E27FC236}">
                  <a16:creationId xmlns:a16="http://schemas.microsoft.com/office/drawing/2014/main" id="{F2D6852B-A239-40EC-87BA-BC53D797F703}"/>
                </a:ext>
              </a:extLst>
            </p:cNvPr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6084;p57">
              <a:extLst>
                <a:ext uri="{FF2B5EF4-FFF2-40B4-BE49-F238E27FC236}">
                  <a16:creationId xmlns:a16="http://schemas.microsoft.com/office/drawing/2014/main" id="{68182CE5-3A27-4484-AECD-C433FD847747}"/>
                </a:ext>
              </a:extLst>
            </p:cNvPr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6085;p57">
              <a:extLst>
                <a:ext uri="{FF2B5EF4-FFF2-40B4-BE49-F238E27FC236}">
                  <a16:creationId xmlns:a16="http://schemas.microsoft.com/office/drawing/2014/main" id="{D619EE9C-0744-4264-A15B-DC2FFC1C8DB4}"/>
                </a:ext>
              </a:extLst>
            </p:cNvPr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6086;p57">
              <a:extLst>
                <a:ext uri="{FF2B5EF4-FFF2-40B4-BE49-F238E27FC236}">
                  <a16:creationId xmlns:a16="http://schemas.microsoft.com/office/drawing/2014/main" id="{4378CFC6-10B4-4719-98F3-FD5A7AC869B1}"/>
                </a:ext>
              </a:extLst>
            </p:cNvPr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6087;p57">
              <a:extLst>
                <a:ext uri="{FF2B5EF4-FFF2-40B4-BE49-F238E27FC236}">
                  <a16:creationId xmlns:a16="http://schemas.microsoft.com/office/drawing/2014/main" id="{3C2A0B4E-50AA-4D8E-887C-6D425B5E8977}"/>
                </a:ext>
              </a:extLst>
            </p:cNvPr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6088;p57">
              <a:extLst>
                <a:ext uri="{FF2B5EF4-FFF2-40B4-BE49-F238E27FC236}">
                  <a16:creationId xmlns:a16="http://schemas.microsoft.com/office/drawing/2014/main" id="{136CCD77-F6B7-4508-A4D5-FBA881DF1E3C}"/>
                </a:ext>
              </a:extLst>
            </p:cNvPr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6089;p57">
              <a:extLst>
                <a:ext uri="{FF2B5EF4-FFF2-40B4-BE49-F238E27FC236}">
                  <a16:creationId xmlns:a16="http://schemas.microsoft.com/office/drawing/2014/main" id="{D2098144-3AF7-45E6-AD0E-6977535411E5}"/>
                </a:ext>
              </a:extLst>
            </p:cNvPr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6090;p57">
              <a:extLst>
                <a:ext uri="{FF2B5EF4-FFF2-40B4-BE49-F238E27FC236}">
                  <a16:creationId xmlns:a16="http://schemas.microsoft.com/office/drawing/2014/main" id="{9B4F0C3C-E0D5-4CF6-B2F9-325EA1FAF137}"/>
                </a:ext>
              </a:extLst>
            </p:cNvPr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6091;p57">
              <a:extLst>
                <a:ext uri="{FF2B5EF4-FFF2-40B4-BE49-F238E27FC236}">
                  <a16:creationId xmlns:a16="http://schemas.microsoft.com/office/drawing/2014/main" id="{FA0ADDCF-5E09-455F-B8B2-00654E8E2DF8}"/>
                </a:ext>
              </a:extLst>
            </p:cNvPr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6092;p57">
              <a:extLst>
                <a:ext uri="{FF2B5EF4-FFF2-40B4-BE49-F238E27FC236}">
                  <a16:creationId xmlns:a16="http://schemas.microsoft.com/office/drawing/2014/main" id="{03F9BFA2-AC7D-4A45-B5C5-31911A2AB484}"/>
                </a:ext>
              </a:extLst>
            </p:cNvPr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6093;p57">
              <a:extLst>
                <a:ext uri="{FF2B5EF4-FFF2-40B4-BE49-F238E27FC236}">
                  <a16:creationId xmlns:a16="http://schemas.microsoft.com/office/drawing/2014/main" id="{D517BBC0-5C0E-442F-9C24-941A5AEE7BCC}"/>
                </a:ext>
              </a:extLst>
            </p:cNvPr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6094;p57">
              <a:extLst>
                <a:ext uri="{FF2B5EF4-FFF2-40B4-BE49-F238E27FC236}">
                  <a16:creationId xmlns:a16="http://schemas.microsoft.com/office/drawing/2014/main" id="{1DA6D964-86B4-4F41-880E-26E0E02E0129}"/>
                </a:ext>
              </a:extLst>
            </p:cNvPr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6095;p57">
              <a:extLst>
                <a:ext uri="{FF2B5EF4-FFF2-40B4-BE49-F238E27FC236}">
                  <a16:creationId xmlns:a16="http://schemas.microsoft.com/office/drawing/2014/main" id="{B96C4089-D3AE-49BA-8289-8AA2F4DB19BE}"/>
                </a:ext>
              </a:extLst>
            </p:cNvPr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6096;p57">
              <a:extLst>
                <a:ext uri="{FF2B5EF4-FFF2-40B4-BE49-F238E27FC236}">
                  <a16:creationId xmlns:a16="http://schemas.microsoft.com/office/drawing/2014/main" id="{32358C6D-21C0-4416-92D3-64224FC414FA}"/>
                </a:ext>
              </a:extLst>
            </p:cNvPr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6097;p57">
              <a:extLst>
                <a:ext uri="{FF2B5EF4-FFF2-40B4-BE49-F238E27FC236}">
                  <a16:creationId xmlns:a16="http://schemas.microsoft.com/office/drawing/2014/main" id="{0F3207D2-917C-4DC1-AA48-9E2D0E702F30}"/>
                </a:ext>
              </a:extLst>
            </p:cNvPr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6098;p57">
              <a:extLst>
                <a:ext uri="{FF2B5EF4-FFF2-40B4-BE49-F238E27FC236}">
                  <a16:creationId xmlns:a16="http://schemas.microsoft.com/office/drawing/2014/main" id="{C578F110-1266-4FF4-B11F-7CDC9DD61BE5}"/>
                </a:ext>
              </a:extLst>
            </p:cNvPr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6099;p57">
              <a:extLst>
                <a:ext uri="{FF2B5EF4-FFF2-40B4-BE49-F238E27FC236}">
                  <a16:creationId xmlns:a16="http://schemas.microsoft.com/office/drawing/2014/main" id="{184BADCD-A1FE-407A-8A64-9503BA6F4B6C}"/>
                </a:ext>
              </a:extLst>
            </p:cNvPr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6100;p57">
              <a:extLst>
                <a:ext uri="{FF2B5EF4-FFF2-40B4-BE49-F238E27FC236}">
                  <a16:creationId xmlns:a16="http://schemas.microsoft.com/office/drawing/2014/main" id="{8B246C10-6538-4053-856E-82B0C1FD70B6}"/>
                </a:ext>
              </a:extLst>
            </p:cNvPr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6101;p57">
              <a:extLst>
                <a:ext uri="{FF2B5EF4-FFF2-40B4-BE49-F238E27FC236}">
                  <a16:creationId xmlns:a16="http://schemas.microsoft.com/office/drawing/2014/main" id="{8226F690-EA9F-4EB1-98E7-D2551D013ED0}"/>
                </a:ext>
              </a:extLst>
            </p:cNvPr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6102;p57">
              <a:extLst>
                <a:ext uri="{FF2B5EF4-FFF2-40B4-BE49-F238E27FC236}">
                  <a16:creationId xmlns:a16="http://schemas.microsoft.com/office/drawing/2014/main" id="{A460C00D-7E9D-4CD5-B058-7F3474B955F0}"/>
                </a:ext>
              </a:extLst>
            </p:cNvPr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6103;p57">
              <a:extLst>
                <a:ext uri="{FF2B5EF4-FFF2-40B4-BE49-F238E27FC236}">
                  <a16:creationId xmlns:a16="http://schemas.microsoft.com/office/drawing/2014/main" id="{DBDF6A62-186C-4734-9DA9-208FD0063A66}"/>
                </a:ext>
              </a:extLst>
            </p:cNvPr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6104;p57">
              <a:extLst>
                <a:ext uri="{FF2B5EF4-FFF2-40B4-BE49-F238E27FC236}">
                  <a16:creationId xmlns:a16="http://schemas.microsoft.com/office/drawing/2014/main" id="{899A4FF7-7846-49FA-A868-D352D604B92A}"/>
                </a:ext>
              </a:extLst>
            </p:cNvPr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6105;p57">
              <a:extLst>
                <a:ext uri="{FF2B5EF4-FFF2-40B4-BE49-F238E27FC236}">
                  <a16:creationId xmlns:a16="http://schemas.microsoft.com/office/drawing/2014/main" id="{336E2200-19D6-4E5D-9379-374BA7BBA24C}"/>
                </a:ext>
              </a:extLst>
            </p:cNvPr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6106;p57">
              <a:extLst>
                <a:ext uri="{FF2B5EF4-FFF2-40B4-BE49-F238E27FC236}">
                  <a16:creationId xmlns:a16="http://schemas.microsoft.com/office/drawing/2014/main" id="{62719669-07C0-4858-AE61-61371C497582}"/>
                </a:ext>
              </a:extLst>
            </p:cNvPr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6107;p57">
              <a:extLst>
                <a:ext uri="{FF2B5EF4-FFF2-40B4-BE49-F238E27FC236}">
                  <a16:creationId xmlns:a16="http://schemas.microsoft.com/office/drawing/2014/main" id="{42E08AEB-CE20-413D-848C-A52396442B9D}"/>
                </a:ext>
              </a:extLst>
            </p:cNvPr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6108;p57">
              <a:extLst>
                <a:ext uri="{FF2B5EF4-FFF2-40B4-BE49-F238E27FC236}">
                  <a16:creationId xmlns:a16="http://schemas.microsoft.com/office/drawing/2014/main" id="{BC5C0AD6-3FE3-4E80-B738-526B9007E5F2}"/>
                </a:ext>
              </a:extLst>
            </p:cNvPr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6109;p57">
              <a:extLst>
                <a:ext uri="{FF2B5EF4-FFF2-40B4-BE49-F238E27FC236}">
                  <a16:creationId xmlns:a16="http://schemas.microsoft.com/office/drawing/2014/main" id="{DDACB45F-6C0E-472F-83FC-5449ACA270A2}"/>
                </a:ext>
              </a:extLst>
            </p:cNvPr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6110;p57">
              <a:extLst>
                <a:ext uri="{FF2B5EF4-FFF2-40B4-BE49-F238E27FC236}">
                  <a16:creationId xmlns:a16="http://schemas.microsoft.com/office/drawing/2014/main" id="{386BC1B8-862D-47A4-97D3-1A62150071DD}"/>
                </a:ext>
              </a:extLst>
            </p:cNvPr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6111;p57">
              <a:extLst>
                <a:ext uri="{FF2B5EF4-FFF2-40B4-BE49-F238E27FC236}">
                  <a16:creationId xmlns:a16="http://schemas.microsoft.com/office/drawing/2014/main" id="{D739299E-E247-46D0-AF8D-ED445D181330}"/>
                </a:ext>
              </a:extLst>
            </p:cNvPr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6112;p57">
              <a:extLst>
                <a:ext uri="{FF2B5EF4-FFF2-40B4-BE49-F238E27FC236}">
                  <a16:creationId xmlns:a16="http://schemas.microsoft.com/office/drawing/2014/main" id="{E8CD064D-944B-4135-B886-5D91A8854A22}"/>
                </a:ext>
              </a:extLst>
            </p:cNvPr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6113;p57">
              <a:extLst>
                <a:ext uri="{FF2B5EF4-FFF2-40B4-BE49-F238E27FC236}">
                  <a16:creationId xmlns:a16="http://schemas.microsoft.com/office/drawing/2014/main" id="{AC758C96-8A8F-45AD-9B6F-C3721659A46D}"/>
                </a:ext>
              </a:extLst>
            </p:cNvPr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6114;p57">
              <a:extLst>
                <a:ext uri="{FF2B5EF4-FFF2-40B4-BE49-F238E27FC236}">
                  <a16:creationId xmlns:a16="http://schemas.microsoft.com/office/drawing/2014/main" id="{D62F65C2-A9BE-4A23-B906-44E910A53996}"/>
                </a:ext>
              </a:extLst>
            </p:cNvPr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6115;p57">
              <a:extLst>
                <a:ext uri="{FF2B5EF4-FFF2-40B4-BE49-F238E27FC236}">
                  <a16:creationId xmlns:a16="http://schemas.microsoft.com/office/drawing/2014/main" id="{27D71197-AEB8-457B-9783-91C55FCA50B2}"/>
                </a:ext>
              </a:extLst>
            </p:cNvPr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6116;p57">
              <a:extLst>
                <a:ext uri="{FF2B5EF4-FFF2-40B4-BE49-F238E27FC236}">
                  <a16:creationId xmlns:a16="http://schemas.microsoft.com/office/drawing/2014/main" id="{120149AC-74E3-4CF5-A508-ED6DE56F83A7}"/>
                </a:ext>
              </a:extLst>
            </p:cNvPr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6117;p57">
              <a:extLst>
                <a:ext uri="{FF2B5EF4-FFF2-40B4-BE49-F238E27FC236}">
                  <a16:creationId xmlns:a16="http://schemas.microsoft.com/office/drawing/2014/main" id="{09D90F71-2675-4184-87FB-F7E06C3CAD6D}"/>
                </a:ext>
              </a:extLst>
            </p:cNvPr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6118;p57">
              <a:extLst>
                <a:ext uri="{FF2B5EF4-FFF2-40B4-BE49-F238E27FC236}">
                  <a16:creationId xmlns:a16="http://schemas.microsoft.com/office/drawing/2014/main" id="{6FF9AE0E-DCFA-4295-AF99-4B8205837FE0}"/>
                </a:ext>
              </a:extLst>
            </p:cNvPr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6119;p57">
              <a:extLst>
                <a:ext uri="{FF2B5EF4-FFF2-40B4-BE49-F238E27FC236}">
                  <a16:creationId xmlns:a16="http://schemas.microsoft.com/office/drawing/2014/main" id="{DC73981E-2136-41E9-BAD0-3A990F1E5350}"/>
                </a:ext>
              </a:extLst>
            </p:cNvPr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6120;p57">
              <a:extLst>
                <a:ext uri="{FF2B5EF4-FFF2-40B4-BE49-F238E27FC236}">
                  <a16:creationId xmlns:a16="http://schemas.microsoft.com/office/drawing/2014/main" id="{E1D9EABD-C5BC-49F9-BA2B-9030D36279EA}"/>
                </a:ext>
              </a:extLst>
            </p:cNvPr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6121;p57">
              <a:extLst>
                <a:ext uri="{FF2B5EF4-FFF2-40B4-BE49-F238E27FC236}">
                  <a16:creationId xmlns:a16="http://schemas.microsoft.com/office/drawing/2014/main" id="{8DFF00A1-F63A-45DA-BDAE-659DA0977BE9}"/>
                </a:ext>
              </a:extLst>
            </p:cNvPr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6122;p57">
              <a:extLst>
                <a:ext uri="{FF2B5EF4-FFF2-40B4-BE49-F238E27FC236}">
                  <a16:creationId xmlns:a16="http://schemas.microsoft.com/office/drawing/2014/main" id="{8A3D0218-1820-4408-BF1E-414AE10DCA0C}"/>
                </a:ext>
              </a:extLst>
            </p:cNvPr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6123;p57">
              <a:extLst>
                <a:ext uri="{FF2B5EF4-FFF2-40B4-BE49-F238E27FC236}">
                  <a16:creationId xmlns:a16="http://schemas.microsoft.com/office/drawing/2014/main" id="{17814354-3840-465B-82DD-60518D7F466B}"/>
                </a:ext>
              </a:extLst>
            </p:cNvPr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6124;p57">
              <a:extLst>
                <a:ext uri="{FF2B5EF4-FFF2-40B4-BE49-F238E27FC236}">
                  <a16:creationId xmlns:a16="http://schemas.microsoft.com/office/drawing/2014/main" id="{ABA8D7C8-44E0-4F1D-9E96-9BD2604D81F8}"/>
                </a:ext>
              </a:extLst>
            </p:cNvPr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6125;p57">
              <a:extLst>
                <a:ext uri="{FF2B5EF4-FFF2-40B4-BE49-F238E27FC236}">
                  <a16:creationId xmlns:a16="http://schemas.microsoft.com/office/drawing/2014/main" id="{9F55A34D-73EF-40B6-BEB6-7D2358F06469}"/>
                </a:ext>
              </a:extLst>
            </p:cNvPr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6126;p57">
              <a:extLst>
                <a:ext uri="{FF2B5EF4-FFF2-40B4-BE49-F238E27FC236}">
                  <a16:creationId xmlns:a16="http://schemas.microsoft.com/office/drawing/2014/main" id="{262CDA16-6BF7-4C96-8811-C8021297237E}"/>
                </a:ext>
              </a:extLst>
            </p:cNvPr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6127;p57">
              <a:extLst>
                <a:ext uri="{FF2B5EF4-FFF2-40B4-BE49-F238E27FC236}">
                  <a16:creationId xmlns:a16="http://schemas.microsoft.com/office/drawing/2014/main" id="{980124EB-1934-4D2A-9C59-23D13C2174EE}"/>
                </a:ext>
              </a:extLst>
            </p:cNvPr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6128;p57">
              <a:extLst>
                <a:ext uri="{FF2B5EF4-FFF2-40B4-BE49-F238E27FC236}">
                  <a16:creationId xmlns:a16="http://schemas.microsoft.com/office/drawing/2014/main" id="{661B74B2-A1D7-48B4-BFA0-2EF6601A1D21}"/>
                </a:ext>
              </a:extLst>
            </p:cNvPr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6129;p57">
              <a:extLst>
                <a:ext uri="{FF2B5EF4-FFF2-40B4-BE49-F238E27FC236}">
                  <a16:creationId xmlns:a16="http://schemas.microsoft.com/office/drawing/2014/main" id="{138E1899-EE60-480B-86D4-09938F6C3C80}"/>
                </a:ext>
              </a:extLst>
            </p:cNvPr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6130;p57">
              <a:extLst>
                <a:ext uri="{FF2B5EF4-FFF2-40B4-BE49-F238E27FC236}">
                  <a16:creationId xmlns:a16="http://schemas.microsoft.com/office/drawing/2014/main" id="{CA542EED-C875-409D-B4CF-63F23B7792F6}"/>
                </a:ext>
              </a:extLst>
            </p:cNvPr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6131;p57">
              <a:extLst>
                <a:ext uri="{FF2B5EF4-FFF2-40B4-BE49-F238E27FC236}">
                  <a16:creationId xmlns:a16="http://schemas.microsoft.com/office/drawing/2014/main" id="{B53B4242-E0E7-44AE-84AE-94AC329FC23E}"/>
                </a:ext>
              </a:extLst>
            </p:cNvPr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6132;p57">
              <a:extLst>
                <a:ext uri="{FF2B5EF4-FFF2-40B4-BE49-F238E27FC236}">
                  <a16:creationId xmlns:a16="http://schemas.microsoft.com/office/drawing/2014/main" id="{50BFE827-894A-474F-91CD-7A693F05021A}"/>
                </a:ext>
              </a:extLst>
            </p:cNvPr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6133;p57">
              <a:extLst>
                <a:ext uri="{FF2B5EF4-FFF2-40B4-BE49-F238E27FC236}">
                  <a16:creationId xmlns:a16="http://schemas.microsoft.com/office/drawing/2014/main" id="{DA448A3A-832C-4BB3-904A-5A8D0BD56D9C}"/>
                </a:ext>
              </a:extLst>
            </p:cNvPr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6134;p57">
              <a:extLst>
                <a:ext uri="{FF2B5EF4-FFF2-40B4-BE49-F238E27FC236}">
                  <a16:creationId xmlns:a16="http://schemas.microsoft.com/office/drawing/2014/main" id="{53AD6479-902F-4475-BE8E-57DDF663E3F8}"/>
                </a:ext>
              </a:extLst>
            </p:cNvPr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6135;p57">
              <a:extLst>
                <a:ext uri="{FF2B5EF4-FFF2-40B4-BE49-F238E27FC236}">
                  <a16:creationId xmlns:a16="http://schemas.microsoft.com/office/drawing/2014/main" id="{7132E5C2-D0D0-4EE3-BAD2-47AF05BAA618}"/>
                </a:ext>
              </a:extLst>
            </p:cNvPr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6136;p57">
              <a:extLst>
                <a:ext uri="{FF2B5EF4-FFF2-40B4-BE49-F238E27FC236}">
                  <a16:creationId xmlns:a16="http://schemas.microsoft.com/office/drawing/2014/main" id="{2FD56551-ECA8-4E86-9EE9-A1EB5FEE04A3}"/>
                </a:ext>
              </a:extLst>
            </p:cNvPr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6137;p57">
              <a:extLst>
                <a:ext uri="{FF2B5EF4-FFF2-40B4-BE49-F238E27FC236}">
                  <a16:creationId xmlns:a16="http://schemas.microsoft.com/office/drawing/2014/main" id="{39019BA3-E783-485D-9AE6-786084BF3BE9}"/>
                </a:ext>
              </a:extLst>
            </p:cNvPr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6138;p57">
              <a:extLst>
                <a:ext uri="{FF2B5EF4-FFF2-40B4-BE49-F238E27FC236}">
                  <a16:creationId xmlns:a16="http://schemas.microsoft.com/office/drawing/2014/main" id="{DFF2BB6C-7724-460B-9043-449216C5AA98}"/>
                </a:ext>
              </a:extLst>
            </p:cNvPr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6139;p57">
              <a:extLst>
                <a:ext uri="{FF2B5EF4-FFF2-40B4-BE49-F238E27FC236}">
                  <a16:creationId xmlns:a16="http://schemas.microsoft.com/office/drawing/2014/main" id="{97102123-84FA-40C5-9BFE-32B1E4804FF2}"/>
                </a:ext>
              </a:extLst>
            </p:cNvPr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6140;p57">
              <a:extLst>
                <a:ext uri="{FF2B5EF4-FFF2-40B4-BE49-F238E27FC236}">
                  <a16:creationId xmlns:a16="http://schemas.microsoft.com/office/drawing/2014/main" id="{A9307993-C740-4D25-891F-D59BBAB1C6D5}"/>
                </a:ext>
              </a:extLst>
            </p:cNvPr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6141;p57">
              <a:extLst>
                <a:ext uri="{FF2B5EF4-FFF2-40B4-BE49-F238E27FC236}">
                  <a16:creationId xmlns:a16="http://schemas.microsoft.com/office/drawing/2014/main" id="{7E2520DF-FC85-4645-BC90-E2E95AE965EC}"/>
                </a:ext>
              </a:extLst>
            </p:cNvPr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6142;p57">
              <a:extLst>
                <a:ext uri="{FF2B5EF4-FFF2-40B4-BE49-F238E27FC236}">
                  <a16:creationId xmlns:a16="http://schemas.microsoft.com/office/drawing/2014/main" id="{75243398-6967-4EAC-BF0F-A1B65F7C2F02}"/>
                </a:ext>
              </a:extLst>
            </p:cNvPr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6143;p57">
              <a:extLst>
                <a:ext uri="{FF2B5EF4-FFF2-40B4-BE49-F238E27FC236}">
                  <a16:creationId xmlns:a16="http://schemas.microsoft.com/office/drawing/2014/main" id="{35200D67-A8AA-4687-8B8B-7A73484A5F4D}"/>
                </a:ext>
              </a:extLst>
            </p:cNvPr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6144;p57">
              <a:extLst>
                <a:ext uri="{FF2B5EF4-FFF2-40B4-BE49-F238E27FC236}">
                  <a16:creationId xmlns:a16="http://schemas.microsoft.com/office/drawing/2014/main" id="{5793A593-0463-4E4F-AFCF-BF54E9C88BB0}"/>
                </a:ext>
              </a:extLst>
            </p:cNvPr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6145;p57">
              <a:extLst>
                <a:ext uri="{FF2B5EF4-FFF2-40B4-BE49-F238E27FC236}">
                  <a16:creationId xmlns:a16="http://schemas.microsoft.com/office/drawing/2014/main" id="{F27497A5-893C-4F0D-AED8-3AA3AD9EB4D8}"/>
                </a:ext>
              </a:extLst>
            </p:cNvPr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6146;p57">
              <a:extLst>
                <a:ext uri="{FF2B5EF4-FFF2-40B4-BE49-F238E27FC236}">
                  <a16:creationId xmlns:a16="http://schemas.microsoft.com/office/drawing/2014/main" id="{906C3614-BF27-471A-B511-DEC05FA9ACA7}"/>
                </a:ext>
              </a:extLst>
            </p:cNvPr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6147;p57">
              <a:extLst>
                <a:ext uri="{FF2B5EF4-FFF2-40B4-BE49-F238E27FC236}">
                  <a16:creationId xmlns:a16="http://schemas.microsoft.com/office/drawing/2014/main" id="{78621944-6A37-4ED0-9F4F-0699DAC57574}"/>
                </a:ext>
              </a:extLst>
            </p:cNvPr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6148;p57">
              <a:extLst>
                <a:ext uri="{FF2B5EF4-FFF2-40B4-BE49-F238E27FC236}">
                  <a16:creationId xmlns:a16="http://schemas.microsoft.com/office/drawing/2014/main" id="{A5F4BB39-05A0-4E0E-A3FB-9EAFDE850B44}"/>
                </a:ext>
              </a:extLst>
            </p:cNvPr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6149;p57">
              <a:extLst>
                <a:ext uri="{FF2B5EF4-FFF2-40B4-BE49-F238E27FC236}">
                  <a16:creationId xmlns:a16="http://schemas.microsoft.com/office/drawing/2014/main" id="{725B7E97-E88A-4030-A544-ED46658EC558}"/>
                </a:ext>
              </a:extLst>
            </p:cNvPr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6150;p57">
              <a:extLst>
                <a:ext uri="{FF2B5EF4-FFF2-40B4-BE49-F238E27FC236}">
                  <a16:creationId xmlns:a16="http://schemas.microsoft.com/office/drawing/2014/main" id="{959D9DC8-0593-4BEA-9161-401AE4355C71}"/>
                </a:ext>
              </a:extLst>
            </p:cNvPr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6151;p57">
              <a:extLst>
                <a:ext uri="{FF2B5EF4-FFF2-40B4-BE49-F238E27FC236}">
                  <a16:creationId xmlns:a16="http://schemas.microsoft.com/office/drawing/2014/main" id="{AABF2B68-48E8-48AA-9F8A-6D018112F9DD}"/>
                </a:ext>
              </a:extLst>
            </p:cNvPr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6152;p57">
              <a:extLst>
                <a:ext uri="{FF2B5EF4-FFF2-40B4-BE49-F238E27FC236}">
                  <a16:creationId xmlns:a16="http://schemas.microsoft.com/office/drawing/2014/main" id="{C1DAD46D-FAD7-400E-A080-49D0719A5962}"/>
                </a:ext>
              </a:extLst>
            </p:cNvPr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6153;p57">
              <a:extLst>
                <a:ext uri="{FF2B5EF4-FFF2-40B4-BE49-F238E27FC236}">
                  <a16:creationId xmlns:a16="http://schemas.microsoft.com/office/drawing/2014/main" id="{A2503B83-38FC-471A-8E4B-60FB1A841EE0}"/>
                </a:ext>
              </a:extLst>
            </p:cNvPr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6154;p57">
              <a:extLst>
                <a:ext uri="{FF2B5EF4-FFF2-40B4-BE49-F238E27FC236}">
                  <a16:creationId xmlns:a16="http://schemas.microsoft.com/office/drawing/2014/main" id="{4D23184D-25A6-4317-B1E8-717064EBE05B}"/>
                </a:ext>
              </a:extLst>
            </p:cNvPr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6155;p57">
              <a:extLst>
                <a:ext uri="{FF2B5EF4-FFF2-40B4-BE49-F238E27FC236}">
                  <a16:creationId xmlns:a16="http://schemas.microsoft.com/office/drawing/2014/main" id="{A12F3C7C-581E-46FB-944B-D8C17F8CFCE9}"/>
                </a:ext>
              </a:extLst>
            </p:cNvPr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6156;p57">
              <a:extLst>
                <a:ext uri="{FF2B5EF4-FFF2-40B4-BE49-F238E27FC236}">
                  <a16:creationId xmlns:a16="http://schemas.microsoft.com/office/drawing/2014/main" id="{1A19372B-C3FB-4C9B-BD81-2E83749A9900}"/>
                </a:ext>
              </a:extLst>
            </p:cNvPr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6157;p57">
              <a:extLst>
                <a:ext uri="{FF2B5EF4-FFF2-40B4-BE49-F238E27FC236}">
                  <a16:creationId xmlns:a16="http://schemas.microsoft.com/office/drawing/2014/main" id="{F976BB30-0A1B-4C91-BDD3-97F12A5851CE}"/>
                </a:ext>
              </a:extLst>
            </p:cNvPr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6158;p57">
              <a:extLst>
                <a:ext uri="{FF2B5EF4-FFF2-40B4-BE49-F238E27FC236}">
                  <a16:creationId xmlns:a16="http://schemas.microsoft.com/office/drawing/2014/main" id="{56E13C67-666E-40A2-AA3A-C8DAF2C7C0F7}"/>
                </a:ext>
              </a:extLst>
            </p:cNvPr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6159;p57">
              <a:extLst>
                <a:ext uri="{FF2B5EF4-FFF2-40B4-BE49-F238E27FC236}">
                  <a16:creationId xmlns:a16="http://schemas.microsoft.com/office/drawing/2014/main" id="{D9C0881A-172E-4B85-A386-D15FD481A0E8}"/>
                </a:ext>
              </a:extLst>
            </p:cNvPr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6160;p57">
              <a:extLst>
                <a:ext uri="{FF2B5EF4-FFF2-40B4-BE49-F238E27FC236}">
                  <a16:creationId xmlns:a16="http://schemas.microsoft.com/office/drawing/2014/main" id="{B3ABF7C6-A373-4F92-8675-D7E336BC0A52}"/>
                </a:ext>
              </a:extLst>
            </p:cNvPr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6161;p57">
              <a:extLst>
                <a:ext uri="{FF2B5EF4-FFF2-40B4-BE49-F238E27FC236}">
                  <a16:creationId xmlns:a16="http://schemas.microsoft.com/office/drawing/2014/main" id="{A8491AC2-78FC-4CD4-BB60-C964B0AA602B}"/>
                </a:ext>
              </a:extLst>
            </p:cNvPr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6162;p57">
              <a:extLst>
                <a:ext uri="{FF2B5EF4-FFF2-40B4-BE49-F238E27FC236}">
                  <a16:creationId xmlns:a16="http://schemas.microsoft.com/office/drawing/2014/main" id="{F88C259B-B69E-4DB0-B83C-AEDAE77850A5}"/>
                </a:ext>
              </a:extLst>
            </p:cNvPr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6163;p57">
              <a:extLst>
                <a:ext uri="{FF2B5EF4-FFF2-40B4-BE49-F238E27FC236}">
                  <a16:creationId xmlns:a16="http://schemas.microsoft.com/office/drawing/2014/main" id="{EFF3C306-811C-4939-86D3-25A9D620A32D}"/>
                </a:ext>
              </a:extLst>
            </p:cNvPr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6164;p57">
              <a:extLst>
                <a:ext uri="{FF2B5EF4-FFF2-40B4-BE49-F238E27FC236}">
                  <a16:creationId xmlns:a16="http://schemas.microsoft.com/office/drawing/2014/main" id="{F95DA4F7-E7A3-4FA7-AD74-A76F507E0281}"/>
                </a:ext>
              </a:extLst>
            </p:cNvPr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6165;p57">
              <a:extLst>
                <a:ext uri="{FF2B5EF4-FFF2-40B4-BE49-F238E27FC236}">
                  <a16:creationId xmlns:a16="http://schemas.microsoft.com/office/drawing/2014/main" id="{3737796C-FF9B-4B9F-9001-F09D0F9AF064}"/>
                </a:ext>
              </a:extLst>
            </p:cNvPr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6166;p57">
              <a:extLst>
                <a:ext uri="{FF2B5EF4-FFF2-40B4-BE49-F238E27FC236}">
                  <a16:creationId xmlns:a16="http://schemas.microsoft.com/office/drawing/2014/main" id="{05B130AF-241C-4F64-A553-BC00EB0A3002}"/>
                </a:ext>
              </a:extLst>
            </p:cNvPr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6167;p57">
              <a:extLst>
                <a:ext uri="{FF2B5EF4-FFF2-40B4-BE49-F238E27FC236}">
                  <a16:creationId xmlns:a16="http://schemas.microsoft.com/office/drawing/2014/main" id="{38C91E71-B734-40C4-B99D-2376DA18C7C3}"/>
                </a:ext>
              </a:extLst>
            </p:cNvPr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6168;p57">
              <a:extLst>
                <a:ext uri="{FF2B5EF4-FFF2-40B4-BE49-F238E27FC236}">
                  <a16:creationId xmlns:a16="http://schemas.microsoft.com/office/drawing/2014/main" id="{F54428C2-D60E-4A9E-ABED-054CD870DEB2}"/>
                </a:ext>
              </a:extLst>
            </p:cNvPr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6169;p57">
              <a:extLst>
                <a:ext uri="{FF2B5EF4-FFF2-40B4-BE49-F238E27FC236}">
                  <a16:creationId xmlns:a16="http://schemas.microsoft.com/office/drawing/2014/main" id="{15FC69F2-0684-4CB6-AC45-7AEBE68902D0}"/>
                </a:ext>
              </a:extLst>
            </p:cNvPr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6170;p57">
              <a:extLst>
                <a:ext uri="{FF2B5EF4-FFF2-40B4-BE49-F238E27FC236}">
                  <a16:creationId xmlns:a16="http://schemas.microsoft.com/office/drawing/2014/main" id="{5E0D4388-37DD-4ACB-8091-9D6E95AE989D}"/>
                </a:ext>
              </a:extLst>
            </p:cNvPr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6171;p57">
              <a:extLst>
                <a:ext uri="{FF2B5EF4-FFF2-40B4-BE49-F238E27FC236}">
                  <a16:creationId xmlns:a16="http://schemas.microsoft.com/office/drawing/2014/main" id="{95125CBC-ECBB-4319-9356-AEE4EC04F91F}"/>
                </a:ext>
              </a:extLst>
            </p:cNvPr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6172;p57">
              <a:extLst>
                <a:ext uri="{FF2B5EF4-FFF2-40B4-BE49-F238E27FC236}">
                  <a16:creationId xmlns:a16="http://schemas.microsoft.com/office/drawing/2014/main" id="{280114F0-6663-4760-8501-E7D060A8E823}"/>
                </a:ext>
              </a:extLst>
            </p:cNvPr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6173;p57">
              <a:extLst>
                <a:ext uri="{FF2B5EF4-FFF2-40B4-BE49-F238E27FC236}">
                  <a16:creationId xmlns:a16="http://schemas.microsoft.com/office/drawing/2014/main" id="{376E554E-00E1-44A6-9C5B-189E70843BF1}"/>
                </a:ext>
              </a:extLst>
            </p:cNvPr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6174;p57">
              <a:extLst>
                <a:ext uri="{FF2B5EF4-FFF2-40B4-BE49-F238E27FC236}">
                  <a16:creationId xmlns:a16="http://schemas.microsoft.com/office/drawing/2014/main" id="{50B14A90-7B6C-437F-9FD8-0D1F0EF598C7}"/>
                </a:ext>
              </a:extLst>
            </p:cNvPr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6175;p57">
              <a:extLst>
                <a:ext uri="{FF2B5EF4-FFF2-40B4-BE49-F238E27FC236}">
                  <a16:creationId xmlns:a16="http://schemas.microsoft.com/office/drawing/2014/main" id="{D0F94D09-0802-409C-93E1-4FF9A9B52B77}"/>
                </a:ext>
              </a:extLst>
            </p:cNvPr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6176;p57">
              <a:extLst>
                <a:ext uri="{FF2B5EF4-FFF2-40B4-BE49-F238E27FC236}">
                  <a16:creationId xmlns:a16="http://schemas.microsoft.com/office/drawing/2014/main" id="{42C9E30E-2B02-47C9-B7B3-67F914E8C59F}"/>
                </a:ext>
              </a:extLst>
            </p:cNvPr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6177;p57">
              <a:extLst>
                <a:ext uri="{FF2B5EF4-FFF2-40B4-BE49-F238E27FC236}">
                  <a16:creationId xmlns:a16="http://schemas.microsoft.com/office/drawing/2014/main" id="{C9F05009-6C69-49E9-8004-2D767C5A456D}"/>
                </a:ext>
              </a:extLst>
            </p:cNvPr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6178;p57">
              <a:extLst>
                <a:ext uri="{FF2B5EF4-FFF2-40B4-BE49-F238E27FC236}">
                  <a16:creationId xmlns:a16="http://schemas.microsoft.com/office/drawing/2014/main" id="{9E022A84-BB6B-4ADC-9761-55256C6F6F92}"/>
                </a:ext>
              </a:extLst>
            </p:cNvPr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6179;p57">
              <a:extLst>
                <a:ext uri="{FF2B5EF4-FFF2-40B4-BE49-F238E27FC236}">
                  <a16:creationId xmlns:a16="http://schemas.microsoft.com/office/drawing/2014/main" id="{64362D31-0754-4402-B1F7-F3B8B339C8EA}"/>
                </a:ext>
              </a:extLst>
            </p:cNvPr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6180;p57">
              <a:extLst>
                <a:ext uri="{FF2B5EF4-FFF2-40B4-BE49-F238E27FC236}">
                  <a16:creationId xmlns:a16="http://schemas.microsoft.com/office/drawing/2014/main" id="{D3619524-6666-4973-BA97-875694AA764E}"/>
                </a:ext>
              </a:extLst>
            </p:cNvPr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6181;p57">
              <a:extLst>
                <a:ext uri="{FF2B5EF4-FFF2-40B4-BE49-F238E27FC236}">
                  <a16:creationId xmlns:a16="http://schemas.microsoft.com/office/drawing/2014/main" id="{1B2053ED-3AC0-4A6F-BFD2-EB2F903BEE1F}"/>
                </a:ext>
              </a:extLst>
            </p:cNvPr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6182;p57">
              <a:extLst>
                <a:ext uri="{FF2B5EF4-FFF2-40B4-BE49-F238E27FC236}">
                  <a16:creationId xmlns:a16="http://schemas.microsoft.com/office/drawing/2014/main" id="{22707FAD-2146-4BC8-93A5-72941C1DC1B9}"/>
                </a:ext>
              </a:extLst>
            </p:cNvPr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6183;p57">
              <a:extLst>
                <a:ext uri="{FF2B5EF4-FFF2-40B4-BE49-F238E27FC236}">
                  <a16:creationId xmlns:a16="http://schemas.microsoft.com/office/drawing/2014/main" id="{3EEF0266-443F-401D-9990-B136EA29D81E}"/>
                </a:ext>
              </a:extLst>
            </p:cNvPr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6184;p57">
              <a:extLst>
                <a:ext uri="{FF2B5EF4-FFF2-40B4-BE49-F238E27FC236}">
                  <a16:creationId xmlns:a16="http://schemas.microsoft.com/office/drawing/2014/main" id="{A46E7CAA-CE0B-4D59-AE88-14330035F72E}"/>
                </a:ext>
              </a:extLst>
            </p:cNvPr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6185;p57">
              <a:extLst>
                <a:ext uri="{FF2B5EF4-FFF2-40B4-BE49-F238E27FC236}">
                  <a16:creationId xmlns:a16="http://schemas.microsoft.com/office/drawing/2014/main" id="{DAA43C98-75A4-494C-8CB2-072559689288}"/>
                </a:ext>
              </a:extLst>
            </p:cNvPr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6186;p57">
              <a:extLst>
                <a:ext uri="{FF2B5EF4-FFF2-40B4-BE49-F238E27FC236}">
                  <a16:creationId xmlns:a16="http://schemas.microsoft.com/office/drawing/2014/main" id="{8E9CEB9B-B183-4BCD-BBF7-CBF0B5B84E45}"/>
                </a:ext>
              </a:extLst>
            </p:cNvPr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6187;p57">
              <a:extLst>
                <a:ext uri="{FF2B5EF4-FFF2-40B4-BE49-F238E27FC236}">
                  <a16:creationId xmlns:a16="http://schemas.microsoft.com/office/drawing/2014/main" id="{EB24D80E-64C8-4179-A8EE-17E18FE0678E}"/>
                </a:ext>
              </a:extLst>
            </p:cNvPr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6188;p57">
              <a:extLst>
                <a:ext uri="{FF2B5EF4-FFF2-40B4-BE49-F238E27FC236}">
                  <a16:creationId xmlns:a16="http://schemas.microsoft.com/office/drawing/2014/main" id="{86B150F5-73DC-4482-96FF-8FDC1A093A10}"/>
                </a:ext>
              </a:extLst>
            </p:cNvPr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6189;p57">
              <a:extLst>
                <a:ext uri="{FF2B5EF4-FFF2-40B4-BE49-F238E27FC236}">
                  <a16:creationId xmlns:a16="http://schemas.microsoft.com/office/drawing/2014/main" id="{FBCFD3A9-33BC-4BF1-BC2F-B1DD6DA339A6}"/>
                </a:ext>
              </a:extLst>
            </p:cNvPr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6190;p57">
              <a:extLst>
                <a:ext uri="{FF2B5EF4-FFF2-40B4-BE49-F238E27FC236}">
                  <a16:creationId xmlns:a16="http://schemas.microsoft.com/office/drawing/2014/main" id="{5F3903CA-9CC5-48CE-AA7B-F41224472C90}"/>
                </a:ext>
              </a:extLst>
            </p:cNvPr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6191;p57">
              <a:extLst>
                <a:ext uri="{FF2B5EF4-FFF2-40B4-BE49-F238E27FC236}">
                  <a16:creationId xmlns:a16="http://schemas.microsoft.com/office/drawing/2014/main" id="{8DF5D01F-ED25-4BF3-A178-4ACBABA3494A}"/>
                </a:ext>
              </a:extLst>
            </p:cNvPr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6192;p57">
              <a:extLst>
                <a:ext uri="{FF2B5EF4-FFF2-40B4-BE49-F238E27FC236}">
                  <a16:creationId xmlns:a16="http://schemas.microsoft.com/office/drawing/2014/main" id="{8343E440-8489-4B81-96EB-7209BA5E6F06}"/>
                </a:ext>
              </a:extLst>
            </p:cNvPr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6193;p57">
              <a:extLst>
                <a:ext uri="{FF2B5EF4-FFF2-40B4-BE49-F238E27FC236}">
                  <a16:creationId xmlns:a16="http://schemas.microsoft.com/office/drawing/2014/main" id="{CC6B3D0B-46A4-48E8-B115-55020D112CFB}"/>
                </a:ext>
              </a:extLst>
            </p:cNvPr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6194;p57">
              <a:extLst>
                <a:ext uri="{FF2B5EF4-FFF2-40B4-BE49-F238E27FC236}">
                  <a16:creationId xmlns:a16="http://schemas.microsoft.com/office/drawing/2014/main" id="{30F87296-FE96-4162-A1E0-305DC6D2C2F7}"/>
                </a:ext>
              </a:extLst>
            </p:cNvPr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6195;p57">
              <a:extLst>
                <a:ext uri="{FF2B5EF4-FFF2-40B4-BE49-F238E27FC236}">
                  <a16:creationId xmlns:a16="http://schemas.microsoft.com/office/drawing/2014/main" id="{F1915AAF-5D2C-473A-98FF-F8DA0A434F94}"/>
                </a:ext>
              </a:extLst>
            </p:cNvPr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6196;p57">
              <a:extLst>
                <a:ext uri="{FF2B5EF4-FFF2-40B4-BE49-F238E27FC236}">
                  <a16:creationId xmlns:a16="http://schemas.microsoft.com/office/drawing/2014/main" id="{00E4F2F5-F5D8-4CE2-B12D-C277AA0C8AA8}"/>
                </a:ext>
              </a:extLst>
            </p:cNvPr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6197;p57">
              <a:extLst>
                <a:ext uri="{FF2B5EF4-FFF2-40B4-BE49-F238E27FC236}">
                  <a16:creationId xmlns:a16="http://schemas.microsoft.com/office/drawing/2014/main" id="{87E7B106-C346-4DF6-862C-AE726E4FC965}"/>
                </a:ext>
              </a:extLst>
            </p:cNvPr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6198;p57">
              <a:extLst>
                <a:ext uri="{FF2B5EF4-FFF2-40B4-BE49-F238E27FC236}">
                  <a16:creationId xmlns:a16="http://schemas.microsoft.com/office/drawing/2014/main" id="{2840E714-9022-46DA-8F6F-5531DDDF2D5A}"/>
                </a:ext>
              </a:extLst>
            </p:cNvPr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6199;p57">
              <a:extLst>
                <a:ext uri="{FF2B5EF4-FFF2-40B4-BE49-F238E27FC236}">
                  <a16:creationId xmlns:a16="http://schemas.microsoft.com/office/drawing/2014/main" id="{FD0FF81E-8199-478D-8FD3-5B57843A2B4D}"/>
                </a:ext>
              </a:extLst>
            </p:cNvPr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6200;p57">
              <a:extLst>
                <a:ext uri="{FF2B5EF4-FFF2-40B4-BE49-F238E27FC236}">
                  <a16:creationId xmlns:a16="http://schemas.microsoft.com/office/drawing/2014/main" id="{3789A953-E051-4040-A22C-90310A788703}"/>
                </a:ext>
              </a:extLst>
            </p:cNvPr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6201;p57">
              <a:extLst>
                <a:ext uri="{FF2B5EF4-FFF2-40B4-BE49-F238E27FC236}">
                  <a16:creationId xmlns:a16="http://schemas.microsoft.com/office/drawing/2014/main" id="{B7A87409-CBD5-4F9B-BFCB-3DA779C9BE21}"/>
                </a:ext>
              </a:extLst>
            </p:cNvPr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6202;p57">
              <a:extLst>
                <a:ext uri="{FF2B5EF4-FFF2-40B4-BE49-F238E27FC236}">
                  <a16:creationId xmlns:a16="http://schemas.microsoft.com/office/drawing/2014/main" id="{EC6FB64D-6C5D-4F5C-A71E-4951083804C0}"/>
                </a:ext>
              </a:extLst>
            </p:cNvPr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6203;p57">
              <a:extLst>
                <a:ext uri="{FF2B5EF4-FFF2-40B4-BE49-F238E27FC236}">
                  <a16:creationId xmlns:a16="http://schemas.microsoft.com/office/drawing/2014/main" id="{06BFB236-6F15-4CB4-BDE3-E91CD6154375}"/>
                </a:ext>
              </a:extLst>
            </p:cNvPr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6204;p57">
              <a:extLst>
                <a:ext uri="{FF2B5EF4-FFF2-40B4-BE49-F238E27FC236}">
                  <a16:creationId xmlns:a16="http://schemas.microsoft.com/office/drawing/2014/main" id="{EC69FEBC-4C54-484A-A5B8-EA95F7AFD6C9}"/>
                </a:ext>
              </a:extLst>
            </p:cNvPr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6205;p57">
              <a:extLst>
                <a:ext uri="{FF2B5EF4-FFF2-40B4-BE49-F238E27FC236}">
                  <a16:creationId xmlns:a16="http://schemas.microsoft.com/office/drawing/2014/main" id="{D20B85C9-7299-4347-AE2B-8A79F60C229F}"/>
                </a:ext>
              </a:extLst>
            </p:cNvPr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6206;p57">
              <a:extLst>
                <a:ext uri="{FF2B5EF4-FFF2-40B4-BE49-F238E27FC236}">
                  <a16:creationId xmlns:a16="http://schemas.microsoft.com/office/drawing/2014/main" id="{5A4803AA-AE23-4420-90F3-1ED9C1B4C33B}"/>
                </a:ext>
              </a:extLst>
            </p:cNvPr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6207;p57">
              <a:extLst>
                <a:ext uri="{FF2B5EF4-FFF2-40B4-BE49-F238E27FC236}">
                  <a16:creationId xmlns:a16="http://schemas.microsoft.com/office/drawing/2014/main" id="{914D453D-20E6-4288-B1B9-FC1B8C98D957}"/>
                </a:ext>
              </a:extLst>
            </p:cNvPr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6208;p57">
              <a:extLst>
                <a:ext uri="{FF2B5EF4-FFF2-40B4-BE49-F238E27FC236}">
                  <a16:creationId xmlns:a16="http://schemas.microsoft.com/office/drawing/2014/main" id="{4C6601DF-2495-4B8F-AE96-C2A916D6FC75}"/>
                </a:ext>
              </a:extLst>
            </p:cNvPr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6209;p57">
              <a:extLst>
                <a:ext uri="{FF2B5EF4-FFF2-40B4-BE49-F238E27FC236}">
                  <a16:creationId xmlns:a16="http://schemas.microsoft.com/office/drawing/2014/main" id="{06CDA1D7-5C9F-4648-AB39-81B9DF4E5B25}"/>
                </a:ext>
              </a:extLst>
            </p:cNvPr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6210;p57">
              <a:extLst>
                <a:ext uri="{FF2B5EF4-FFF2-40B4-BE49-F238E27FC236}">
                  <a16:creationId xmlns:a16="http://schemas.microsoft.com/office/drawing/2014/main" id="{186D869D-56BE-4B81-BA19-621340EDA99B}"/>
                </a:ext>
              </a:extLst>
            </p:cNvPr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6211;p57">
              <a:extLst>
                <a:ext uri="{FF2B5EF4-FFF2-40B4-BE49-F238E27FC236}">
                  <a16:creationId xmlns:a16="http://schemas.microsoft.com/office/drawing/2014/main" id="{98724044-6E06-4E2A-885D-8A0C9EC2254D}"/>
                </a:ext>
              </a:extLst>
            </p:cNvPr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6212;p57">
              <a:extLst>
                <a:ext uri="{FF2B5EF4-FFF2-40B4-BE49-F238E27FC236}">
                  <a16:creationId xmlns:a16="http://schemas.microsoft.com/office/drawing/2014/main" id="{8679F33E-3C01-46DB-AC67-DF47F67D8321}"/>
                </a:ext>
              </a:extLst>
            </p:cNvPr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6213;p57">
              <a:extLst>
                <a:ext uri="{FF2B5EF4-FFF2-40B4-BE49-F238E27FC236}">
                  <a16:creationId xmlns:a16="http://schemas.microsoft.com/office/drawing/2014/main" id="{B0E4CB23-9049-4215-ADAD-46CDF30F83A7}"/>
                </a:ext>
              </a:extLst>
            </p:cNvPr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6214;p57">
              <a:extLst>
                <a:ext uri="{FF2B5EF4-FFF2-40B4-BE49-F238E27FC236}">
                  <a16:creationId xmlns:a16="http://schemas.microsoft.com/office/drawing/2014/main" id="{65CDFF68-21A2-4D2F-B314-297F6438A66F}"/>
                </a:ext>
              </a:extLst>
            </p:cNvPr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6215;p57">
              <a:extLst>
                <a:ext uri="{FF2B5EF4-FFF2-40B4-BE49-F238E27FC236}">
                  <a16:creationId xmlns:a16="http://schemas.microsoft.com/office/drawing/2014/main" id="{D02FF163-F81B-49CB-AD43-A96F3F050186}"/>
                </a:ext>
              </a:extLst>
            </p:cNvPr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6216;p57">
              <a:extLst>
                <a:ext uri="{FF2B5EF4-FFF2-40B4-BE49-F238E27FC236}">
                  <a16:creationId xmlns:a16="http://schemas.microsoft.com/office/drawing/2014/main" id="{DD66E13A-59A6-43CB-9719-B90136627E1D}"/>
                </a:ext>
              </a:extLst>
            </p:cNvPr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6217;p57">
              <a:extLst>
                <a:ext uri="{FF2B5EF4-FFF2-40B4-BE49-F238E27FC236}">
                  <a16:creationId xmlns:a16="http://schemas.microsoft.com/office/drawing/2014/main" id="{E59C2B29-150D-476D-B6EE-0BCF18B7A56D}"/>
                </a:ext>
              </a:extLst>
            </p:cNvPr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6218;p57">
              <a:extLst>
                <a:ext uri="{FF2B5EF4-FFF2-40B4-BE49-F238E27FC236}">
                  <a16:creationId xmlns:a16="http://schemas.microsoft.com/office/drawing/2014/main" id="{A311AD76-19D4-4C9A-82A6-047838DEF441}"/>
                </a:ext>
              </a:extLst>
            </p:cNvPr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6219;p57">
              <a:extLst>
                <a:ext uri="{FF2B5EF4-FFF2-40B4-BE49-F238E27FC236}">
                  <a16:creationId xmlns:a16="http://schemas.microsoft.com/office/drawing/2014/main" id="{6EC2DBBF-7E69-4359-BE0A-9CE3961427CD}"/>
                </a:ext>
              </a:extLst>
            </p:cNvPr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6220;p57">
              <a:extLst>
                <a:ext uri="{FF2B5EF4-FFF2-40B4-BE49-F238E27FC236}">
                  <a16:creationId xmlns:a16="http://schemas.microsoft.com/office/drawing/2014/main" id="{7BF6B7AD-20D7-4D90-B9E4-C04030428C73}"/>
                </a:ext>
              </a:extLst>
            </p:cNvPr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6221;p57">
              <a:extLst>
                <a:ext uri="{FF2B5EF4-FFF2-40B4-BE49-F238E27FC236}">
                  <a16:creationId xmlns:a16="http://schemas.microsoft.com/office/drawing/2014/main" id="{9E8695A6-2D8E-48F5-ADD5-CD578EEC303B}"/>
                </a:ext>
              </a:extLst>
            </p:cNvPr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6222;p57">
              <a:extLst>
                <a:ext uri="{FF2B5EF4-FFF2-40B4-BE49-F238E27FC236}">
                  <a16:creationId xmlns:a16="http://schemas.microsoft.com/office/drawing/2014/main" id="{4F437896-6E23-40E7-AF9B-9845E8CDE78E}"/>
                </a:ext>
              </a:extLst>
            </p:cNvPr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6223;p57">
              <a:extLst>
                <a:ext uri="{FF2B5EF4-FFF2-40B4-BE49-F238E27FC236}">
                  <a16:creationId xmlns:a16="http://schemas.microsoft.com/office/drawing/2014/main" id="{CA7C9266-6B72-458D-B1E7-97A9CB7A1FA4}"/>
                </a:ext>
              </a:extLst>
            </p:cNvPr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6224;p57">
              <a:extLst>
                <a:ext uri="{FF2B5EF4-FFF2-40B4-BE49-F238E27FC236}">
                  <a16:creationId xmlns:a16="http://schemas.microsoft.com/office/drawing/2014/main" id="{EC545493-5629-4B70-960E-D7D5D4E44AD8}"/>
                </a:ext>
              </a:extLst>
            </p:cNvPr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6225;p57">
              <a:extLst>
                <a:ext uri="{FF2B5EF4-FFF2-40B4-BE49-F238E27FC236}">
                  <a16:creationId xmlns:a16="http://schemas.microsoft.com/office/drawing/2014/main" id="{A3FE2FDE-9A59-45A8-A564-30714E1830BE}"/>
                </a:ext>
              </a:extLst>
            </p:cNvPr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6226;p57">
              <a:extLst>
                <a:ext uri="{FF2B5EF4-FFF2-40B4-BE49-F238E27FC236}">
                  <a16:creationId xmlns:a16="http://schemas.microsoft.com/office/drawing/2014/main" id="{61974AFA-17B3-4478-8322-07CD0BDC8D2B}"/>
                </a:ext>
              </a:extLst>
            </p:cNvPr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6227;p57">
              <a:extLst>
                <a:ext uri="{FF2B5EF4-FFF2-40B4-BE49-F238E27FC236}">
                  <a16:creationId xmlns:a16="http://schemas.microsoft.com/office/drawing/2014/main" id="{A8A67016-423C-4FFD-A039-D10B3068C14D}"/>
                </a:ext>
              </a:extLst>
            </p:cNvPr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6228;p57">
              <a:extLst>
                <a:ext uri="{FF2B5EF4-FFF2-40B4-BE49-F238E27FC236}">
                  <a16:creationId xmlns:a16="http://schemas.microsoft.com/office/drawing/2014/main" id="{92B9F96E-D560-40A5-8862-BC820C3A46AF}"/>
                </a:ext>
              </a:extLst>
            </p:cNvPr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6229;p57">
              <a:extLst>
                <a:ext uri="{FF2B5EF4-FFF2-40B4-BE49-F238E27FC236}">
                  <a16:creationId xmlns:a16="http://schemas.microsoft.com/office/drawing/2014/main" id="{A3AD8D05-F0A7-4337-948E-9983A50C10C8}"/>
                </a:ext>
              </a:extLst>
            </p:cNvPr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6230;p57">
              <a:extLst>
                <a:ext uri="{FF2B5EF4-FFF2-40B4-BE49-F238E27FC236}">
                  <a16:creationId xmlns:a16="http://schemas.microsoft.com/office/drawing/2014/main" id="{A95E88B6-3216-4915-8207-00EDB6F87035}"/>
                </a:ext>
              </a:extLst>
            </p:cNvPr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6231;p57">
              <a:extLst>
                <a:ext uri="{FF2B5EF4-FFF2-40B4-BE49-F238E27FC236}">
                  <a16:creationId xmlns:a16="http://schemas.microsoft.com/office/drawing/2014/main" id="{A2007438-1ECE-43CE-8BA8-3AC1CC96E9C9}"/>
                </a:ext>
              </a:extLst>
            </p:cNvPr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6232;p57">
              <a:extLst>
                <a:ext uri="{FF2B5EF4-FFF2-40B4-BE49-F238E27FC236}">
                  <a16:creationId xmlns:a16="http://schemas.microsoft.com/office/drawing/2014/main" id="{96EC5191-AB05-45D2-B016-BCF737EE2EB6}"/>
                </a:ext>
              </a:extLst>
            </p:cNvPr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6233;p57">
              <a:extLst>
                <a:ext uri="{FF2B5EF4-FFF2-40B4-BE49-F238E27FC236}">
                  <a16:creationId xmlns:a16="http://schemas.microsoft.com/office/drawing/2014/main" id="{E99C9D20-389A-4954-9F90-2AFDE4981506}"/>
                </a:ext>
              </a:extLst>
            </p:cNvPr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6234;p57">
              <a:extLst>
                <a:ext uri="{FF2B5EF4-FFF2-40B4-BE49-F238E27FC236}">
                  <a16:creationId xmlns:a16="http://schemas.microsoft.com/office/drawing/2014/main" id="{BB7F27C1-8682-40F5-B683-096FB53FD4E8}"/>
                </a:ext>
              </a:extLst>
            </p:cNvPr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6235;p57">
              <a:extLst>
                <a:ext uri="{FF2B5EF4-FFF2-40B4-BE49-F238E27FC236}">
                  <a16:creationId xmlns:a16="http://schemas.microsoft.com/office/drawing/2014/main" id="{D001C459-1877-4639-A7F5-9D26E0B5E29F}"/>
                </a:ext>
              </a:extLst>
            </p:cNvPr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6236;p57">
              <a:extLst>
                <a:ext uri="{FF2B5EF4-FFF2-40B4-BE49-F238E27FC236}">
                  <a16:creationId xmlns:a16="http://schemas.microsoft.com/office/drawing/2014/main" id="{FABE48D4-0C91-489B-9AAF-72D17C8D950C}"/>
                </a:ext>
              </a:extLst>
            </p:cNvPr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6237;p57">
              <a:extLst>
                <a:ext uri="{FF2B5EF4-FFF2-40B4-BE49-F238E27FC236}">
                  <a16:creationId xmlns:a16="http://schemas.microsoft.com/office/drawing/2014/main" id="{B334769C-FD72-4E87-A4C1-68B923D9A173}"/>
                </a:ext>
              </a:extLst>
            </p:cNvPr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6238;p57">
              <a:extLst>
                <a:ext uri="{FF2B5EF4-FFF2-40B4-BE49-F238E27FC236}">
                  <a16:creationId xmlns:a16="http://schemas.microsoft.com/office/drawing/2014/main" id="{70DC39B4-CE7E-4C87-A750-572F9C1C4767}"/>
                </a:ext>
              </a:extLst>
            </p:cNvPr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6239;p57">
              <a:extLst>
                <a:ext uri="{FF2B5EF4-FFF2-40B4-BE49-F238E27FC236}">
                  <a16:creationId xmlns:a16="http://schemas.microsoft.com/office/drawing/2014/main" id="{4AEDAA53-FA91-4D54-BFBB-AFE85DD5E070}"/>
                </a:ext>
              </a:extLst>
            </p:cNvPr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6240;p57">
              <a:extLst>
                <a:ext uri="{FF2B5EF4-FFF2-40B4-BE49-F238E27FC236}">
                  <a16:creationId xmlns:a16="http://schemas.microsoft.com/office/drawing/2014/main" id="{9E95D0B6-6F82-4E1D-A95B-035A0EC537D7}"/>
                </a:ext>
              </a:extLst>
            </p:cNvPr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6241;p57">
              <a:extLst>
                <a:ext uri="{FF2B5EF4-FFF2-40B4-BE49-F238E27FC236}">
                  <a16:creationId xmlns:a16="http://schemas.microsoft.com/office/drawing/2014/main" id="{6248EC42-8A05-4CFA-A87F-5675422A0283}"/>
                </a:ext>
              </a:extLst>
            </p:cNvPr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6242;p57">
              <a:extLst>
                <a:ext uri="{FF2B5EF4-FFF2-40B4-BE49-F238E27FC236}">
                  <a16:creationId xmlns:a16="http://schemas.microsoft.com/office/drawing/2014/main" id="{1FE31A0D-21D5-405B-91A7-C44D27F0836A}"/>
                </a:ext>
              </a:extLst>
            </p:cNvPr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6243;p57">
              <a:extLst>
                <a:ext uri="{FF2B5EF4-FFF2-40B4-BE49-F238E27FC236}">
                  <a16:creationId xmlns:a16="http://schemas.microsoft.com/office/drawing/2014/main" id="{7D688243-EB89-40B7-AC98-1E6258E6D7FA}"/>
                </a:ext>
              </a:extLst>
            </p:cNvPr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6244;p57">
              <a:extLst>
                <a:ext uri="{FF2B5EF4-FFF2-40B4-BE49-F238E27FC236}">
                  <a16:creationId xmlns:a16="http://schemas.microsoft.com/office/drawing/2014/main" id="{6B5E55F0-A4FA-4EA1-A086-EA75BB66F289}"/>
                </a:ext>
              </a:extLst>
            </p:cNvPr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6245;p57">
              <a:extLst>
                <a:ext uri="{FF2B5EF4-FFF2-40B4-BE49-F238E27FC236}">
                  <a16:creationId xmlns:a16="http://schemas.microsoft.com/office/drawing/2014/main" id="{C0916A39-3105-4929-80BD-2815E72A47F7}"/>
                </a:ext>
              </a:extLst>
            </p:cNvPr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6246;p57">
              <a:extLst>
                <a:ext uri="{FF2B5EF4-FFF2-40B4-BE49-F238E27FC236}">
                  <a16:creationId xmlns:a16="http://schemas.microsoft.com/office/drawing/2014/main" id="{F608B554-A689-4EF4-9CA3-E4FFA20AE93C}"/>
                </a:ext>
              </a:extLst>
            </p:cNvPr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6247;p57">
              <a:extLst>
                <a:ext uri="{FF2B5EF4-FFF2-40B4-BE49-F238E27FC236}">
                  <a16:creationId xmlns:a16="http://schemas.microsoft.com/office/drawing/2014/main" id="{BD29F861-AE06-4B08-BD61-7B1DD0E9C2AC}"/>
                </a:ext>
              </a:extLst>
            </p:cNvPr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6248;p57">
              <a:extLst>
                <a:ext uri="{FF2B5EF4-FFF2-40B4-BE49-F238E27FC236}">
                  <a16:creationId xmlns:a16="http://schemas.microsoft.com/office/drawing/2014/main" id="{9C22EA6C-91E1-4BAF-AA1A-FDAEB39EB67D}"/>
                </a:ext>
              </a:extLst>
            </p:cNvPr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6249;p57">
              <a:extLst>
                <a:ext uri="{FF2B5EF4-FFF2-40B4-BE49-F238E27FC236}">
                  <a16:creationId xmlns:a16="http://schemas.microsoft.com/office/drawing/2014/main" id="{36FBFCAC-BBFF-4F5C-AC75-BBD317ADD111}"/>
                </a:ext>
              </a:extLst>
            </p:cNvPr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6250;p57">
              <a:extLst>
                <a:ext uri="{FF2B5EF4-FFF2-40B4-BE49-F238E27FC236}">
                  <a16:creationId xmlns:a16="http://schemas.microsoft.com/office/drawing/2014/main" id="{33C9A76E-5860-412E-93C2-7CC878C8ECDE}"/>
                </a:ext>
              </a:extLst>
            </p:cNvPr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6251;p57">
              <a:extLst>
                <a:ext uri="{FF2B5EF4-FFF2-40B4-BE49-F238E27FC236}">
                  <a16:creationId xmlns:a16="http://schemas.microsoft.com/office/drawing/2014/main" id="{54B91F3E-709D-46EB-922B-2D4DF20AEC58}"/>
                </a:ext>
              </a:extLst>
            </p:cNvPr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6252;p57">
              <a:extLst>
                <a:ext uri="{FF2B5EF4-FFF2-40B4-BE49-F238E27FC236}">
                  <a16:creationId xmlns:a16="http://schemas.microsoft.com/office/drawing/2014/main" id="{471F8343-5FA5-4C2C-807C-E96482F38DC9}"/>
                </a:ext>
              </a:extLst>
            </p:cNvPr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6253;p57">
              <a:extLst>
                <a:ext uri="{FF2B5EF4-FFF2-40B4-BE49-F238E27FC236}">
                  <a16:creationId xmlns:a16="http://schemas.microsoft.com/office/drawing/2014/main" id="{5881FA26-69CC-4C5D-BFD5-356E6694DE2D}"/>
                </a:ext>
              </a:extLst>
            </p:cNvPr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6254;p57">
              <a:extLst>
                <a:ext uri="{FF2B5EF4-FFF2-40B4-BE49-F238E27FC236}">
                  <a16:creationId xmlns:a16="http://schemas.microsoft.com/office/drawing/2014/main" id="{2B7889BB-56E6-43B5-8624-2088CF473345}"/>
                </a:ext>
              </a:extLst>
            </p:cNvPr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6255;p57">
              <a:extLst>
                <a:ext uri="{FF2B5EF4-FFF2-40B4-BE49-F238E27FC236}">
                  <a16:creationId xmlns:a16="http://schemas.microsoft.com/office/drawing/2014/main" id="{8F8651AA-33C5-49B8-BC62-8A2529F41CAD}"/>
                </a:ext>
              </a:extLst>
            </p:cNvPr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6256;p57">
              <a:extLst>
                <a:ext uri="{FF2B5EF4-FFF2-40B4-BE49-F238E27FC236}">
                  <a16:creationId xmlns:a16="http://schemas.microsoft.com/office/drawing/2014/main" id="{0E11FE1F-AEC4-4FA3-A23A-C29A22AEAEAD}"/>
                </a:ext>
              </a:extLst>
            </p:cNvPr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6257;p57">
              <a:extLst>
                <a:ext uri="{FF2B5EF4-FFF2-40B4-BE49-F238E27FC236}">
                  <a16:creationId xmlns:a16="http://schemas.microsoft.com/office/drawing/2014/main" id="{0A788ED6-D36B-4D76-82B7-AA3064AE55F3}"/>
                </a:ext>
              </a:extLst>
            </p:cNvPr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6258;p57">
              <a:extLst>
                <a:ext uri="{FF2B5EF4-FFF2-40B4-BE49-F238E27FC236}">
                  <a16:creationId xmlns:a16="http://schemas.microsoft.com/office/drawing/2014/main" id="{86203400-ED15-4D89-88C3-EB0FDB396448}"/>
                </a:ext>
              </a:extLst>
            </p:cNvPr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6259;p57">
              <a:extLst>
                <a:ext uri="{FF2B5EF4-FFF2-40B4-BE49-F238E27FC236}">
                  <a16:creationId xmlns:a16="http://schemas.microsoft.com/office/drawing/2014/main" id="{84A46A62-6D1D-4270-930B-935F123B4D1C}"/>
                </a:ext>
              </a:extLst>
            </p:cNvPr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6260;p57">
              <a:extLst>
                <a:ext uri="{FF2B5EF4-FFF2-40B4-BE49-F238E27FC236}">
                  <a16:creationId xmlns:a16="http://schemas.microsoft.com/office/drawing/2014/main" id="{11F84A45-7A9A-437B-B992-C6EFECF498BA}"/>
                </a:ext>
              </a:extLst>
            </p:cNvPr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6261;p57">
              <a:extLst>
                <a:ext uri="{FF2B5EF4-FFF2-40B4-BE49-F238E27FC236}">
                  <a16:creationId xmlns:a16="http://schemas.microsoft.com/office/drawing/2014/main" id="{F4EA9EF7-7B87-4E45-A73C-6C3A36C496F4}"/>
                </a:ext>
              </a:extLst>
            </p:cNvPr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6262;p57">
              <a:extLst>
                <a:ext uri="{FF2B5EF4-FFF2-40B4-BE49-F238E27FC236}">
                  <a16:creationId xmlns:a16="http://schemas.microsoft.com/office/drawing/2014/main" id="{44BD6D4F-55E7-4F12-A1AB-E42E90388029}"/>
                </a:ext>
              </a:extLst>
            </p:cNvPr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6263;p57">
              <a:extLst>
                <a:ext uri="{FF2B5EF4-FFF2-40B4-BE49-F238E27FC236}">
                  <a16:creationId xmlns:a16="http://schemas.microsoft.com/office/drawing/2014/main" id="{C33A2591-C9CE-4706-B0BF-CE5D4677F632}"/>
                </a:ext>
              </a:extLst>
            </p:cNvPr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6264;p57">
              <a:extLst>
                <a:ext uri="{FF2B5EF4-FFF2-40B4-BE49-F238E27FC236}">
                  <a16:creationId xmlns:a16="http://schemas.microsoft.com/office/drawing/2014/main" id="{60B558EF-6F68-480D-A132-E35CE124A2B7}"/>
                </a:ext>
              </a:extLst>
            </p:cNvPr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6265;p57">
              <a:extLst>
                <a:ext uri="{FF2B5EF4-FFF2-40B4-BE49-F238E27FC236}">
                  <a16:creationId xmlns:a16="http://schemas.microsoft.com/office/drawing/2014/main" id="{EF81369C-AAF4-468F-B3D0-175C789FE393}"/>
                </a:ext>
              </a:extLst>
            </p:cNvPr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6266;p57">
              <a:extLst>
                <a:ext uri="{FF2B5EF4-FFF2-40B4-BE49-F238E27FC236}">
                  <a16:creationId xmlns:a16="http://schemas.microsoft.com/office/drawing/2014/main" id="{4643A144-F9B7-422B-9E9D-4D17F5DB73F0}"/>
                </a:ext>
              </a:extLst>
            </p:cNvPr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6267;p57">
              <a:extLst>
                <a:ext uri="{FF2B5EF4-FFF2-40B4-BE49-F238E27FC236}">
                  <a16:creationId xmlns:a16="http://schemas.microsoft.com/office/drawing/2014/main" id="{0907CE2E-A1CE-4892-887C-9DA80A94990A}"/>
                </a:ext>
              </a:extLst>
            </p:cNvPr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6268;p57">
              <a:extLst>
                <a:ext uri="{FF2B5EF4-FFF2-40B4-BE49-F238E27FC236}">
                  <a16:creationId xmlns:a16="http://schemas.microsoft.com/office/drawing/2014/main" id="{D2698185-4F61-46C6-8AFA-6ECD48753D65}"/>
                </a:ext>
              </a:extLst>
            </p:cNvPr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6269;p57">
              <a:extLst>
                <a:ext uri="{FF2B5EF4-FFF2-40B4-BE49-F238E27FC236}">
                  <a16:creationId xmlns:a16="http://schemas.microsoft.com/office/drawing/2014/main" id="{ECABA322-E081-4622-9089-3A4B6A412C2A}"/>
                </a:ext>
              </a:extLst>
            </p:cNvPr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6270;p57">
              <a:extLst>
                <a:ext uri="{FF2B5EF4-FFF2-40B4-BE49-F238E27FC236}">
                  <a16:creationId xmlns:a16="http://schemas.microsoft.com/office/drawing/2014/main" id="{BDF3FDDD-9472-4045-B317-BF902506733B}"/>
                </a:ext>
              </a:extLst>
            </p:cNvPr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6271;p57">
              <a:extLst>
                <a:ext uri="{FF2B5EF4-FFF2-40B4-BE49-F238E27FC236}">
                  <a16:creationId xmlns:a16="http://schemas.microsoft.com/office/drawing/2014/main" id="{E1112C1B-62F5-48DC-85DF-F2CD1E30ACCA}"/>
                </a:ext>
              </a:extLst>
            </p:cNvPr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6272;p57">
              <a:extLst>
                <a:ext uri="{FF2B5EF4-FFF2-40B4-BE49-F238E27FC236}">
                  <a16:creationId xmlns:a16="http://schemas.microsoft.com/office/drawing/2014/main" id="{45A0D608-80FC-4EC8-9E48-E5D30F9C909C}"/>
                </a:ext>
              </a:extLst>
            </p:cNvPr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6273;p57">
              <a:extLst>
                <a:ext uri="{FF2B5EF4-FFF2-40B4-BE49-F238E27FC236}">
                  <a16:creationId xmlns:a16="http://schemas.microsoft.com/office/drawing/2014/main" id="{051C7485-919F-4F36-BE9D-5764E6F530B0}"/>
                </a:ext>
              </a:extLst>
            </p:cNvPr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6274;p57">
              <a:extLst>
                <a:ext uri="{FF2B5EF4-FFF2-40B4-BE49-F238E27FC236}">
                  <a16:creationId xmlns:a16="http://schemas.microsoft.com/office/drawing/2014/main" id="{84EC98B9-F3FE-489B-A873-D2E348D14015}"/>
                </a:ext>
              </a:extLst>
            </p:cNvPr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6275;p57">
              <a:extLst>
                <a:ext uri="{FF2B5EF4-FFF2-40B4-BE49-F238E27FC236}">
                  <a16:creationId xmlns:a16="http://schemas.microsoft.com/office/drawing/2014/main" id="{956FED7A-DC9C-403C-8780-60563C87E037}"/>
                </a:ext>
              </a:extLst>
            </p:cNvPr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6276;p57">
              <a:extLst>
                <a:ext uri="{FF2B5EF4-FFF2-40B4-BE49-F238E27FC236}">
                  <a16:creationId xmlns:a16="http://schemas.microsoft.com/office/drawing/2014/main" id="{B47FC010-6043-4B5B-9F1E-528DBB14174F}"/>
                </a:ext>
              </a:extLst>
            </p:cNvPr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6277;p57">
              <a:extLst>
                <a:ext uri="{FF2B5EF4-FFF2-40B4-BE49-F238E27FC236}">
                  <a16:creationId xmlns:a16="http://schemas.microsoft.com/office/drawing/2014/main" id="{1A59B0E0-71E5-4421-B044-5A3DC7D66CCF}"/>
                </a:ext>
              </a:extLst>
            </p:cNvPr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6278;p57">
              <a:extLst>
                <a:ext uri="{FF2B5EF4-FFF2-40B4-BE49-F238E27FC236}">
                  <a16:creationId xmlns:a16="http://schemas.microsoft.com/office/drawing/2014/main" id="{6DABA05A-B109-40CE-BF24-24BAB8F5B908}"/>
                </a:ext>
              </a:extLst>
            </p:cNvPr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6279;p57">
              <a:extLst>
                <a:ext uri="{FF2B5EF4-FFF2-40B4-BE49-F238E27FC236}">
                  <a16:creationId xmlns:a16="http://schemas.microsoft.com/office/drawing/2014/main" id="{FD45D39C-2BAF-41A5-91FD-E24BF59CEF55}"/>
                </a:ext>
              </a:extLst>
            </p:cNvPr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6280;p57">
              <a:extLst>
                <a:ext uri="{FF2B5EF4-FFF2-40B4-BE49-F238E27FC236}">
                  <a16:creationId xmlns:a16="http://schemas.microsoft.com/office/drawing/2014/main" id="{D29B35D2-35F1-4952-9C4A-242E3D1B2862}"/>
                </a:ext>
              </a:extLst>
            </p:cNvPr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6281;p57">
              <a:extLst>
                <a:ext uri="{FF2B5EF4-FFF2-40B4-BE49-F238E27FC236}">
                  <a16:creationId xmlns:a16="http://schemas.microsoft.com/office/drawing/2014/main" id="{5ADA5EED-D3EF-4096-AFA1-CAAC5D7E024D}"/>
                </a:ext>
              </a:extLst>
            </p:cNvPr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6282;p57">
              <a:extLst>
                <a:ext uri="{FF2B5EF4-FFF2-40B4-BE49-F238E27FC236}">
                  <a16:creationId xmlns:a16="http://schemas.microsoft.com/office/drawing/2014/main" id="{3745D4B0-4C05-4258-8BA8-7424B7A1BD09}"/>
                </a:ext>
              </a:extLst>
            </p:cNvPr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6283;p57">
              <a:extLst>
                <a:ext uri="{FF2B5EF4-FFF2-40B4-BE49-F238E27FC236}">
                  <a16:creationId xmlns:a16="http://schemas.microsoft.com/office/drawing/2014/main" id="{9B98F724-02CB-405D-BC0E-1B0BE0D43581}"/>
                </a:ext>
              </a:extLst>
            </p:cNvPr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6284;p57">
              <a:extLst>
                <a:ext uri="{FF2B5EF4-FFF2-40B4-BE49-F238E27FC236}">
                  <a16:creationId xmlns:a16="http://schemas.microsoft.com/office/drawing/2014/main" id="{E05FC649-527C-49C5-9685-0C7EBA56D365}"/>
                </a:ext>
              </a:extLst>
            </p:cNvPr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6285;p57">
              <a:extLst>
                <a:ext uri="{FF2B5EF4-FFF2-40B4-BE49-F238E27FC236}">
                  <a16:creationId xmlns:a16="http://schemas.microsoft.com/office/drawing/2014/main" id="{CDE7C547-0012-4717-A370-113263BD5D51}"/>
                </a:ext>
              </a:extLst>
            </p:cNvPr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6286;p57">
              <a:extLst>
                <a:ext uri="{FF2B5EF4-FFF2-40B4-BE49-F238E27FC236}">
                  <a16:creationId xmlns:a16="http://schemas.microsoft.com/office/drawing/2014/main" id="{DF88097D-903D-4655-AF81-F3B43D1E8E5A}"/>
                </a:ext>
              </a:extLst>
            </p:cNvPr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6287;p57">
              <a:extLst>
                <a:ext uri="{FF2B5EF4-FFF2-40B4-BE49-F238E27FC236}">
                  <a16:creationId xmlns:a16="http://schemas.microsoft.com/office/drawing/2014/main" id="{B4FBFF2F-FFBA-412E-B195-40D3D52B1C6A}"/>
                </a:ext>
              </a:extLst>
            </p:cNvPr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6288;p57">
              <a:extLst>
                <a:ext uri="{FF2B5EF4-FFF2-40B4-BE49-F238E27FC236}">
                  <a16:creationId xmlns:a16="http://schemas.microsoft.com/office/drawing/2014/main" id="{0F792BE7-5EAB-4E98-BE0D-7F6746ED0ED1}"/>
                </a:ext>
              </a:extLst>
            </p:cNvPr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6289;p57">
              <a:extLst>
                <a:ext uri="{FF2B5EF4-FFF2-40B4-BE49-F238E27FC236}">
                  <a16:creationId xmlns:a16="http://schemas.microsoft.com/office/drawing/2014/main" id="{4392E82A-5E60-473C-BE83-4977F88B3D5A}"/>
                </a:ext>
              </a:extLst>
            </p:cNvPr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6290;p57">
              <a:extLst>
                <a:ext uri="{FF2B5EF4-FFF2-40B4-BE49-F238E27FC236}">
                  <a16:creationId xmlns:a16="http://schemas.microsoft.com/office/drawing/2014/main" id="{FDA695D7-BE28-45A8-B884-C006BA3D8F9B}"/>
                </a:ext>
              </a:extLst>
            </p:cNvPr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6291;p57">
              <a:extLst>
                <a:ext uri="{FF2B5EF4-FFF2-40B4-BE49-F238E27FC236}">
                  <a16:creationId xmlns:a16="http://schemas.microsoft.com/office/drawing/2014/main" id="{72390D27-CC4E-409B-A727-F31CC7FF9ED9}"/>
                </a:ext>
              </a:extLst>
            </p:cNvPr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6292;p57">
              <a:extLst>
                <a:ext uri="{FF2B5EF4-FFF2-40B4-BE49-F238E27FC236}">
                  <a16:creationId xmlns:a16="http://schemas.microsoft.com/office/drawing/2014/main" id="{4EAF6DE1-153D-42DB-88F2-7E58547A13FD}"/>
                </a:ext>
              </a:extLst>
            </p:cNvPr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6293;p57">
              <a:extLst>
                <a:ext uri="{FF2B5EF4-FFF2-40B4-BE49-F238E27FC236}">
                  <a16:creationId xmlns:a16="http://schemas.microsoft.com/office/drawing/2014/main" id="{ADC5A424-2491-4742-A5BA-D1CC8120DCE0}"/>
                </a:ext>
              </a:extLst>
            </p:cNvPr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6294;p57">
              <a:extLst>
                <a:ext uri="{FF2B5EF4-FFF2-40B4-BE49-F238E27FC236}">
                  <a16:creationId xmlns:a16="http://schemas.microsoft.com/office/drawing/2014/main" id="{DEFF1299-4ABE-49F1-AE07-E04F60587D80}"/>
                </a:ext>
              </a:extLst>
            </p:cNvPr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6295;p57">
              <a:extLst>
                <a:ext uri="{FF2B5EF4-FFF2-40B4-BE49-F238E27FC236}">
                  <a16:creationId xmlns:a16="http://schemas.microsoft.com/office/drawing/2014/main" id="{1C3EF578-3083-4FE3-9FFE-46721D667D2C}"/>
                </a:ext>
              </a:extLst>
            </p:cNvPr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6296;p57">
              <a:extLst>
                <a:ext uri="{FF2B5EF4-FFF2-40B4-BE49-F238E27FC236}">
                  <a16:creationId xmlns:a16="http://schemas.microsoft.com/office/drawing/2014/main" id="{A42A0991-411B-4455-A80B-99B58CB378EC}"/>
                </a:ext>
              </a:extLst>
            </p:cNvPr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6297;p57">
              <a:extLst>
                <a:ext uri="{FF2B5EF4-FFF2-40B4-BE49-F238E27FC236}">
                  <a16:creationId xmlns:a16="http://schemas.microsoft.com/office/drawing/2014/main" id="{D9DB4DAB-3A5B-491D-9A7F-170CAD6660DC}"/>
                </a:ext>
              </a:extLst>
            </p:cNvPr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6298;p57">
              <a:extLst>
                <a:ext uri="{FF2B5EF4-FFF2-40B4-BE49-F238E27FC236}">
                  <a16:creationId xmlns:a16="http://schemas.microsoft.com/office/drawing/2014/main" id="{67AF4066-5855-48B4-8043-1220FC887F8D}"/>
                </a:ext>
              </a:extLst>
            </p:cNvPr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6299;p57">
              <a:extLst>
                <a:ext uri="{FF2B5EF4-FFF2-40B4-BE49-F238E27FC236}">
                  <a16:creationId xmlns:a16="http://schemas.microsoft.com/office/drawing/2014/main" id="{5DF94AA3-2D59-414C-8D97-30D06B8E7BCD}"/>
                </a:ext>
              </a:extLst>
            </p:cNvPr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6300;p57">
              <a:extLst>
                <a:ext uri="{FF2B5EF4-FFF2-40B4-BE49-F238E27FC236}">
                  <a16:creationId xmlns:a16="http://schemas.microsoft.com/office/drawing/2014/main" id="{A69F52AB-F630-4A75-9E25-FC14A5752F49}"/>
                </a:ext>
              </a:extLst>
            </p:cNvPr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6301;p57">
              <a:extLst>
                <a:ext uri="{FF2B5EF4-FFF2-40B4-BE49-F238E27FC236}">
                  <a16:creationId xmlns:a16="http://schemas.microsoft.com/office/drawing/2014/main" id="{3595B3D0-3A05-46C7-B52F-0A002AA75286}"/>
                </a:ext>
              </a:extLst>
            </p:cNvPr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6302;p57">
              <a:extLst>
                <a:ext uri="{FF2B5EF4-FFF2-40B4-BE49-F238E27FC236}">
                  <a16:creationId xmlns:a16="http://schemas.microsoft.com/office/drawing/2014/main" id="{77BEA227-FAAB-4052-92BE-E172AC59DA38}"/>
                </a:ext>
              </a:extLst>
            </p:cNvPr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6303;p57">
              <a:extLst>
                <a:ext uri="{FF2B5EF4-FFF2-40B4-BE49-F238E27FC236}">
                  <a16:creationId xmlns:a16="http://schemas.microsoft.com/office/drawing/2014/main" id="{A4C67815-51E2-43C7-BD6C-CEB7E8E7899A}"/>
                </a:ext>
              </a:extLst>
            </p:cNvPr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6304;p57">
              <a:extLst>
                <a:ext uri="{FF2B5EF4-FFF2-40B4-BE49-F238E27FC236}">
                  <a16:creationId xmlns:a16="http://schemas.microsoft.com/office/drawing/2014/main" id="{C851FD49-F186-4B89-85AB-2F9B21DC4623}"/>
                </a:ext>
              </a:extLst>
            </p:cNvPr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6305;p57">
              <a:extLst>
                <a:ext uri="{FF2B5EF4-FFF2-40B4-BE49-F238E27FC236}">
                  <a16:creationId xmlns:a16="http://schemas.microsoft.com/office/drawing/2014/main" id="{24327FAA-9916-4816-B6BC-96BCC9AF322B}"/>
                </a:ext>
              </a:extLst>
            </p:cNvPr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6306;p57">
              <a:extLst>
                <a:ext uri="{FF2B5EF4-FFF2-40B4-BE49-F238E27FC236}">
                  <a16:creationId xmlns:a16="http://schemas.microsoft.com/office/drawing/2014/main" id="{9B63507E-7E3F-4FC3-B1FF-69E1E685CE1F}"/>
                </a:ext>
              </a:extLst>
            </p:cNvPr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6307;p57">
              <a:extLst>
                <a:ext uri="{FF2B5EF4-FFF2-40B4-BE49-F238E27FC236}">
                  <a16:creationId xmlns:a16="http://schemas.microsoft.com/office/drawing/2014/main" id="{DB87F993-86EA-43FE-BE30-18DF5AF90820}"/>
                </a:ext>
              </a:extLst>
            </p:cNvPr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6308;p57">
              <a:extLst>
                <a:ext uri="{FF2B5EF4-FFF2-40B4-BE49-F238E27FC236}">
                  <a16:creationId xmlns:a16="http://schemas.microsoft.com/office/drawing/2014/main" id="{9FE4C111-DC8C-47AA-BBAD-A369143CABB3}"/>
                </a:ext>
              </a:extLst>
            </p:cNvPr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6309;p57">
              <a:extLst>
                <a:ext uri="{FF2B5EF4-FFF2-40B4-BE49-F238E27FC236}">
                  <a16:creationId xmlns:a16="http://schemas.microsoft.com/office/drawing/2014/main" id="{67884F6F-90B3-49C5-B0B1-6CA46CD7025A}"/>
                </a:ext>
              </a:extLst>
            </p:cNvPr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6310;p57">
              <a:extLst>
                <a:ext uri="{FF2B5EF4-FFF2-40B4-BE49-F238E27FC236}">
                  <a16:creationId xmlns:a16="http://schemas.microsoft.com/office/drawing/2014/main" id="{7A30E7E9-304A-48D0-BF1E-CB656726C40B}"/>
                </a:ext>
              </a:extLst>
            </p:cNvPr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6311;p57">
              <a:extLst>
                <a:ext uri="{FF2B5EF4-FFF2-40B4-BE49-F238E27FC236}">
                  <a16:creationId xmlns:a16="http://schemas.microsoft.com/office/drawing/2014/main" id="{F91A38F4-33A1-49A6-9453-1DCCE2150220}"/>
                </a:ext>
              </a:extLst>
            </p:cNvPr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6312;p57">
              <a:extLst>
                <a:ext uri="{FF2B5EF4-FFF2-40B4-BE49-F238E27FC236}">
                  <a16:creationId xmlns:a16="http://schemas.microsoft.com/office/drawing/2014/main" id="{91750ABB-D716-42C3-BCCA-2274E90CB4ED}"/>
                </a:ext>
              </a:extLst>
            </p:cNvPr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6313;p57">
              <a:extLst>
                <a:ext uri="{FF2B5EF4-FFF2-40B4-BE49-F238E27FC236}">
                  <a16:creationId xmlns:a16="http://schemas.microsoft.com/office/drawing/2014/main" id="{7B8D0CB0-6662-4255-9D86-100D4DAAD1C7}"/>
                </a:ext>
              </a:extLst>
            </p:cNvPr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6314;p57">
              <a:extLst>
                <a:ext uri="{FF2B5EF4-FFF2-40B4-BE49-F238E27FC236}">
                  <a16:creationId xmlns:a16="http://schemas.microsoft.com/office/drawing/2014/main" id="{749735DD-72E2-4F50-A68E-E2A330F9A5D9}"/>
                </a:ext>
              </a:extLst>
            </p:cNvPr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6315;p57">
              <a:extLst>
                <a:ext uri="{FF2B5EF4-FFF2-40B4-BE49-F238E27FC236}">
                  <a16:creationId xmlns:a16="http://schemas.microsoft.com/office/drawing/2014/main" id="{C48380A1-D143-4097-9E01-1415D4A35914}"/>
                </a:ext>
              </a:extLst>
            </p:cNvPr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6316;p57">
              <a:extLst>
                <a:ext uri="{FF2B5EF4-FFF2-40B4-BE49-F238E27FC236}">
                  <a16:creationId xmlns:a16="http://schemas.microsoft.com/office/drawing/2014/main" id="{DBE8E3F0-8338-4D0D-B5E0-365E36E73752}"/>
                </a:ext>
              </a:extLst>
            </p:cNvPr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6317;p57">
              <a:extLst>
                <a:ext uri="{FF2B5EF4-FFF2-40B4-BE49-F238E27FC236}">
                  <a16:creationId xmlns:a16="http://schemas.microsoft.com/office/drawing/2014/main" id="{DDAB8184-127E-4C83-A518-5841648E47B1}"/>
                </a:ext>
              </a:extLst>
            </p:cNvPr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6318;p57">
              <a:extLst>
                <a:ext uri="{FF2B5EF4-FFF2-40B4-BE49-F238E27FC236}">
                  <a16:creationId xmlns:a16="http://schemas.microsoft.com/office/drawing/2014/main" id="{A4A9687E-15A5-4AA8-9739-ED433FE94CE3}"/>
                </a:ext>
              </a:extLst>
            </p:cNvPr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6319;p57">
              <a:extLst>
                <a:ext uri="{FF2B5EF4-FFF2-40B4-BE49-F238E27FC236}">
                  <a16:creationId xmlns:a16="http://schemas.microsoft.com/office/drawing/2014/main" id="{47B4958E-64AD-4F04-AFC8-8E3B3285300B}"/>
                </a:ext>
              </a:extLst>
            </p:cNvPr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6320;p57">
              <a:extLst>
                <a:ext uri="{FF2B5EF4-FFF2-40B4-BE49-F238E27FC236}">
                  <a16:creationId xmlns:a16="http://schemas.microsoft.com/office/drawing/2014/main" id="{AE62F712-DFE3-4ED6-A721-D32713283E26}"/>
                </a:ext>
              </a:extLst>
            </p:cNvPr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6321;p57">
              <a:extLst>
                <a:ext uri="{FF2B5EF4-FFF2-40B4-BE49-F238E27FC236}">
                  <a16:creationId xmlns:a16="http://schemas.microsoft.com/office/drawing/2014/main" id="{1FC4FBF2-86AB-4701-A786-A9332CE224CD}"/>
                </a:ext>
              </a:extLst>
            </p:cNvPr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6322;p57">
              <a:extLst>
                <a:ext uri="{FF2B5EF4-FFF2-40B4-BE49-F238E27FC236}">
                  <a16:creationId xmlns:a16="http://schemas.microsoft.com/office/drawing/2014/main" id="{BDA039A7-E229-4065-93EE-863A4B9C4F28}"/>
                </a:ext>
              </a:extLst>
            </p:cNvPr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6323;p57">
              <a:extLst>
                <a:ext uri="{FF2B5EF4-FFF2-40B4-BE49-F238E27FC236}">
                  <a16:creationId xmlns:a16="http://schemas.microsoft.com/office/drawing/2014/main" id="{BDD2BDB4-0FE0-4114-A7BF-6878DF6418C6}"/>
                </a:ext>
              </a:extLst>
            </p:cNvPr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6324;p57">
              <a:extLst>
                <a:ext uri="{FF2B5EF4-FFF2-40B4-BE49-F238E27FC236}">
                  <a16:creationId xmlns:a16="http://schemas.microsoft.com/office/drawing/2014/main" id="{F01F722D-3B55-4CCE-84EA-F8F831541D25}"/>
                </a:ext>
              </a:extLst>
            </p:cNvPr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6325;p57">
              <a:extLst>
                <a:ext uri="{FF2B5EF4-FFF2-40B4-BE49-F238E27FC236}">
                  <a16:creationId xmlns:a16="http://schemas.microsoft.com/office/drawing/2014/main" id="{72EB64C0-A357-443B-A7F8-F832C75A4088}"/>
                </a:ext>
              </a:extLst>
            </p:cNvPr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6326;p57">
              <a:extLst>
                <a:ext uri="{FF2B5EF4-FFF2-40B4-BE49-F238E27FC236}">
                  <a16:creationId xmlns:a16="http://schemas.microsoft.com/office/drawing/2014/main" id="{A7F7B94D-8F1D-4CA2-A93F-9C92073E32B8}"/>
                </a:ext>
              </a:extLst>
            </p:cNvPr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6327;p57">
              <a:extLst>
                <a:ext uri="{FF2B5EF4-FFF2-40B4-BE49-F238E27FC236}">
                  <a16:creationId xmlns:a16="http://schemas.microsoft.com/office/drawing/2014/main" id="{68945CBF-C84C-42A1-A557-D2873C959747}"/>
                </a:ext>
              </a:extLst>
            </p:cNvPr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6328;p57">
              <a:extLst>
                <a:ext uri="{FF2B5EF4-FFF2-40B4-BE49-F238E27FC236}">
                  <a16:creationId xmlns:a16="http://schemas.microsoft.com/office/drawing/2014/main" id="{239ABFB2-927F-4673-8810-85233EE15B25}"/>
                </a:ext>
              </a:extLst>
            </p:cNvPr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6329;p57">
              <a:extLst>
                <a:ext uri="{FF2B5EF4-FFF2-40B4-BE49-F238E27FC236}">
                  <a16:creationId xmlns:a16="http://schemas.microsoft.com/office/drawing/2014/main" id="{E0106952-0D44-4162-9062-C619324D9274}"/>
                </a:ext>
              </a:extLst>
            </p:cNvPr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6330;p57">
              <a:extLst>
                <a:ext uri="{FF2B5EF4-FFF2-40B4-BE49-F238E27FC236}">
                  <a16:creationId xmlns:a16="http://schemas.microsoft.com/office/drawing/2014/main" id="{D577AD64-E3E2-46AA-9DD1-D5C9C33AB56F}"/>
                </a:ext>
              </a:extLst>
            </p:cNvPr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6331;p57">
              <a:extLst>
                <a:ext uri="{FF2B5EF4-FFF2-40B4-BE49-F238E27FC236}">
                  <a16:creationId xmlns:a16="http://schemas.microsoft.com/office/drawing/2014/main" id="{3D98C7C4-B075-49E7-AAAB-D7BC33D40C7B}"/>
                </a:ext>
              </a:extLst>
            </p:cNvPr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6332;p57">
              <a:extLst>
                <a:ext uri="{FF2B5EF4-FFF2-40B4-BE49-F238E27FC236}">
                  <a16:creationId xmlns:a16="http://schemas.microsoft.com/office/drawing/2014/main" id="{7E8FBA5A-50DC-45E0-81A0-70F1568E99E1}"/>
                </a:ext>
              </a:extLst>
            </p:cNvPr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6333;p57">
              <a:extLst>
                <a:ext uri="{FF2B5EF4-FFF2-40B4-BE49-F238E27FC236}">
                  <a16:creationId xmlns:a16="http://schemas.microsoft.com/office/drawing/2014/main" id="{C6414F47-FD35-4EBA-8AD2-D6813F1D2CF1}"/>
                </a:ext>
              </a:extLst>
            </p:cNvPr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6334;p57">
              <a:extLst>
                <a:ext uri="{FF2B5EF4-FFF2-40B4-BE49-F238E27FC236}">
                  <a16:creationId xmlns:a16="http://schemas.microsoft.com/office/drawing/2014/main" id="{C764BBB1-2102-41B4-9CE3-465758339260}"/>
                </a:ext>
              </a:extLst>
            </p:cNvPr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6335;p57">
              <a:extLst>
                <a:ext uri="{FF2B5EF4-FFF2-40B4-BE49-F238E27FC236}">
                  <a16:creationId xmlns:a16="http://schemas.microsoft.com/office/drawing/2014/main" id="{A0AB6821-E672-40CE-88C4-6918007481D4}"/>
                </a:ext>
              </a:extLst>
            </p:cNvPr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6336;p57">
              <a:extLst>
                <a:ext uri="{FF2B5EF4-FFF2-40B4-BE49-F238E27FC236}">
                  <a16:creationId xmlns:a16="http://schemas.microsoft.com/office/drawing/2014/main" id="{50F89041-B4D9-441E-83A3-6F9F058C3C2A}"/>
                </a:ext>
              </a:extLst>
            </p:cNvPr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6337;p57">
              <a:extLst>
                <a:ext uri="{FF2B5EF4-FFF2-40B4-BE49-F238E27FC236}">
                  <a16:creationId xmlns:a16="http://schemas.microsoft.com/office/drawing/2014/main" id="{183F9AC3-65A0-4418-A35A-E3C99E1015BD}"/>
                </a:ext>
              </a:extLst>
            </p:cNvPr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6338;p57">
              <a:extLst>
                <a:ext uri="{FF2B5EF4-FFF2-40B4-BE49-F238E27FC236}">
                  <a16:creationId xmlns:a16="http://schemas.microsoft.com/office/drawing/2014/main" id="{5B6ECF0C-D3D4-4660-8A7A-E620839A6882}"/>
                </a:ext>
              </a:extLst>
            </p:cNvPr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6339;p57">
              <a:extLst>
                <a:ext uri="{FF2B5EF4-FFF2-40B4-BE49-F238E27FC236}">
                  <a16:creationId xmlns:a16="http://schemas.microsoft.com/office/drawing/2014/main" id="{8B79CC17-33AC-4D55-BF74-28DC383E2AF6}"/>
                </a:ext>
              </a:extLst>
            </p:cNvPr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6340;p57">
              <a:extLst>
                <a:ext uri="{FF2B5EF4-FFF2-40B4-BE49-F238E27FC236}">
                  <a16:creationId xmlns:a16="http://schemas.microsoft.com/office/drawing/2014/main" id="{70EE7923-C404-4C9D-89CE-C5895137DD4C}"/>
                </a:ext>
              </a:extLst>
            </p:cNvPr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6341;p57">
              <a:extLst>
                <a:ext uri="{FF2B5EF4-FFF2-40B4-BE49-F238E27FC236}">
                  <a16:creationId xmlns:a16="http://schemas.microsoft.com/office/drawing/2014/main" id="{D8C2018D-3815-4D49-884F-C92C6C4BF7FE}"/>
                </a:ext>
              </a:extLst>
            </p:cNvPr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6342;p57">
              <a:extLst>
                <a:ext uri="{FF2B5EF4-FFF2-40B4-BE49-F238E27FC236}">
                  <a16:creationId xmlns:a16="http://schemas.microsoft.com/office/drawing/2014/main" id="{5A3F019C-1352-4C4F-B624-003521B5B73F}"/>
                </a:ext>
              </a:extLst>
            </p:cNvPr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6343;p57">
              <a:extLst>
                <a:ext uri="{FF2B5EF4-FFF2-40B4-BE49-F238E27FC236}">
                  <a16:creationId xmlns:a16="http://schemas.microsoft.com/office/drawing/2014/main" id="{C4640A3A-607B-4426-AB6C-E2578B56CA0C}"/>
                </a:ext>
              </a:extLst>
            </p:cNvPr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6344;p57">
              <a:extLst>
                <a:ext uri="{FF2B5EF4-FFF2-40B4-BE49-F238E27FC236}">
                  <a16:creationId xmlns:a16="http://schemas.microsoft.com/office/drawing/2014/main" id="{CF374074-2135-4128-8FE1-E4BC4D5BEDEA}"/>
                </a:ext>
              </a:extLst>
            </p:cNvPr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6345;p57">
              <a:extLst>
                <a:ext uri="{FF2B5EF4-FFF2-40B4-BE49-F238E27FC236}">
                  <a16:creationId xmlns:a16="http://schemas.microsoft.com/office/drawing/2014/main" id="{1350B5AC-3EDE-49F9-BE03-9A2E400346FC}"/>
                </a:ext>
              </a:extLst>
            </p:cNvPr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6346;p57">
              <a:extLst>
                <a:ext uri="{FF2B5EF4-FFF2-40B4-BE49-F238E27FC236}">
                  <a16:creationId xmlns:a16="http://schemas.microsoft.com/office/drawing/2014/main" id="{5D54F0A6-BF01-4A4A-B632-C4E83429C7F2}"/>
                </a:ext>
              </a:extLst>
            </p:cNvPr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6347;p57">
              <a:extLst>
                <a:ext uri="{FF2B5EF4-FFF2-40B4-BE49-F238E27FC236}">
                  <a16:creationId xmlns:a16="http://schemas.microsoft.com/office/drawing/2014/main" id="{CE594021-A03B-4049-B0A3-4F61CC985F64}"/>
                </a:ext>
              </a:extLst>
            </p:cNvPr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6348;p57">
              <a:extLst>
                <a:ext uri="{FF2B5EF4-FFF2-40B4-BE49-F238E27FC236}">
                  <a16:creationId xmlns:a16="http://schemas.microsoft.com/office/drawing/2014/main" id="{8AC61980-D001-4E43-B573-F8828A10E95E}"/>
                </a:ext>
              </a:extLst>
            </p:cNvPr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6349;p57">
              <a:extLst>
                <a:ext uri="{FF2B5EF4-FFF2-40B4-BE49-F238E27FC236}">
                  <a16:creationId xmlns:a16="http://schemas.microsoft.com/office/drawing/2014/main" id="{48C23BB6-FB82-4381-8649-2D322D4CED2D}"/>
                </a:ext>
              </a:extLst>
            </p:cNvPr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6350;p57">
              <a:extLst>
                <a:ext uri="{FF2B5EF4-FFF2-40B4-BE49-F238E27FC236}">
                  <a16:creationId xmlns:a16="http://schemas.microsoft.com/office/drawing/2014/main" id="{83B31D3A-15DC-42D9-B88E-71066AD05EF2}"/>
                </a:ext>
              </a:extLst>
            </p:cNvPr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6351;p57">
              <a:extLst>
                <a:ext uri="{FF2B5EF4-FFF2-40B4-BE49-F238E27FC236}">
                  <a16:creationId xmlns:a16="http://schemas.microsoft.com/office/drawing/2014/main" id="{4BC7F841-28D3-444C-97F1-9898ED588014}"/>
                </a:ext>
              </a:extLst>
            </p:cNvPr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6352;p57">
              <a:extLst>
                <a:ext uri="{FF2B5EF4-FFF2-40B4-BE49-F238E27FC236}">
                  <a16:creationId xmlns:a16="http://schemas.microsoft.com/office/drawing/2014/main" id="{610DD5E8-B647-4A5F-8A46-90AA5BC3CEEA}"/>
                </a:ext>
              </a:extLst>
            </p:cNvPr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6353;p57">
              <a:extLst>
                <a:ext uri="{FF2B5EF4-FFF2-40B4-BE49-F238E27FC236}">
                  <a16:creationId xmlns:a16="http://schemas.microsoft.com/office/drawing/2014/main" id="{1F72BC4F-AF4A-4860-9489-AC7CB7B9EB35}"/>
                </a:ext>
              </a:extLst>
            </p:cNvPr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6354;p57">
              <a:extLst>
                <a:ext uri="{FF2B5EF4-FFF2-40B4-BE49-F238E27FC236}">
                  <a16:creationId xmlns:a16="http://schemas.microsoft.com/office/drawing/2014/main" id="{E4F924AA-9B77-41BA-9582-A49C4737651D}"/>
                </a:ext>
              </a:extLst>
            </p:cNvPr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6355;p57">
              <a:extLst>
                <a:ext uri="{FF2B5EF4-FFF2-40B4-BE49-F238E27FC236}">
                  <a16:creationId xmlns:a16="http://schemas.microsoft.com/office/drawing/2014/main" id="{54EAAC96-DB96-4395-91D6-6018F7CA4BF8}"/>
                </a:ext>
              </a:extLst>
            </p:cNvPr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6356;p57">
              <a:extLst>
                <a:ext uri="{FF2B5EF4-FFF2-40B4-BE49-F238E27FC236}">
                  <a16:creationId xmlns:a16="http://schemas.microsoft.com/office/drawing/2014/main" id="{2B2CD159-0339-4C76-9EF7-A145FF2C9434}"/>
                </a:ext>
              </a:extLst>
            </p:cNvPr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6357;p57">
              <a:extLst>
                <a:ext uri="{FF2B5EF4-FFF2-40B4-BE49-F238E27FC236}">
                  <a16:creationId xmlns:a16="http://schemas.microsoft.com/office/drawing/2014/main" id="{88C6D697-025B-4C5E-B7CB-A7986E6C400E}"/>
                </a:ext>
              </a:extLst>
            </p:cNvPr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6358;p57">
              <a:extLst>
                <a:ext uri="{FF2B5EF4-FFF2-40B4-BE49-F238E27FC236}">
                  <a16:creationId xmlns:a16="http://schemas.microsoft.com/office/drawing/2014/main" id="{3B1D8AD9-9439-45F0-B4FA-6F776D5F7CFB}"/>
                </a:ext>
              </a:extLst>
            </p:cNvPr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6359;p57">
              <a:extLst>
                <a:ext uri="{FF2B5EF4-FFF2-40B4-BE49-F238E27FC236}">
                  <a16:creationId xmlns:a16="http://schemas.microsoft.com/office/drawing/2014/main" id="{79C7F1CD-26AA-4173-90D6-48A4CFE683F8}"/>
                </a:ext>
              </a:extLst>
            </p:cNvPr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6360;p57">
              <a:extLst>
                <a:ext uri="{FF2B5EF4-FFF2-40B4-BE49-F238E27FC236}">
                  <a16:creationId xmlns:a16="http://schemas.microsoft.com/office/drawing/2014/main" id="{A81D433D-4D92-445E-A2F3-1B6D0CB674FB}"/>
                </a:ext>
              </a:extLst>
            </p:cNvPr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6361;p57">
              <a:extLst>
                <a:ext uri="{FF2B5EF4-FFF2-40B4-BE49-F238E27FC236}">
                  <a16:creationId xmlns:a16="http://schemas.microsoft.com/office/drawing/2014/main" id="{F4984EF5-6244-4AF2-B773-9FA04B913AD6}"/>
                </a:ext>
              </a:extLst>
            </p:cNvPr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6362;p57">
              <a:extLst>
                <a:ext uri="{FF2B5EF4-FFF2-40B4-BE49-F238E27FC236}">
                  <a16:creationId xmlns:a16="http://schemas.microsoft.com/office/drawing/2014/main" id="{B3E841B2-6D11-4A81-AC8F-E1D2F851F691}"/>
                </a:ext>
              </a:extLst>
            </p:cNvPr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6363;p57">
              <a:extLst>
                <a:ext uri="{FF2B5EF4-FFF2-40B4-BE49-F238E27FC236}">
                  <a16:creationId xmlns:a16="http://schemas.microsoft.com/office/drawing/2014/main" id="{6210BB2E-11E7-4397-999D-00F67D224A88}"/>
                </a:ext>
              </a:extLst>
            </p:cNvPr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6364;p57">
              <a:extLst>
                <a:ext uri="{FF2B5EF4-FFF2-40B4-BE49-F238E27FC236}">
                  <a16:creationId xmlns:a16="http://schemas.microsoft.com/office/drawing/2014/main" id="{568A7AA2-8467-4165-9FF1-061257F57803}"/>
                </a:ext>
              </a:extLst>
            </p:cNvPr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6365;p57">
              <a:extLst>
                <a:ext uri="{FF2B5EF4-FFF2-40B4-BE49-F238E27FC236}">
                  <a16:creationId xmlns:a16="http://schemas.microsoft.com/office/drawing/2014/main" id="{3F7BB702-4447-4A9A-9CE5-79F9AF9DE25C}"/>
                </a:ext>
              </a:extLst>
            </p:cNvPr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6366;p57">
              <a:extLst>
                <a:ext uri="{FF2B5EF4-FFF2-40B4-BE49-F238E27FC236}">
                  <a16:creationId xmlns:a16="http://schemas.microsoft.com/office/drawing/2014/main" id="{EF57240B-0611-44DB-A6B2-F9AF017746C4}"/>
                </a:ext>
              </a:extLst>
            </p:cNvPr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6367;p57">
              <a:extLst>
                <a:ext uri="{FF2B5EF4-FFF2-40B4-BE49-F238E27FC236}">
                  <a16:creationId xmlns:a16="http://schemas.microsoft.com/office/drawing/2014/main" id="{92EF0435-0FC9-402C-BC0B-677CF90AF3A4}"/>
                </a:ext>
              </a:extLst>
            </p:cNvPr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6368;p57">
              <a:extLst>
                <a:ext uri="{FF2B5EF4-FFF2-40B4-BE49-F238E27FC236}">
                  <a16:creationId xmlns:a16="http://schemas.microsoft.com/office/drawing/2014/main" id="{7DF6CF43-840F-49BA-B0F4-D3FC5D938D6D}"/>
                </a:ext>
              </a:extLst>
            </p:cNvPr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6369;p57">
              <a:extLst>
                <a:ext uri="{FF2B5EF4-FFF2-40B4-BE49-F238E27FC236}">
                  <a16:creationId xmlns:a16="http://schemas.microsoft.com/office/drawing/2014/main" id="{36AFB346-4D8A-4C13-97C6-91B26B7E92ED}"/>
                </a:ext>
              </a:extLst>
            </p:cNvPr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6370;p57">
              <a:extLst>
                <a:ext uri="{FF2B5EF4-FFF2-40B4-BE49-F238E27FC236}">
                  <a16:creationId xmlns:a16="http://schemas.microsoft.com/office/drawing/2014/main" id="{BD78927A-72DA-48FF-975A-BF75CB0AD047}"/>
                </a:ext>
              </a:extLst>
            </p:cNvPr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6371;p57">
              <a:extLst>
                <a:ext uri="{FF2B5EF4-FFF2-40B4-BE49-F238E27FC236}">
                  <a16:creationId xmlns:a16="http://schemas.microsoft.com/office/drawing/2014/main" id="{6437BB57-0AB9-4593-9995-90B304488E19}"/>
                </a:ext>
              </a:extLst>
            </p:cNvPr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6372;p57">
              <a:extLst>
                <a:ext uri="{FF2B5EF4-FFF2-40B4-BE49-F238E27FC236}">
                  <a16:creationId xmlns:a16="http://schemas.microsoft.com/office/drawing/2014/main" id="{AA7ED564-3F7F-4227-A7D6-11789417115D}"/>
                </a:ext>
              </a:extLst>
            </p:cNvPr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6373;p57">
              <a:extLst>
                <a:ext uri="{FF2B5EF4-FFF2-40B4-BE49-F238E27FC236}">
                  <a16:creationId xmlns:a16="http://schemas.microsoft.com/office/drawing/2014/main" id="{8A4D9175-8B08-4D0E-ABFF-2F48E26D8E75}"/>
                </a:ext>
              </a:extLst>
            </p:cNvPr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6374;p57">
              <a:extLst>
                <a:ext uri="{FF2B5EF4-FFF2-40B4-BE49-F238E27FC236}">
                  <a16:creationId xmlns:a16="http://schemas.microsoft.com/office/drawing/2014/main" id="{6DCC4C8A-FBE8-4D9D-8BF7-6F4C70A9E8E0}"/>
                </a:ext>
              </a:extLst>
            </p:cNvPr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6375;p57">
              <a:extLst>
                <a:ext uri="{FF2B5EF4-FFF2-40B4-BE49-F238E27FC236}">
                  <a16:creationId xmlns:a16="http://schemas.microsoft.com/office/drawing/2014/main" id="{5440B5C5-D8A7-48D0-AC7B-3D19931E07EF}"/>
                </a:ext>
              </a:extLst>
            </p:cNvPr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6376;p57">
              <a:extLst>
                <a:ext uri="{FF2B5EF4-FFF2-40B4-BE49-F238E27FC236}">
                  <a16:creationId xmlns:a16="http://schemas.microsoft.com/office/drawing/2014/main" id="{272FCE68-12F9-4861-B8F8-040DB83DF669}"/>
                </a:ext>
              </a:extLst>
            </p:cNvPr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6377;p57">
              <a:extLst>
                <a:ext uri="{FF2B5EF4-FFF2-40B4-BE49-F238E27FC236}">
                  <a16:creationId xmlns:a16="http://schemas.microsoft.com/office/drawing/2014/main" id="{634CB75A-9E24-400A-ACD8-3F2D61C2E09F}"/>
                </a:ext>
              </a:extLst>
            </p:cNvPr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6378;p57">
              <a:extLst>
                <a:ext uri="{FF2B5EF4-FFF2-40B4-BE49-F238E27FC236}">
                  <a16:creationId xmlns:a16="http://schemas.microsoft.com/office/drawing/2014/main" id="{A7771339-54A1-41F5-8905-0CF886BF19DD}"/>
                </a:ext>
              </a:extLst>
            </p:cNvPr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6379;p57">
              <a:extLst>
                <a:ext uri="{FF2B5EF4-FFF2-40B4-BE49-F238E27FC236}">
                  <a16:creationId xmlns:a16="http://schemas.microsoft.com/office/drawing/2014/main" id="{51D86E4E-F35F-43A7-8CDA-1C28D10CC973}"/>
                </a:ext>
              </a:extLst>
            </p:cNvPr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6380;p57">
              <a:extLst>
                <a:ext uri="{FF2B5EF4-FFF2-40B4-BE49-F238E27FC236}">
                  <a16:creationId xmlns:a16="http://schemas.microsoft.com/office/drawing/2014/main" id="{E306412E-EA3A-4F7A-AFBF-7DD97FA2B7C3}"/>
                </a:ext>
              </a:extLst>
            </p:cNvPr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6381;p57">
              <a:extLst>
                <a:ext uri="{FF2B5EF4-FFF2-40B4-BE49-F238E27FC236}">
                  <a16:creationId xmlns:a16="http://schemas.microsoft.com/office/drawing/2014/main" id="{E25FBC37-9F43-4121-9FB1-78F183B4441A}"/>
                </a:ext>
              </a:extLst>
            </p:cNvPr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6382;p57">
              <a:extLst>
                <a:ext uri="{FF2B5EF4-FFF2-40B4-BE49-F238E27FC236}">
                  <a16:creationId xmlns:a16="http://schemas.microsoft.com/office/drawing/2014/main" id="{92F6699F-3E7F-4F7C-83A5-D1732C23EAF7}"/>
                </a:ext>
              </a:extLst>
            </p:cNvPr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6383;p57">
              <a:extLst>
                <a:ext uri="{FF2B5EF4-FFF2-40B4-BE49-F238E27FC236}">
                  <a16:creationId xmlns:a16="http://schemas.microsoft.com/office/drawing/2014/main" id="{ECF6105B-10FC-4AE8-8DC2-6CB3298A607E}"/>
                </a:ext>
              </a:extLst>
            </p:cNvPr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6384;p57">
              <a:extLst>
                <a:ext uri="{FF2B5EF4-FFF2-40B4-BE49-F238E27FC236}">
                  <a16:creationId xmlns:a16="http://schemas.microsoft.com/office/drawing/2014/main" id="{3477C051-FB7A-43B5-AD39-D6CDDD431C60}"/>
                </a:ext>
              </a:extLst>
            </p:cNvPr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6385;p57">
              <a:extLst>
                <a:ext uri="{FF2B5EF4-FFF2-40B4-BE49-F238E27FC236}">
                  <a16:creationId xmlns:a16="http://schemas.microsoft.com/office/drawing/2014/main" id="{AD9BD4B5-7CD1-42AF-9789-9BB9F36180D6}"/>
                </a:ext>
              </a:extLst>
            </p:cNvPr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6386;p57">
              <a:extLst>
                <a:ext uri="{FF2B5EF4-FFF2-40B4-BE49-F238E27FC236}">
                  <a16:creationId xmlns:a16="http://schemas.microsoft.com/office/drawing/2014/main" id="{F06FA576-CAE3-4E14-94DD-94787EA34BDC}"/>
                </a:ext>
              </a:extLst>
            </p:cNvPr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6387;p57">
              <a:extLst>
                <a:ext uri="{FF2B5EF4-FFF2-40B4-BE49-F238E27FC236}">
                  <a16:creationId xmlns:a16="http://schemas.microsoft.com/office/drawing/2014/main" id="{D564D47C-7F76-4872-AF45-D191E0369629}"/>
                </a:ext>
              </a:extLst>
            </p:cNvPr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6388;p57">
              <a:extLst>
                <a:ext uri="{FF2B5EF4-FFF2-40B4-BE49-F238E27FC236}">
                  <a16:creationId xmlns:a16="http://schemas.microsoft.com/office/drawing/2014/main" id="{76AD35D2-F262-4F93-9086-A3B6E427BF8C}"/>
                </a:ext>
              </a:extLst>
            </p:cNvPr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6389;p57">
              <a:extLst>
                <a:ext uri="{FF2B5EF4-FFF2-40B4-BE49-F238E27FC236}">
                  <a16:creationId xmlns:a16="http://schemas.microsoft.com/office/drawing/2014/main" id="{6D284D2E-6515-4897-AD51-A8D44B1CF98D}"/>
                </a:ext>
              </a:extLst>
            </p:cNvPr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6390;p57">
              <a:extLst>
                <a:ext uri="{FF2B5EF4-FFF2-40B4-BE49-F238E27FC236}">
                  <a16:creationId xmlns:a16="http://schemas.microsoft.com/office/drawing/2014/main" id="{5188A385-E216-461E-BF6A-FCF13C5371B5}"/>
                </a:ext>
              </a:extLst>
            </p:cNvPr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6391;p57">
              <a:extLst>
                <a:ext uri="{FF2B5EF4-FFF2-40B4-BE49-F238E27FC236}">
                  <a16:creationId xmlns:a16="http://schemas.microsoft.com/office/drawing/2014/main" id="{0662667F-39CE-4C00-B8E7-174A07E39627}"/>
                </a:ext>
              </a:extLst>
            </p:cNvPr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6392;p57">
              <a:extLst>
                <a:ext uri="{FF2B5EF4-FFF2-40B4-BE49-F238E27FC236}">
                  <a16:creationId xmlns:a16="http://schemas.microsoft.com/office/drawing/2014/main" id="{189C6CBA-5571-4838-BA82-13EC774D2863}"/>
                </a:ext>
              </a:extLst>
            </p:cNvPr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6393;p57">
              <a:extLst>
                <a:ext uri="{FF2B5EF4-FFF2-40B4-BE49-F238E27FC236}">
                  <a16:creationId xmlns:a16="http://schemas.microsoft.com/office/drawing/2014/main" id="{F24FB810-743B-40F5-80E1-C293B163873C}"/>
                </a:ext>
              </a:extLst>
            </p:cNvPr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6394;p57">
              <a:extLst>
                <a:ext uri="{FF2B5EF4-FFF2-40B4-BE49-F238E27FC236}">
                  <a16:creationId xmlns:a16="http://schemas.microsoft.com/office/drawing/2014/main" id="{087C4D2B-4C0E-446B-A52B-5D7A2F01D0FC}"/>
                </a:ext>
              </a:extLst>
            </p:cNvPr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6395;p57">
              <a:extLst>
                <a:ext uri="{FF2B5EF4-FFF2-40B4-BE49-F238E27FC236}">
                  <a16:creationId xmlns:a16="http://schemas.microsoft.com/office/drawing/2014/main" id="{7B8D8C50-9172-4E90-93DF-76EE7F2475B0}"/>
                </a:ext>
              </a:extLst>
            </p:cNvPr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6396;p57">
              <a:extLst>
                <a:ext uri="{FF2B5EF4-FFF2-40B4-BE49-F238E27FC236}">
                  <a16:creationId xmlns:a16="http://schemas.microsoft.com/office/drawing/2014/main" id="{47E6F1DD-2C14-4D90-B84F-F1CBBA18B613}"/>
                </a:ext>
              </a:extLst>
            </p:cNvPr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6397;p57">
              <a:extLst>
                <a:ext uri="{FF2B5EF4-FFF2-40B4-BE49-F238E27FC236}">
                  <a16:creationId xmlns:a16="http://schemas.microsoft.com/office/drawing/2014/main" id="{60A4F70B-5A78-4470-8D91-34D1B04C22F4}"/>
                </a:ext>
              </a:extLst>
            </p:cNvPr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6398;p57">
              <a:extLst>
                <a:ext uri="{FF2B5EF4-FFF2-40B4-BE49-F238E27FC236}">
                  <a16:creationId xmlns:a16="http://schemas.microsoft.com/office/drawing/2014/main" id="{DC400CA7-8289-4A33-9B3D-554781C09A94}"/>
                </a:ext>
              </a:extLst>
            </p:cNvPr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6399;p57">
              <a:extLst>
                <a:ext uri="{FF2B5EF4-FFF2-40B4-BE49-F238E27FC236}">
                  <a16:creationId xmlns:a16="http://schemas.microsoft.com/office/drawing/2014/main" id="{EAAA833A-7059-41D6-AB0C-037822F15994}"/>
                </a:ext>
              </a:extLst>
            </p:cNvPr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6400;p57">
              <a:extLst>
                <a:ext uri="{FF2B5EF4-FFF2-40B4-BE49-F238E27FC236}">
                  <a16:creationId xmlns:a16="http://schemas.microsoft.com/office/drawing/2014/main" id="{5B0CCE8D-8097-4CA0-84C5-6CC329048899}"/>
                </a:ext>
              </a:extLst>
            </p:cNvPr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6401;p57">
              <a:extLst>
                <a:ext uri="{FF2B5EF4-FFF2-40B4-BE49-F238E27FC236}">
                  <a16:creationId xmlns:a16="http://schemas.microsoft.com/office/drawing/2014/main" id="{A197484D-8094-4905-85A8-9E4F51A83533}"/>
                </a:ext>
              </a:extLst>
            </p:cNvPr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6402;p57">
              <a:extLst>
                <a:ext uri="{FF2B5EF4-FFF2-40B4-BE49-F238E27FC236}">
                  <a16:creationId xmlns:a16="http://schemas.microsoft.com/office/drawing/2014/main" id="{F353F6E1-F5F9-4BF1-944B-418B65E20B86}"/>
                </a:ext>
              </a:extLst>
            </p:cNvPr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6403;p57">
              <a:extLst>
                <a:ext uri="{FF2B5EF4-FFF2-40B4-BE49-F238E27FC236}">
                  <a16:creationId xmlns:a16="http://schemas.microsoft.com/office/drawing/2014/main" id="{375CCECA-0D6F-4BD5-9A61-A217D0889889}"/>
                </a:ext>
              </a:extLst>
            </p:cNvPr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6404;p57">
              <a:extLst>
                <a:ext uri="{FF2B5EF4-FFF2-40B4-BE49-F238E27FC236}">
                  <a16:creationId xmlns:a16="http://schemas.microsoft.com/office/drawing/2014/main" id="{DAA68315-1476-403E-AD34-1E90400309A5}"/>
                </a:ext>
              </a:extLst>
            </p:cNvPr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6405;p57">
              <a:extLst>
                <a:ext uri="{FF2B5EF4-FFF2-40B4-BE49-F238E27FC236}">
                  <a16:creationId xmlns:a16="http://schemas.microsoft.com/office/drawing/2014/main" id="{4A082D98-6656-434F-B160-9D719268C07F}"/>
                </a:ext>
              </a:extLst>
            </p:cNvPr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6406;p57">
              <a:extLst>
                <a:ext uri="{FF2B5EF4-FFF2-40B4-BE49-F238E27FC236}">
                  <a16:creationId xmlns:a16="http://schemas.microsoft.com/office/drawing/2014/main" id="{BDE80A7C-C7D2-448B-8F8C-3CE692C460A5}"/>
                </a:ext>
              </a:extLst>
            </p:cNvPr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6407;p57">
              <a:extLst>
                <a:ext uri="{FF2B5EF4-FFF2-40B4-BE49-F238E27FC236}">
                  <a16:creationId xmlns:a16="http://schemas.microsoft.com/office/drawing/2014/main" id="{F6842F34-E663-4B63-816D-23C865A6B519}"/>
                </a:ext>
              </a:extLst>
            </p:cNvPr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6408;p57">
              <a:extLst>
                <a:ext uri="{FF2B5EF4-FFF2-40B4-BE49-F238E27FC236}">
                  <a16:creationId xmlns:a16="http://schemas.microsoft.com/office/drawing/2014/main" id="{C4A601DB-9A7C-4109-8949-20E09ED0AE43}"/>
                </a:ext>
              </a:extLst>
            </p:cNvPr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6409;p57">
              <a:extLst>
                <a:ext uri="{FF2B5EF4-FFF2-40B4-BE49-F238E27FC236}">
                  <a16:creationId xmlns:a16="http://schemas.microsoft.com/office/drawing/2014/main" id="{C552718A-759B-4E6E-B6AD-0D6B692F2EAB}"/>
                </a:ext>
              </a:extLst>
            </p:cNvPr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6410;p57">
              <a:extLst>
                <a:ext uri="{FF2B5EF4-FFF2-40B4-BE49-F238E27FC236}">
                  <a16:creationId xmlns:a16="http://schemas.microsoft.com/office/drawing/2014/main" id="{C6A9CE10-CAF8-4BE5-BF82-A6BAD5DE15D6}"/>
                </a:ext>
              </a:extLst>
            </p:cNvPr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6411;p57">
              <a:extLst>
                <a:ext uri="{FF2B5EF4-FFF2-40B4-BE49-F238E27FC236}">
                  <a16:creationId xmlns:a16="http://schemas.microsoft.com/office/drawing/2014/main" id="{A9821C72-7E0A-406E-B129-C528541FCEC1}"/>
                </a:ext>
              </a:extLst>
            </p:cNvPr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6412;p57">
              <a:extLst>
                <a:ext uri="{FF2B5EF4-FFF2-40B4-BE49-F238E27FC236}">
                  <a16:creationId xmlns:a16="http://schemas.microsoft.com/office/drawing/2014/main" id="{EB2FE7E2-965B-49AE-879B-013114168125}"/>
                </a:ext>
              </a:extLst>
            </p:cNvPr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6413;p57">
              <a:extLst>
                <a:ext uri="{FF2B5EF4-FFF2-40B4-BE49-F238E27FC236}">
                  <a16:creationId xmlns:a16="http://schemas.microsoft.com/office/drawing/2014/main" id="{5D8152A7-4C23-4096-A9D8-F21E26EBF7D5}"/>
                </a:ext>
              </a:extLst>
            </p:cNvPr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6414;p57">
              <a:extLst>
                <a:ext uri="{FF2B5EF4-FFF2-40B4-BE49-F238E27FC236}">
                  <a16:creationId xmlns:a16="http://schemas.microsoft.com/office/drawing/2014/main" id="{C3926F41-74D5-4A5A-B787-680D892BC496}"/>
                </a:ext>
              </a:extLst>
            </p:cNvPr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6415;p57">
              <a:extLst>
                <a:ext uri="{FF2B5EF4-FFF2-40B4-BE49-F238E27FC236}">
                  <a16:creationId xmlns:a16="http://schemas.microsoft.com/office/drawing/2014/main" id="{B229D44E-D53D-418E-8E9D-0C6973EE9BDE}"/>
                </a:ext>
              </a:extLst>
            </p:cNvPr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6416;p57">
              <a:extLst>
                <a:ext uri="{FF2B5EF4-FFF2-40B4-BE49-F238E27FC236}">
                  <a16:creationId xmlns:a16="http://schemas.microsoft.com/office/drawing/2014/main" id="{E40F390B-10C3-4E8D-80E7-B5B7B98128BC}"/>
                </a:ext>
              </a:extLst>
            </p:cNvPr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6417;p57">
              <a:extLst>
                <a:ext uri="{FF2B5EF4-FFF2-40B4-BE49-F238E27FC236}">
                  <a16:creationId xmlns:a16="http://schemas.microsoft.com/office/drawing/2014/main" id="{D12FC745-FCDF-4A9F-A343-0F7944A29065}"/>
                </a:ext>
              </a:extLst>
            </p:cNvPr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6418;p57">
              <a:extLst>
                <a:ext uri="{FF2B5EF4-FFF2-40B4-BE49-F238E27FC236}">
                  <a16:creationId xmlns:a16="http://schemas.microsoft.com/office/drawing/2014/main" id="{889C0015-5889-44E1-9121-D7ADBDFE7646}"/>
                </a:ext>
              </a:extLst>
            </p:cNvPr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6419;p57">
              <a:extLst>
                <a:ext uri="{FF2B5EF4-FFF2-40B4-BE49-F238E27FC236}">
                  <a16:creationId xmlns:a16="http://schemas.microsoft.com/office/drawing/2014/main" id="{EE13A428-0566-46CB-8FBB-D64252B5F27C}"/>
                </a:ext>
              </a:extLst>
            </p:cNvPr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6420;p57">
              <a:extLst>
                <a:ext uri="{FF2B5EF4-FFF2-40B4-BE49-F238E27FC236}">
                  <a16:creationId xmlns:a16="http://schemas.microsoft.com/office/drawing/2014/main" id="{C7D05067-7F76-4DA9-8E8B-83381108FEC7}"/>
                </a:ext>
              </a:extLst>
            </p:cNvPr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6421;p57">
              <a:extLst>
                <a:ext uri="{FF2B5EF4-FFF2-40B4-BE49-F238E27FC236}">
                  <a16:creationId xmlns:a16="http://schemas.microsoft.com/office/drawing/2014/main" id="{90D03D17-020F-42BD-BFCB-615F17CD1473}"/>
                </a:ext>
              </a:extLst>
            </p:cNvPr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6422;p57">
              <a:extLst>
                <a:ext uri="{FF2B5EF4-FFF2-40B4-BE49-F238E27FC236}">
                  <a16:creationId xmlns:a16="http://schemas.microsoft.com/office/drawing/2014/main" id="{A49DBB0B-B60E-4E45-A59B-D9CBB2A6136C}"/>
                </a:ext>
              </a:extLst>
            </p:cNvPr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6423;p57">
              <a:extLst>
                <a:ext uri="{FF2B5EF4-FFF2-40B4-BE49-F238E27FC236}">
                  <a16:creationId xmlns:a16="http://schemas.microsoft.com/office/drawing/2014/main" id="{09BDFE3F-6C65-4299-BC44-5CF7C8968A1C}"/>
                </a:ext>
              </a:extLst>
            </p:cNvPr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6424;p57">
              <a:extLst>
                <a:ext uri="{FF2B5EF4-FFF2-40B4-BE49-F238E27FC236}">
                  <a16:creationId xmlns:a16="http://schemas.microsoft.com/office/drawing/2014/main" id="{7B5B0059-A05E-4A61-98B4-5DB2275093C2}"/>
                </a:ext>
              </a:extLst>
            </p:cNvPr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6425;p57">
              <a:extLst>
                <a:ext uri="{FF2B5EF4-FFF2-40B4-BE49-F238E27FC236}">
                  <a16:creationId xmlns:a16="http://schemas.microsoft.com/office/drawing/2014/main" id="{C5CE9A6E-1A66-4F15-B4CD-CD592627A2C3}"/>
                </a:ext>
              </a:extLst>
            </p:cNvPr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6426;p57">
              <a:extLst>
                <a:ext uri="{FF2B5EF4-FFF2-40B4-BE49-F238E27FC236}">
                  <a16:creationId xmlns:a16="http://schemas.microsoft.com/office/drawing/2014/main" id="{60A1E570-D00C-49AD-97E0-E4C48F985AED}"/>
                </a:ext>
              </a:extLst>
            </p:cNvPr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6427;p57">
              <a:extLst>
                <a:ext uri="{FF2B5EF4-FFF2-40B4-BE49-F238E27FC236}">
                  <a16:creationId xmlns:a16="http://schemas.microsoft.com/office/drawing/2014/main" id="{733B137B-A6A2-4C93-8286-808ACC1015F3}"/>
                </a:ext>
              </a:extLst>
            </p:cNvPr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6428;p57">
              <a:extLst>
                <a:ext uri="{FF2B5EF4-FFF2-40B4-BE49-F238E27FC236}">
                  <a16:creationId xmlns:a16="http://schemas.microsoft.com/office/drawing/2014/main" id="{91AD8C65-79D3-4DEA-81D8-17D5ED9820BC}"/>
                </a:ext>
              </a:extLst>
            </p:cNvPr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6429;p57">
              <a:extLst>
                <a:ext uri="{FF2B5EF4-FFF2-40B4-BE49-F238E27FC236}">
                  <a16:creationId xmlns:a16="http://schemas.microsoft.com/office/drawing/2014/main" id="{B5582423-5435-47FA-8D2A-D0734A36B5FF}"/>
                </a:ext>
              </a:extLst>
            </p:cNvPr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6430;p57">
              <a:extLst>
                <a:ext uri="{FF2B5EF4-FFF2-40B4-BE49-F238E27FC236}">
                  <a16:creationId xmlns:a16="http://schemas.microsoft.com/office/drawing/2014/main" id="{23EE3AC4-9D8B-455F-9523-21AA3B7E38CC}"/>
                </a:ext>
              </a:extLst>
            </p:cNvPr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6431;p57">
              <a:extLst>
                <a:ext uri="{FF2B5EF4-FFF2-40B4-BE49-F238E27FC236}">
                  <a16:creationId xmlns:a16="http://schemas.microsoft.com/office/drawing/2014/main" id="{DEB44CB8-F34E-4E05-85C2-8834868F44DF}"/>
                </a:ext>
              </a:extLst>
            </p:cNvPr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6432;p57">
              <a:extLst>
                <a:ext uri="{FF2B5EF4-FFF2-40B4-BE49-F238E27FC236}">
                  <a16:creationId xmlns:a16="http://schemas.microsoft.com/office/drawing/2014/main" id="{E7116A2C-A5FF-4F59-B5D0-C166EBF4E09C}"/>
                </a:ext>
              </a:extLst>
            </p:cNvPr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6433;p57">
              <a:extLst>
                <a:ext uri="{FF2B5EF4-FFF2-40B4-BE49-F238E27FC236}">
                  <a16:creationId xmlns:a16="http://schemas.microsoft.com/office/drawing/2014/main" id="{A4B1AFA5-E510-4DCC-9D93-6A772F2AD141}"/>
                </a:ext>
              </a:extLst>
            </p:cNvPr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6434;p57">
              <a:extLst>
                <a:ext uri="{FF2B5EF4-FFF2-40B4-BE49-F238E27FC236}">
                  <a16:creationId xmlns:a16="http://schemas.microsoft.com/office/drawing/2014/main" id="{0FFE647F-1BF6-4189-AAD9-937579C4ACD8}"/>
                </a:ext>
              </a:extLst>
            </p:cNvPr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6435;p57">
              <a:extLst>
                <a:ext uri="{FF2B5EF4-FFF2-40B4-BE49-F238E27FC236}">
                  <a16:creationId xmlns:a16="http://schemas.microsoft.com/office/drawing/2014/main" id="{C52D53E6-FF63-4272-AF8D-01BB2BAEF505}"/>
                </a:ext>
              </a:extLst>
            </p:cNvPr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6436;p57">
              <a:extLst>
                <a:ext uri="{FF2B5EF4-FFF2-40B4-BE49-F238E27FC236}">
                  <a16:creationId xmlns:a16="http://schemas.microsoft.com/office/drawing/2014/main" id="{F6C30E43-FF53-4724-B72A-4439C52F25B9}"/>
                </a:ext>
              </a:extLst>
            </p:cNvPr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6437;p57">
              <a:extLst>
                <a:ext uri="{FF2B5EF4-FFF2-40B4-BE49-F238E27FC236}">
                  <a16:creationId xmlns:a16="http://schemas.microsoft.com/office/drawing/2014/main" id="{3009CFC1-48FA-48FA-8783-5189FFF43CC5}"/>
                </a:ext>
              </a:extLst>
            </p:cNvPr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6438;p57">
              <a:extLst>
                <a:ext uri="{FF2B5EF4-FFF2-40B4-BE49-F238E27FC236}">
                  <a16:creationId xmlns:a16="http://schemas.microsoft.com/office/drawing/2014/main" id="{B14C6191-9473-43E7-812A-DECF4A0CFA71}"/>
                </a:ext>
              </a:extLst>
            </p:cNvPr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6439;p57">
              <a:extLst>
                <a:ext uri="{FF2B5EF4-FFF2-40B4-BE49-F238E27FC236}">
                  <a16:creationId xmlns:a16="http://schemas.microsoft.com/office/drawing/2014/main" id="{67D7945D-2A1D-4C51-BBC6-CAD97DA3E391}"/>
                </a:ext>
              </a:extLst>
            </p:cNvPr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6440;p57">
              <a:extLst>
                <a:ext uri="{FF2B5EF4-FFF2-40B4-BE49-F238E27FC236}">
                  <a16:creationId xmlns:a16="http://schemas.microsoft.com/office/drawing/2014/main" id="{76B2B9A7-9E97-485B-A03A-3AAE60A5F352}"/>
                </a:ext>
              </a:extLst>
            </p:cNvPr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6441;p57">
              <a:extLst>
                <a:ext uri="{FF2B5EF4-FFF2-40B4-BE49-F238E27FC236}">
                  <a16:creationId xmlns:a16="http://schemas.microsoft.com/office/drawing/2014/main" id="{AD7705CB-C51A-40E9-A7F1-340FC0C7A41C}"/>
                </a:ext>
              </a:extLst>
            </p:cNvPr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6442;p57">
              <a:extLst>
                <a:ext uri="{FF2B5EF4-FFF2-40B4-BE49-F238E27FC236}">
                  <a16:creationId xmlns:a16="http://schemas.microsoft.com/office/drawing/2014/main" id="{95373C24-05B8-4EE2-A921-839E1C29301D}"/>
                </a:ext>
              </a:extLst>
            </p:cNvPr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6443;p57">
              <a:extLst>
                <a:ext uri="{FF2B5EF4-FFF2-40B4-BE49-F238E27FC236}">
                  <a16:creationId xmlns:a16="http://schemas.microsoft.com/office/drawing/2014/main" id="{BB827932-855E-4ABF-8019-DF882562C4EC}"/>
                </a:ext>
              </a:extLst>
            </p:cNvPr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6444;p57">
              <a:extLst>
                <a:ext uri="{FF2B5EF4-FFF2-40B4-BE49-F238E27FC236}">
                  <a16:creationId xmlns:a16="http://schemas.microsoft.com/office/drawing/2014/main" id="{CFA225EA-E1A2-4281-B7A9-B57565AA0F54}"/>
                </a:ext>
              </a:extLst>
            </p:cNvPr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6445;p57">
              <a:extLst>
                <a:ext uri="{FF2B5EF4-FFF2-40B4-BE49-F238E27FC236}">
                  <a16:creationId xmlns:a16="http://schemas.microsoft.com/office/drawing/2014/main" id="{95E3D9DB-6975-47E7-844C-B67FAE09EF95}"/>
                </a:ext>
              </a:extLst>
            </p:cNvPr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6446;p57">
              <a:extLst>
                <a:ext uri="{FF2B5EF4-FFF2-40B4-BE49-F238E27FC236}">
                  <a16:creationId xmlns:a16="http://schemas.microsoft.com/office/drawing/2014/main" id="{9A9A8165-F060-4739-9F4E-4BBA931E54C2}"/>
                </a:ext>
              </a:extLst>
            </p:cNvPr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6447;p57">
              <a:extLst>
                <a:ext uri="{FF2B5EF4-FFF2-40B4-BE49-F238E27FC236}">
                  <a16:creationId xmlns:a16="http://schemas.microsoft.com/office/drawing/2014/main" id="{B2037A13-102E-466D-98C3-110517DE051B}"/>
                </a:ext>
              </a:extLst>
            </p:cNvPr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6448;p57">
              <a:extLst>
                <a:ext uri="{FF2B5EF4-FFF2-40B4-BE49-F238E27FC236}">
                  <a16:creationId xmlns:a16="http://schemas.microsoft.com/office/drawing/2014/main" id="{4E55D19B-12D8-473C-BB87-399BA9E3DD4F}"/>
                </a:ext>
              </a:extLst>
            </p:cNvPr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6449;p57">
              <a:extLst>
                <a:ext uri="{FF2B5EF4-FFF2-40B4-BE49-F238E27FC236}">
                  <a16:creationId xmlns:a16="http://schemas.microsoft.com/office/drawing/2014/main" id="{F30E6F0C-9C82-4243-B203-C2E5F2D9B9C4}"/>
                </a:ext>
              </a:extLst>
            </p:cNvPr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6450;p57">
              <a:extLst>
                <a:ext uri="{FF2B5EF4-FFF2-40B4-BE49-F238E27FC236}">
                  <a16:creationId xmlns:a16="http://schemas.microsoft.com/office/drawing/2014/main" id="{1446AF6D-944C-4388-A7B3-EB78A15B2D09}"/>
                </a:ext>
              </a:extLst>
            </p:cNvPr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6451;p57">
              <a:extLst>
                <a:ext uri="{FF2B5EF4-FFF2-40B4-BE49-F238E27FC236}">
                  <a16:creationId xmlns:a16="http://schemas.microsoft.com/office/drawing/2014/main" id="{59B92FB4-84DF-4A37-B613-A2DDEB7AE2CE}"/>
                </a:ext>
              </a:extLst>
            </p:cNvPr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6452;p57">
              <a:extLst>
                <a:ext uri="{FF2B5EF4-FFF2-40B4-BE49-F238E27FC236}">
                  <a16:creationId xmlns:a16="http://schemas.microsoft.com/office/drawing/2014/main" id="{E6C65FC3-CD77-43A8-9300-F3B1920F0793}"/>
                </a:ext>
              </a:extLst>
            </p:cNvPr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6453;p57">
              <a:extLst>
                <a:ext uri="{FF2B5EF4-FFF2-40B4-BE49-F238E27FC236}">
                  <a16:creationId xmlns:a16="http://schemas.microsoft.com/office/drawing/2014/main" id="{C519B787-97D0-4461-AE66-71202D0CBC83}"/>
                </a:ext>
              </a:extLst>
            </p:cNvPr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6454;p57">
              <a:extLst>
                <a:ext uri="{FF2B5EF4-FFF2-40B4-BE49-F238E27FC236}">
                  <a16:creationId xmlns:a16="http://schemas.microsoft.com/office/drawing/2014/main" id="{8D864329-5E79-4254-9B43-F8130937ADE1}"/>
                </a:ext>
              </a:extLst>
            </p:cNvPr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6455;p57">
              <a:extLst>
                <a:ext uri="{FF2B5EF4-FFF2-40B4-BE49-F238E27FC236}">
                  <a16:creationId xmlns:a16="http://schemas.microsoft.com/office/drawing/2014/main" id="{15A83494-CE8C-4EE8-9404-F7752451BD2F}"/>
                </a:ext>
              </a:extLst>
            </p:cNvPr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6456;p57">
              <a:extLst>
                <a:ext uri="{FF2B5EF4-FFF2-40B4-BE49-F238E27FC236}">
                  <a16:creationId xmlns:a16="http://schemas.microsoft.com/office/drawing/2014/main" id="{95664384-9A1E-4D81-A735-2F210E138685}"/>
                </a:ext>
              </a:extLst>
            </p:cNvPr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6457;p57">
              <a:extLst>
                <a:ext uri="{FF2B5EF4-FFF2-40B4-BE49-F238E27FC236}">
                  <a16:creationId xmlns:a16="http://schemas.microsoft.com/office/drawing/2014/main" id="{13658F65-49DA-4B8B-A29D-BCE6D84CBEF2}"/>
                </a:ext>
              </a:extLst>
            </p:cNvPr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6458;p57">
              <a:extLst>
                <a:ext uri="{FF2B5EF4-FFF2-40B4-BE49-F238E27FC236}">
                  <a16:creationId xmlns:a16="http://schemas.microsoft.com/office/drawing/2014/main" id="{625AE0B5-9129-452F-9B59-09BFB08612AB}"/>
                </a:ext>
              </a:extLst>
            </p:cNvPr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6459;p57">
              <a:extLst>
                <a:ext uri="{FF2B5EF4-FFF2-40B4-BE49-F238E27FC236}">
                  <a16:creationId xmlns:a16="http://schemas.microsoft.com/office/drawing/2014/main" id="{4AF041DC-2BF7-4942-8A6E-BE09B8A1AED9}"/>
                </a:ext>
              </a:extLst>
            </p:cNvPr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6460;p57">
              <a:extLst>
                <a:ext uri="{FF2B5EF4-FFF2-40B4-BE49-F238E27FC236}">
                  <a16:creationId xmlns:a16="http://schemas.microsoft.com/office/drawing/2014/main" id="{53A33F86-76DC-44AF-87A8-8D04A3726E09}"/>
                </a:ext>
              </a:extLst>
            </p:cNvPr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6461;p57">
              <a:extLst>
                <a:ext uri="{FF2B5EF4-FFF2-40B4-BE49-F238E27FC236}">
                  <a16:creationId xmlns:a16="http://schemas.microsoft.com/office/drawing/2014/main" id="{7E56A9BB-1157-44E1-BF6F-1F2F68F7755E}"/>
                </a:ext>
              </a:extLst>
            </p:cNvPr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6462;p57">
              <a:extLst>
                <a:ext uri="{FF2B5EF4-FFF2-40B4-BE49-F238E27FC236}">
                  <a16:creationId xmlns:a16="http://schemas.microsoft.com/office/drawing/2014/main" id="{A4DBD4A8-572D-4913-AC7F-0237361EA533}"/>
                </a:ext>
              </a:extLst>
            </p:cNvPr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6463;p57">
              <a:extLst>
                <a:ext uri="{FF2B5EF4-FFF2-40B4-BE49-F238E27FC236}">
                  <a16:creationId xmlns:a16="http://schemas.microsoft.com/office/drawing/2014/main" id="{BF754A33-01EC-4624-96A1-D43216449978}"/>
                </a:ext>
              </a:extLst>
            </p:cNvPr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6464;p57">
              <a:extLst>
                <a:ext uri="{FF2B5EF4-FFF2-40B4-BE49-F238E27FC236}">
                  <a16:creationId xmlns:a16="http://schemas.microsoft.com/office/drawing/2014/main" id="{4BD6C30E-E852-41E9-A919-E48F29A4CE62}"/>
                </a:ext>
              </a:extLst>
            </p:cNvPr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6465;p57">
              <a:extLst>
                <a:ext uri="{FF2B5EF4-FFF2-40B4-BE49-F238E27FC236}">
                  <a16:creationId xmlns:a16="http://schemas.microsoft.com/office/drawing/2014/main" id="{CA97F6CB-42A4-4157-8ADC-FDF8AC4260C7}"/>
                </a:ext>
              </a:extLst>
            </p:cNvPr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6466;p57">
              <a:extLst>
                <a:ext uri="{FF2B5EF4-FFF2-40B4-BE49-F238E27FC236}">
                  <a16:creationId xmlns:a16="http://schemas.microsoft.com/office/drawing/2014/main" id="{8BEBB2CB-E932-4C35-BF41-1F067C52DFF6}"/>
                </a:ext>
              </a:extLst>
            </p:cNvPr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6467;p57">
              <a:extLst>
                <a:ext uri="{FF2B5EF4-FFF2-40B4-BE49-F238E27FC236}">
                  <a16:creationId xmlns:a16="http://schemas.microsoft.com/office/drawing/2014/main" id="{BE4850D8-01DD-41B3-A511-198190274018}"/>
                </a:ext>
              </a:extLst>
            </p:cNvPr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6468;p57">
              <a:extLst>
                <a:ext uri="{FF2B5EF4-FFF2-40B4-BE49-F238E27FC236}">
                  <a16:creationId xmlns:a16="http://schemas.microsoft.com/office/drawing/2014/main" id="{E978B122-1E7C-4005-85F0-CCBD183728E1}"/>
                </a:ext>
              </a:extLst>
            </p:cNvPr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6469;p57">
              <a:extLst>
                <a:ext uri="{FF2B5EF4-FFF2-40B4-BE49-F238E27FC236}">
                  <a16:creationId xmlns:a16="http://schemas.microsoft.com/office/drawing/2014/main" id="{F89508C2-6C83-4CA3-A5E8-C6469727162C}"/>
                </a:ext>
              </a:extLst>
            </p:cNvPr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6470;p57">
              <a:extLst>
                <a:ext uri="{FF2B5EF4-FFF2-40B4-BE49-F238E27FC236}">
                  <a16:creationId xmlns:a16="http://schemas.microsoft.com/office/drawing/2014/main" id="{1A2AE60D-12BD-4AAB-8448-FBD9C1C30A61}"/>
                </a:ext>
              </a:extLst>
            </p:cNvPr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6471;p57">
              <a:extLst>
                <a:ext uri="{FF2B5EF4-FFF2-40B4-BE49-F238E27FC236}">
                  <a16:creationId xmlns:a16="http://schemas.microsoft.com/office/drawing/2014/main" id="{B02B246B-F3CD-4268-838A-4806D0C75662}"/>
                </a:ext>
              </a:extLst>
            </p:cNvPr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6472;p57">
              <a:extLst>
                <a:ext uri="{FF2B5EF4-FFF2-40B4-BE49-F238E27FC236}">
                  <a16:creationId xmlns:a16="http://schemas.microsoft.com/office/drawing/2014/main" id="{011E5AD2-0723-44F0-976E-447313D438D5}"/>
                </a:ext>
              </a:extLst>
            </p:cNvPr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6473;p57">
              <a:extLst>
                <a:ext uri="{FF2B5EF4-FFF2-40B4-BE49-F238E27FC236}">
                  <a16:creationId xmlns:a16="http://schemas.microsoft.com/office/drawing/2014/main" id="{8502DFF4-F89B-4A21-B9F6-71412400CA63}"/>
                </a:ext>
              </a:extLst>
            </p:cNvPr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6474;p57">
              <a:extLst>
                <a:ext uri="{FF2B5EF4-FFF2-40B4-BE49-F238E27FC236}">
                  <a16:creationId xmlns:a16="http://schemas.microsoft.com/office/drawing/2014/main" id="{309D8EEF-C7A2-4C7F-A889-3DB0DC23BB95}"/>
                </a:ext>
              </a:extLst>
            </p:cNvPr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6475;p57">
              <a:extLst>
                <a:ext uri="{FF2B5EF4-FFF2-40B4-BE49-F238E27FC236}">
                  <a16:creationId xmlns:a16="http://schemas.microsoft.com/office/drawing/2014/main" id="{5A99B2CC-02E2-4E51-9671-B677B6202ABF}"/>
                </a:ext>
              </a:extLst>
            </p:cNvPr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6476;p57">
              <a:extLst>
                <a:ext uri="{FF2B5EF4-FFF2-40B4-BE49-F238E27FC236}">
                  <a16:creationId xmlns:a16="http://schemas.microsoft.com/office/drawing/2014/main" id="{CAF1A732-CAA0-49F5-BF04-95D58429C9F2}"/>
                </a:ext>
              </a:extLst>
            </p:cNvPr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6477;p57">
              <a:extLst>
                <a:ext uri="{FF2B5EF4-FFF2-40B4-BE49-F238E27FC236}">
                  <a16:creationId xmlns:a16="http://schemas.microsoft.com/office/drawing/2014/main" id="{0CFF6D16-8206-48C4-B430-D523186604AE}"/>
                </a:ext>
              </a:extLst>
            </p:cNvPr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6478;p57">
              <a:extLst>
                <a:ext uri="{FF2B5EF4-FFF2-40B4-BE49-F238E27FC236}">
                  <a16:creationId xmlns:a16="http://schemas.microsoft.com/office/drawing/2014/main" id="{A8572FC6-03AE-43D2-9331-3B5E25A308B7}"/>
                </a:ext>
              </a:extLst>
            </p:cNvPr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6479;p57">
              <a:extLst>
                <a:ext uri="{FF2B5EF4-FFF2-40B4-BE49-F238E27FC236}">
                  <a16:creationId xmlns:a16="http://schemas.microsoft.com/office/drawing/2014/main" id="{2CAF851F-3EF5-46F9-A4CA-A560EA07046E}"/>
                </a:ext>
              </a:extLst>
            </p:cNvPr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6480;p57">
              <a:extLst>
                <a:ext uri="{FF2B5EF4-FFF2-40B4-BE49-F238E27FC236}">
                  <a16:creationId xmlns:a16="http://schemas.microsoft.com/office/drawing/2014/main" id="{033FCD1B-298B-4C14-B533-CB964054D65F}"/>
                </a:ext>
              </a:extLst>
            </p:cNvPr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6481;p57">
              <a:extLst>
                <a:ext uri="{FF2B5EF4-FFF2-40B4-BE49-F238E27FC236}">
                  <a16:creationId xmlns:a16="http://schemas.microsoft.com/office/drawing/2014/main" id="{702B1580-B0D0-4E6D-AD4D-78698F877167}"/>
                </a:ext>
              </a:extLst>
            </p:cNvPr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6482;p57">
              <a:extLst>
                <a:ext uri="{FF2B5EF4-FFF2-40B4-BE49-F238E27FC236}">
                  <a16:creationId xmlns:a16="http://schemas.microsoft.com/office/drawing/2014/main" id="{D9B92B5A-CF27-49A3-8F9F-E1CB5C881590}"/>
                </a:ext>
              </a:extLst>
            </p:cNvPr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6483;p57">
              <a:extLst>
                <a:ext uri="{FF2B5EF4-FFF2-40B4-BE49-F238E27FC236}">
                  <a16:creationId xmlns:a16="http://schemas.microsoft.com/office/drawing/2014/main" id="{C082AE3B-F5AD-4350-BACB-C091ECC8824D}"/>
                </a:ext>
              </a:extLst>
            </p:cNvPr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6484;p57">
              <a:extLst>
                <a:ext uri="{FF2B5EF4-FFF2-40B4-BE49-F238E27FC236}">
                  <a16:creationId xmlns:a16="http://schemas.microsoft.com/office/drawing/2014/main" id="{52EC35DC-496F-41C5-BA36-1EA27695BE01}"/>
                </a:ext>
              </a:extLst>
            </p:cNvPr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6485;p57">
              <a:extLst>
                <a:ext uri="{FF2B5EF4-FFF2-40B4-BE49-F238E27FC236}">
                  <a16:creationId xmlns:a16="http://schemas.microsoft.com/office/drawing/2014/main" id="{39AAB0ED-086F-46CB-BD2D-1F41F3E82B22}"/>
                </a:ext>
              </a:extLst>
            </p:cNvPr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6486;p57">
              <a:extLst>
                <a:ext uri="{FF2B5EF4-FFF2-40B4-BE49-F238E27FC236}">
                  <a16:creationId xmlns:a16="http://schemas.microsoft.com/office/drawing/2014/main" id="{8604F54E-A304-43ED-A707-BC836EFD845A}"/>
                </a:ext>
              </a:extLst>
            </p:cNvPr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6487;p57">
              <a:extLst>
                <a:ext uri="{FF2B5EF4-FFF2-40B4-BE49-F238E27FC236}">
                  <a16:creationId xmlns:a16="http://schemas.microsoft.com/office/drawing/2014/main" id="{EEC41779-98A4-454E-87ED-5565C19DA576}"/>
                </a:ext>
              </a:extLst>
            </p:cNvPr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6488;p57">
              <a:extLst>
                <a:ext uri="{FF2B5EF4-FFF2-40B4-BE49-F238E27FC236}">
                  <a16:creationId xmlns:a16="http://schemas.microsoft.com/office/drawing/2014/main" id="{B39C61B0-CFCB-435E-BAFC-6411994FA83F}"/>
                </a:ext>
              </a:extLst>
            </p:cNvPr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6489;p57">
              <a:extLst>
                <a:ext uri="{FF2B5EF4-FFF2-40B4-BE49-F238E27FC236}">
                  <a16:creationId xmlns:a16="http://schemas.microsoft.com/office/drawing/2014/main" id="{FECF5590-B38F-40BF-A667-BDCA93FFD38F}"/>
                </a:ext>
              </a:extLst>
            </p:cNvPr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6490;p57">
              <a:extLst>
                <a:ext uri="{FF2B5EF4-FFF2-40B4-BE49-F238E27FC236}">
                  <a16:creationId xmlns:a16="http://schemas.microsoft.com/office/drawing/2014/main" id="{E3D741EB-046E-4008-B928-5A3617A9DA4F}"/>
                </a:ext>
              </a:extLst>
            </p:cNvPr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6491;p57">
              <a:extLst>
                <a:ext uri="{FF2B5EF4-FFF2-40B4-BE49-F238E27FC236}">
                  <a16:creationId xmlns:a16="http://schemas.microsoft.com/office/drawing/2014/main" id="{32DE0CB5-414F-4206-9831-F55102BDB1AB}"/>
                </a:ext>
              </a:extLst>
            </p:cNvPr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6492;p57">
              <a:extLst>
                <a:ext uri="{FF2B5EF4-FFF2-40B4-BE49-F238E27FC236}">
                  <a16:creationId xmlns:a16="http://schemas.microsoft.com/office/drawing/2014/main" id="{6671CC62-EE41-423A-819F-6778B4E96AB4}"/>
                </a:ext>
              </a:extLst>
            </p:cNvPr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6493;p57">
              <a:extLst>
                <a:ext uri="{FF2B5EF4-FFF2-40B4-BE49-F238E27FC236}">
                  <a16:creationId xmlns:a16="http://schemas.microsoft.com/office/drawing/2014/main" id="{F17BD479-9BAB-4A9A-A3FC-35CF48E5ECCE}"/>
                </a:ext>
              </a:extLst>
            </p:cNvPr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6494;p57">
              <a:extLst>
                <a:ext uri="{FF2B5EF4-FFF2-40B4-BE49-F238E27FC236}">
                  <a16:creationId xmlns:a16="http://schemas.microsoft.com/office/drawing/2014/main" id="{4CB96D65-D2F2-4F25-AA17-4D513FFA18C9}"/>
                </a:ext>
              </a:extLst>
            </p:cNvPr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6495;p57">
              <a:extLst>
                <a:ext uri="{FF2B5EF4-FFF2-40B4-BE49-F238E27FC236}">
                  <a16:creationId xmlns:a16="http://schemas.microsoft.com/office/drawing/2014/main" id="{A6411EFA-3373-4CF5-86CD-C75B13E1C367}"/>
                </a:ext>
              </a:extLst>
            </p:cNvPr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6496;p57">
              <a:extLst>
                <a:ext uri="{FF2B5EF4-FFF2-40B4-BE49-F238E27FC236}">
                  <a16:creationId xmlns:a16="http://schemas.microsoft.com/office/drawing/2014/main" id="{4975C245-D411-44C2-9862-44CFCCCCCC6E}"/>
                </a:ext>
              </a:extLst>
            </p:cNvPr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6497;p57">
              <a:extLst>
                <a:ext uri="{FF2B5EF4-FFF2-40B4-BE49-F238E27FC236}">
                  <a16:creationId xmlns:a16="http://schemas.microsoft.com/office/drawing/2014/main" id="{C9642674-B14E-4EE8-AA5E-B2A0851C3326}"/>
                </a:ext>
              </a:extLst>
            </p:cNvPr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6498;p57">
              <a:extLst>
                <a:ext uri="{FF2B5EF4-FFF2-40B4-BE49-F238E27FC236}">
                  <a16:creationId xmlns:a16="http://schemas.microsoft.com/office/drawing/2014/main" id="{156B4560-605E-497A-9781-F871D0CF0451}"/>
                </a:ext>
              </a:extLst>
            </p:cNvPr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6499;p57">
              <a:extLst>
                <a:ext uri="{FF2B5EF4-FFF2-40B4-BE49-F238E27FC236}">
                  <a16:creationId xmlns:a16="http://schemas.microsoft.com/office/drawing/2014/main" id="{E348BD58-D4E3-4B2B-93E7-7B65D78CB1F2}"/>
                </a:ext>
              </a:extLst>
            </p:cNvPr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6500;p57">
              <a:extLst>
                <a:ext uri="{FF2B5EF4-FFF2-40B4-BE49-F238E27FC236}">
                  <a16:creationId xmlns:a16="http://schemas.microsoft.com/office/drawing/2014/main" id="{BFCBF7C0-AF3C-4BE7-A740-33A49F4FC50B}"/>
                </a:ext>
              </a:extLst>
            </p:cNvPr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6501;p57">
              <a:extLst>
                <a:ext uri="{FF2B5EF4-FFF2-40B4-BE49-F238E27FC236}">
                  <a16:creationId xmlns:a16="http://schemas.microsoft.com/office/drawing/2014/main" id="{F117003D-6AF1-4C49-BA78-CF11EDC55264}"/>
                </a:ext>
              </a:extLst>
            </p:cNvPr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6502;p57">
              <a:extLst>
                <a:ext uri="{FF2B5EF4-FFF2-40B4-BE49-F238E27FC236}">
                  <a16:creationId xmlns:a16="http://schemas.microsoft.com/office/drawing/2014/main" id="{E989FDF4-00B3-4F1E-A276-3F9C09EC58F8}"/>
                </a:ext>
              </a:extLst>
            </p:cNvPr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6503;p57">
              <a:extLst>
                <a:ext uri="{FF2B5EF4-FFF2-40B4-BE49-F238E27FC236}">
                  <a16:creationId xmlns:a16="http://schemas.microsoft.com/office/drawing/2014/main" id="{C4C4F28E-0E3F-4034-9070-1FA799C9DCF8}"/>
                </a:ext>
              </a:extLst>
            </p:cNvPr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6504;p57">
              <a:extLst>
                <a:ext uri="{FF2B5EF4-FFF2-40B4-BE49-F238E27FC236}">
                  <a16:creationId xmlns:a16="http://schemas.microsoft.com/office/drawing/2014/main" id="{6EDAE921-C178-4DEE-8C88-5AF730160871}"/>
                </a:ext>
              </a:extLst>
            </p:cNvPr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6505;p57">
              <a:extLst>
                <a:ext uri="{FF2B5EF4-FFF2-40B4-BE49-F238E27FC236}">
                  <a16:creationId xmlns:a16="http://schemas.microsoft.com/office/drawing/2014/main" id="{B9A19637-7074-448F-B880-61B3A346FB82}"/>
                </a:ext>
              </a:extLst>
            </p:cNvPr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6506;p57">
              <a:extLst>
                <a:ext uri="{FF2B5EF4-FFF2-40B4-BE49-F238E27FC236}">
                  <a16:creationId xmlns:a16="http://schemas.microsoft.com/office/drawing/2014/main" id="{E13F7BF8-97F9-4F32-A1DA-5B3CE9A245F0}"/>
                </a:ext>
              </a:extLst>
            </p:cNvPr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6507;p57">
              <a:extLst>
                <a:ext uri="{FF2B5EF4-FFF2-40B4-BE49-F238E27FC236}">
                  <a16:creationId xmlns:a16="http://schemas.microsoft.com/office/drawing/2014/main" id="{80CBBC0F-B85A-4683-B0D6-B82BBB31288E}"/>
                </a:ext>
              </a:extLst>
            </p:cNvPr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6508;p57">
              <a:extLst>
                <a:ext uri="{FF2B5EF4-FFF2-40B4-BE49-F238E27FC236}">
                  <a16:creationId xmlns:a16="http://schemas.microsoft.com/office/drawing/2014/main" id="{FE3B768F-93FC-43E2-B963-6CF4D9C1F4F6}"/>
                </a:ext>
              </a:extLst>
            </p:cNvPr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6509;p57">
              <a:extLst>
                <a:ext uri="{FF2B5EF4-FFF2-40B4-BE49-F238E27FC236}">
                  <a16:creationId xmlns:a16="http://schemas.microsoft.com/office/drawing/2014/main" id="{0D92EBFE-FE5F-4703-8D4B-EA10CB1C75E2}"/>
                </a:ext>
              </a:extLst>
            </p:cNvPr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6510;p57">
              <a:extLst>
                <a:ext uri="{FF2B5EF4-FFF2-40B4-BE49-F238E27FC236}">
                  <a16:creationId xmlns:a16="http://schemas.microsoft.com/office/drawing/2014/main" id="{C26B4E5C-E05E-45FB-A64F-8B43FB70BB03}"/>
                </a:ext>
              </a:extLst>
            </p:cNvPr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6511;p57">
              <a:extLst>
                <a:ext uri="{FF2B5EF4-FFF2-40B4-BE49-F238E27FC236}">
                  <a16:creationId xmlns:a16="http://schemas.microsoft.com/office/drawing/2014/main" id="{5F23C268-3375-4BEE-BAA6-3BA102EB2765}"/>
                </a:ext>
              </a:extLst>
            </p:cNvPr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81" name="Google Shape;6512;p57">
            <a:extLst>
              <a:ext uri="{FF2B5EF4-FFF2-40B4-BE49-F238E27FC236}">
                <a16:creationId xmlns:a16="http://schemas.microsoft.com/office/drawing/2014/main" id="{D8E1E3E2-8FD4-4029-926A-0E217F3581C2}"/>
              </a:ext>
            </a:extLst>
          </p:cNvPr>
          <p:cNvGrpSpPr/>
          <p:nvPr/>
        </p:nvGrpSpPr>
        <p:grpSpPr>
          <a:xfrm>
            <a:off x="4522079" y="1101913"/>
            <a:ext cx="3149203" cy="2097244"/>
            <a:chOff x="229225" y="549050"/>
            <a:chExt cx="7161750" cy="4615275"/>
          </a:xfrm>
          <a:solidFill>
            <a:srgbClr val="BF7F72"/>
          </a:solidFill>
        </p:grpSpPr>
        <p:sp>
          <p:nvSpPr>
            <p:cNvPr id="5682" name="Google Shape;6513;p57">
              <a:extLst>
                <a:ext uri="{FF2B5EF4-FFF2-40B4-BE49-F238E27FC236}">
                  <a16:creationId xmlns:a16="http://schemas.microsoft.com/office/drawing/2014/main" id="{58287C58-6A5A-4F5B-A930-5570A905D8B6}"/>
                </a:ext>
              </a:extLst>
            </p:cNvPr>
            <p:cNvSpPr/>
            <p:nvPr/>
          </p:nvSpPr>
          <p:spPr>
            <a:xfrm>
              <a:off x="627425" y="2326500"/>
              <a:ext cx="1488625" cy="1368700"/>
            </a:xfrm>
            <a:custGeom>
              <a:avLst/>
              <a:gdLst/>
              <a:ahLst/>
              <a:cxnLst/>
              <a:rect l="l" t="t" r="r" b="b"/>
              <a:pathLst>
                <a:path w="59545" h="54748" extrusionOk="0">
                  <a:moveTo>
                    <a:pt x="5992" y="0"/>
                  </a:moveTo>
                  <a:cubicBezTo>
                    <a:pt x="5592" y="0"/>
                    <a:pt x="5194" y="84"/>
                    <a:pt x="4807" y="273"/>
                  </a:cubicBezTo>
                  <a:cubicBezTo>
                    <a:pt x="3416" y="951"/>
                    <a:pt x="2616" y="2256"/>
                    <a:pt x="1629" y="3414"/>
                  </a:cubicBezTo>
                  <a:cubicBezTo>
                    <a:pt x="852" y="4326"/>
                    <a:pt x="353" y="4825"/>
                    <a:pt x="1" y="5082"/>
                  </a:cubicBezTo>
                  <a:cubicBezTo>
                    <a:pt x="973" y="4476"/>
                    <a:pt x="1889" y="3789"/>
                    <a:pt x="2683" y="2859"/>
                  </a:cubicBezTo>
                  <a:cubicBezTo>
                    <a:pt x="3861" y="1479"/>
                    <a:pt x="4985" y="934"/>
                    <a:pt x="6056" y="934"/>
                  </a:cubicBezTo>
                  <a:cubicBezTo>
                    <a:pt x="8542" y="934"/>
                    <a:pt x="10743" y="3871"/>
                    <a:pt x="12680" y="6136"/>
                  </a:cubicBezTo>
                  <a:cubicBezTo>
                    <a:pt x="14851" y="8677"/>
                    <a:pt x="17660" y="9566"/>
                    <a:pt x="19112" y="12886"/>
                  </a:cubicBezTo>
                  <a:cubicBezTo>
                    <a:pt x="19886" y="14656"/>
                    <a:pt x="21431" y="16154"/>
                    <a:pt x="22490" y="17759"/>
                  </a:cubicBezTo>
                  <a:cubicBezTo>
                    <a:pt x="23507" y="19301"/>
                    <a:pt x="22210" y="21616"/>
                    <a:pt x="21901" y="23187"/>
                  </a:cubicBezTo>
                  <a:cubicBezTo>
                    <a:pt x="21566" y="24879"/>
                    <a:pt x="21916" y="26316"/>
                    <a:pt x="22776" y="27760"/>
                  </a:cubicBezTo>
                  <a:cubicBezTo>
                    <a:pt x="24514" y="30679"/>
                    <a:pt x="27294" y="32974"/>
                    <a:pt x="29136" y="35907"/>
                  </a:cubicBezTo>
                  <a:cubicBezTo>
                    <a:pt x="30216" y="37625"/>
                    <a:pt x="31619" y="39943"/>
                    <a:pt x="33709" y="40555"/>
                  </a:cubicBezTo>
                  <a:cubicBezTo>
                    <a:pt x="37012" y="41522"/>
                    <a:pt x="36839" y="43208"/>
                    <a:pt x="38490" y="45526"/>
                  </a:cubicBezTo>
                  <a:cubicBezTo>
                    <a:pt x="39359" y="46751"/>
                    <a:pt x="41187" y="47189"/>
                    <a:pt x="42538" y="47536"/>
                  </a:cubicBezTo>
                  <a:cubicBezTo>
                    <a:pt x="45670" y="48335"/>
                    <a:pt x="48040" y="48044"/>
                    <a:pt x="50679" y="50252"/>
                  </a:cubicBezTo>
                  <a:cubicBezTo>
                    <a:pt x="52448" y="51733"/>
                    <a:pt x="54940" y="54748"/>
                    <a:pt x="57473" y="54748"/>
                  </a:cubicBezTo>
                  <a:cubicBezTo>
                    <a:pt x="58135" y="54748"/>
                    <a:pt x="58800" y="54542"/>
                    <a:pt x="59455" y="54049"/>
                  </a:cubicBezTo>
                  <a:cubicBezTo>
                    <a:pt x="59544" y="53982"/>
                    <a:pt x="59491" y="53846"/>
                    <a:pt x="59403" y="53846"/>
                  </a:cubicBezTo>
                  <a:cubicBezTo>
                    <a:pt x="59385" y="53846"/>
                    <a:pt x="59366" y="53852"/>
                    <a:pt x="59346" y="53864"/>
                  </a:cubicBezTo>
                  <a:cubicBezTo>
                    <a:pt x="58755" y="54244"/>
                    <a:pt x="58163" y="54408"/>
                    <a:pt x="57572" y="54408"/>
                  </a:cubicBezTo>
                  <a:cubicBezTo>
                    <a:pt x="54047" y="54408"/>
                    <a:pt x="50535" y="48579"/>
                    <a:pt x="47269" y="47917"/>
                  </a:cubicBezTo>
                  <a:cubicBezTo>
                    <a:pt x="45419" y="47542"/>
                    <a:pt x="43551" y="47397"/>
                    <a:pt x="41712" y="46930"/>
                  </a:cubicBezTo>
                  <a:cubicBezTo>
                    <a:pt x="39192" y="46286"/>
                    <a:pt x="37838" y="44461"/>
                    <a:pt x="37933" y="41909"/>
                  </a:cubicBezTo>
                  <a:cubicBezTo>
                    <a:pt x="37933" y="41831"/>
                    <a:pt x="37890" y="41759"/>
                    <a:pt x="37823" y="41718"/>
                  </a:cubicBezTo>
                  <a:cubicBezTo>
                    <a:pt x="35210" y="39842"/>
                    <a:pt x="32422" y="39726"/>
                    <a:pt x="30285" y="36848"/>
                  </a:cubicBezTo>
                  <a:cubicBezTo>
                    <a:pt x="28562" y="34524"/>
                    <a:pt x="27280" y="32096"/>
                    <a:pt x="25270" y="29980"/>
                  </a:cubicBezTo>
                  <a:cubicBezTo>
                    <a:pt x="22199" y="26746"/>
                    <a:pt x="21708" y="24203"/>
                    <a:pt x="23307" y="20008"/>
                  </a:cubicBezTo>
                  <a:cubicBezTo>
                    <a:pt x="23853" y="18579"/>
                    <a:pt x="22929" y="17375"/>
                    <a:pt x="22063" y="16264"/>
                  </a:cubicBezTo>
                  <a:cubicBezTo>
                    <a:pt x="20565" y="14327"/>
                    <a:pt x="19600" y="11647"/>
                    <a:pt x="17969" y="9875"/>
                  </a:cubicBezTo>
                  <a:cubicBezTo>
                    <a:pt x="15969" y="7695"/>
                    <a:pt x="13347" y="6457"/>
                    <a:pt x="11563" y="4003"/>
                  </a:cubicBezTo>
                  <a:cubicBezTo>
                    <a:pt x="10516" y="2565"/>
                    <a:pt x="8210" y="0"/>
                    <a:pt x="599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6514;p57">
              <a:extLst>
                <a:ext uri="{FF2B5EF4-FFF2-40B4-BE49-F238E27FC236}">
                  <a16:creationId xmlns:a16="http://schemas.microsoft.com/office/drawing/2014/main" id="{9F3795AE-8607-4EE6-81F4-23710B622EDD}"/>
                </a:ext>
              </a:extLst>
            </p:cNvPr>
            <p:cNvSpPr/>
            <p:nvPr/>
          </p:nvSpPr>
          <p:spPr>
            <a:xfrm>
              <a:off x="229225" y="2394575"/>
              <a:ext cx="390500" cy="214975"/>
            </a:xfrm>
            <a:custGeom>
              <a:avLst/>
              <a:gdLst/>
              <a:ahLst/>
              <a:cxnLst/>
              <a:rect l="l" t="t" r="r" b="b"/>
              <a:pathLst>
                <a:path w="15620" h="8599" extrusionOk="0">
                  <a:moveTo>
                    <a:pt x="10697" y="0"/>
                  </a:moveTo>
                  <a:cubicBezTo>
                    <a:pt x="10637" y="0"/>
                    <a:pt x="10578" y="28"/>
                    <a:pt x="10538" y="93"/>
                  </a:cubicBezTo>
                  <a:cubicBezTo>
                    <a:pt x="8310" y="3760"/>
                    <a:pt x="4308" y="3234"/>
                    <a:pt x="1551" y="5832"/>
                  </a:cubicBezTo>
                  <a:cubicBezTo>
                    <a:pt x="1110" y="6251"/>
                    <a:pt x="1" y="7083"/>
                    <a:pt x="469" y="7888"/>
                  </a:cubicBezTo>
                  <a:cubicBezTo>
                    <a:pt x="766" y="8395"/>
                    <a:pt x="1409" y="8598"/>
                    <a:pt x="2237" y="8598"/>
                  </a:cubicBezTo>
                  <a:cubicBezTo>
                    <a:pt x="4937" y="8598"/>
                    <a:pt x="9598" y="6438"/>
                    <a:pt x="10637" y="5599"/>
                  </a:cubicBezTo>
                  <a:cubicBezTo>
                    <a:pt x="12224" y="4317"/>
                    <a:pt x="13988" y="3529"/>
                    <a:pt x="15620" y="2550"/>
                  </a:cubicBezTo>
                  <a:lnTo>
                    <a:pt x="15620" y="2550"/>
                  </a:lnTo>
                  <a:cubicBezTo>
                    <a:pt x="15532" y="2588"/>
                    <a:pt x="15458" y="2604"/>
                    <a:pt x="15393" y="2604"/>
                  </a:cubicBezTo>
                  <a:cubicBezTo>
                    <a:pt x="15081" y="2604"/>
                    <a:pt x="14984" y="2237"/>
                    <a:pt x="14587" y="2237"/>
                  </a:cubicBezTo>
                  <a:cubicBezTo>
                    <a:pt x="14382" y="2237"/>
                    <a:pt x="14098" y="2334"/>
                    <a:pt x="13662" y="2631"/>
                  </a:cubicBezTo>
                  <a:cubicBezTo>
                    <a:pt x="12184" y="3638"/>
                    <a:pt x="10966" y="4940"/>
                    <a:pt x="9387" y="5809"/>
                  </a:cubicBezTo>
                  <a:cubicBezTo>
                    <a:pt x="7854" y="6652"/>
                    <a:pt x="6052" y="7132"/>
                    <a:pt x="4375" y="7605"/>
                  </a:cubicBezTo>
                  <a:cubicBezTo>
                    <a:pt x="3510" y="7973"/>
                    <a:pt x="2866" y="8157"/>
                    <a:pt x="2443" y="8157"/>
                  </a:cubicBezTo>
                  <a:cubicBezTo>
                    <a:pt x="1498" y="8157"/>
                    <a:pt x="1657" y="7238"/>
                    <a:pt x="2920" y="5399"/>
                  </a:cubicBezTo>
                  <a:cubicBezTo>
                    <a:pt x="4274" y="4782"/>
                    <a:pt x="5642" y="4187"/>
                    <a:pt x="7019" y="3618"/>
                  </a:cubicBezTo>
                  <a:cubicBezTo>
                    <a:pt x="8751" y="2893"/>
                    <a:pt x="9932" y="1837"/>
                    <a:pt x="10870" y="289"/>
                  </a:cubicBezTo>
                  <a:cubicBezTo>
                    <a:pt x="10963" y="139"/>
                    <a:pt x="10830" y="0"/>
                    <a:pt x="1069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6515;p57">
              <a:extLst>
                <a:ext uri="{FF2B5EF4-FFF2-40B4-BE49-F238E27FC236}">
                  <a16:creationId xmlns:a16="http://schemas.microsoft.com/office/drawing/2014/main" id="{3E25B072-2AA4-4E6B-9B0C-23B01D0E233F}"/>
                </a:ext>
              </a:extLst>
            </p:cNvPr>
            <p:cNvSpPr/>
            <p:nvPr/>
          </p:nvSpPr>
          <p:spPr>
            <a:xfrm>
              <a:off x="619700" y="2453625"/>
              <a:ext cx="7750" cy="4700"/>
            </a:xfrm>
            <a:custGeom>
              <a:avLst/>
              <a:gdLst/>
              <a:ahLst/>
              <a:cxnLst/>
              <a:rect l="l" t="t" r="r" b="b"/>
              <a:pathLst>
                <a:path w="310" h="188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08" y="64"/>
                    <a:pt x="105" y="127"/>
                    <a:pt x="1" y="188"/>
                  </a:cubicBezTo>
                  <a:cubicBezTo>
                    <a:pt x="110" y="136"/>
                    <a:pt x="214" y="72"/>
                    <a:pt x="31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6516;p57">
              <a:extLst>
                <a:ext uri="{FF2B5EF4-FFF2-40B4-BE49-F238E27FC236}">
                  <a16:creationId xmlns:a16="http://schemas.microsoft.com/office/drawing/2014/main" id="{7958EFD4-9359-4D21-8EC4-90990C2CA0A4}"/>
                </a:ext>
              </a:extLst>
            </p:cNvPr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0" y="0"/>
                  </a:moveTo>
                  <a:lnTo>
                    <a:pt x="0" y="6"/>
                  </a:lnTo>
                  <a:cubicBezTo>
                    <a:pt x="3" y="6"/>
                    <a:pt x="3" y="0"/>
                    <a:pt x="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6517;p57">
              <a:extLst>
                <a:ext uri="{FF2B5EF4-FFF2-40B4-BE49-F238E27FC236}">
                  <a16:creationId xmlns:a16="http://schemas.microsoft.com/office/drawing/2014/main" id="{3C9D9956-FBCB-4797-921A-C4FD6073C2AD}"/>
                </a:ext>
              </a:extLst>
            </p:cNvPr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fill="none" extrusionOk="0">
                  <a:moveTo>
                    <a:pt x="0" y="6"/>
                  </a:moveTo>
                  <a:cubicBezTo>
                    <a:pt x="3" y="6"/>
                    <a:pt x="3" y="0"/>
                    <a:pt x="0" y="0"/>
                  </a:cubicBezTo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6518;p57">
              <a:extLst>
                <a:ext uri="{FF2B5EF4-FFF2-40B4-BE49-F238E27FC236}">
                  <a16:creationId xmlns:a16="http://schemas.microsoft.com/office/drawing/2014/main" id="{2EDD2DCD-8D30-4499-8B10-3F5EB098F6D1}"/>
                </a:ext>
              </a:extLst>
            </p:cNvPr>
            <p:cNvSpPr/>
            <p:nvPr/>
          </p:nvSpPr>
          <p:spPr>
            <a:xfrm>
              <a:off x="974450" y="2255775"/>
              <a:ext cx="21025" cy="28625"/>
            </a:xfrm>
            <a:custGeom>
              <a:avLst/>
              <a:gdLst/>
              <a:ahLst/>
              <a:cxnLst/>
              <a:rect l="l" t="t" r="r" b="b"/>
              <a:pathLst>
                <a:path w="841" h="1145" extrusionOk="0">
                  <a:moveTo>
                    <a:pt x="840" y="1"/>
                  </a:moveTo>
                  <a:lnTo>
                    <a:pt x="840" y="1"/>
                  </a:lnTo>
                  <a:cubicBezTo>
                    <a:pt x="560" y="382"/>
                    <a:pt x="277" y="763"/>
                    <a:pt x="0" y="1144"/>
                  </a:cubicBezTo>
                  <a:cubicBezTo>
                    <a:pt x="136" y="980"/>
                    <a:pt x="269" y="812"/>
                    <a:pt x="399" y="642"/>
                  </a:cubicBezTo>
                  <a:cubicBezTo>
                    <a:pt x="546" y="422"/>
                    <a:pt x="693" y="209"/>
                    <a:pt x="84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6519;p57">
              <a:extLst>
                <a:ext uri="{FF2B5EF4-FFF2-40B4-BE49-F238E27FC236}">
                  <a16:creationId xmlns:a16="http://schemas.microsoft.com/office/drawing/2014/main" id="{4F3270CE-E3C5-4EB7-B160-025DEB3271C3}"/>
                </a:ext>
              </a:extLst>
            </p:cNvPr>
            <p:cNvSpPr/>
            <p:nvPr/>
          </p:nvSpPr>
          <p:spPr>
            <a:xfrm>
              <a:off x="277475" y="1782875"/>
              <a:ext cx="1282325" cy="813425"/>
            </a:xfrm>
            <a:custGeom>
              <a:avLst/>
              <a:gdLst/>
              <a:ahLst/>
              <a:cxnLst/>
              <a:rect l="l" t="t" r="r" b="b"/>
              <a:pathLst>
                <a:path w="51293" h="32537" extrusionOk="0">
                  <a:moveTo>
                    <a:pt x="11877" y="434"/>
                  </a:moveTo>
                  <a:lnTo>
                    <a:pt x="11877" y="434"/>
                  </a:lnTo>
                  <a:cubicBezTo>
                    <a:pt x="12001" y="437"/>
                    <a:pt x="12122" y="455"/>
                    <a:pt x="12243" y="463"/>
                  </a:cubicBezTo>
                  <a:cubicBezTo>
                    <a:pt x="11524" y="1147"/>
                    <a:pt x="10742" y="1765"/>
                    <a:pt x="9934" y="2351"/>
                  </a:cubicBezTo>
                  <a:cubicBezTo>
                    <a:pt x="10095" y="2149"/>
                    <a:pt x="10214" y="1999"/>
                    <a:pt x="10263" y="1939"/>
                  </a:cubicBezTo>
                  <a:cubicBezTo>
                    <a:pt x="10788" y="1462"/>
                    <a:pt x="11314" y="1000"/>
                    <a:pt x="11842" y="587"/>
                  </a:cubicBezTo>
                  <a:cubicBezTo>
                    <a:pt x="11894" y="544"/>
                    <a:pt x="11894" y="489"/>
                    <a:pt x="11877" y="434"/>
                  </a:cubicBezTo>
                  <a:close/>
                  <a:moveTo>
                    <a:pt x="13814" y="729"/>
                  </a:moveTo>
                  <a:cubicBezTo>
                    <a:pt x="13918" y="758"/>
                    <a:pt x="14016" y="792"/>
                    <a:pt x="14117" y="827"/>
                  </a:cubicBezTo>
                  <a:cubicBezTo>
                    <a:pt x="13300" y="1399"/>
                    <a:pt x="12503" y="2034"/>
                    <a:pt x="11721" y="2704"/>
                  </a:cubicBezTo>
                  <a:cubicBezTo>
                    <a:pt x="12411" y="2071"/>
                    <a:pt x="13095" y="1439"/>
                    <a:pt x="13782" y="801"/>
                  </a:cubicBezTo>
                  <a:cubicBezTo>
                    <a:pt x="13799" y="781"/>
                    <a:pt x="13811" y="755"/>
                    <a:pt x="13814" y="729"/>
                  </a:cubicBezTo>
                  <a:close/>
                  <a:moveTo>
                    <a:pt x="33552" y="2467"/>
                  </a:moveTo>
                  <a:lnTo>
                    <a:pt x="33552" y="2467"/>
                  </a:lnTo>
                  <a:cubicBezTo>
                    <a:pt x="33694" y="2490"/>
                    <a:pt x="33832" y="2522"/>
                    <a:pt x="33971" y="2551"/>
                  </a:cubicBezTo>
                  <a:cubicBezTo>
                    <a:pt x="33437" y="3082"/>
                    <a:pt x="32926" y="3636"/>
                    <a:pt x="32423" y="4199"/>
                  </a:cubicBezTo>
                  <a:cubicBezTo>
                    <a:pt x="32807" y="3682"/>
                    <a:pt x="33186" y="3157"/>
                    <a:pt x="33541" y="2605"/>
                  </a:cubicBezTo>
                  <a:cubicBezTo>
                    <a:pt x="33567" y="2565"/>
                    <a:pt x="33572" y="2513"/>
                    <a:pt x="33552" y="2467"/>
                  </a:cubicBezTo>
                  <a:close/>
                  <a:moveTo>
                    <a:pt x="11597" y="1523"/>
                  </a:moveTo>
                  <a:cubicBezTo>
                    <a:pt x="11132" y="1910"/>
                    <a:pt x="10139" y="2741"/>
                    <a:pt x="9919" y="2940"/>
                  </a:cubicBezTo>
                  <a:cubicBezTo>
                    <a:pt x="9391" y="3431"/>
                    <a:pt x="8851" y="3899"/>
                    <a:pt x="8317" y="4364"/>
                  </a:cubicBezTo>
                  <a:cubicBezTo>
                    <a:pt x="8499" y="4141"/>
                    <a:pt x="8799" y="3769"/>
                    <a:pt x="9117" y="3376"/>
                  </a:cubicBezTo>
                  <a:cubicBezTo>
                    <a:pt x="9140" y="3356"/>
                    <a:pt x="9166" y="3339"/>
                    <a:pt x="9192" y="3321"/>
                  </a:cubicBezTo>
                  <a:cubicBezTo>
                    <a:pt x="9757" y="2932"/>
                    <a:pt x="10511" y="2424"/>
                    <a:pt x="11042" y="1982"/>
                  </a:cubicBezTo>
                  <a:lnTo>
                    <a:pt x="11597" y="1523"/>
                  </a:lnTo>
                  <a:close/>
                  <a:moveTo>
                    <a:pt x="33099" y="2553"/>
                  </a:moveTo>
                  <a:lnTo>
                    <a:pt x="33099" y="2553"/>
                  </a:lnTo>
                  <a:cubicBezTo>
                    <a:pt x="32227" y="3365"/>
                    <a:pt x="31398" y="4219"/>
                    <a:pt x="30607" y="5111"/>
                  </a:cubicBezTo>
                  <a:cubicBezTo>
                    <a:pt x="31095" y="4465"/>
                    <a:pt x="31520" y="3769"/>
                    <a:pt x="31820" y="2992"/>
                  </a:cubicBezTo>
                  <a:cubicBezTo>
                    <a:pt x="31832" y="2963"/>
                    <a:pt x="31832" y="2929"/>
                    <a:pt x="31820" y="2900"/>
                  </a:cubicBezTo>
                  <a:cubicBezTo>
                    <a:pt x="32239" y="2758"/>
                    <a:pt x="32666" y="2643"/>
                    <a:pt x="33099" y="2553"/>
                  </a:cubicBezTo>
                  <a:close/>
                  <a:moveTo>
                    <a:pt x="18328" y="3141"/>
                  </a:moveTo>
                  <a:lnTo>
                    <a:pt x="18328" y="3141"/>
                  </a:lnTo>
                  <a:cubicBezTo>
                    <a:pt x="18504" y="3256"/>
                    <a:pt x="18679" y="3371"/>
                    <a:pt x="18854" y="3483"/>
                  </a:cubicBezTo>
                  <a:cubicBezTo>
                    <a:pt x="18118" y="3991"/>
                    <a:pt x="17428" y="4560"/>
                    <a:pt x="16790" y="5186"/>
                  </a:cubicBezTo>
                  <a:cubicBezTo>
                    <a:pt x="17324" y="4505"/>
                    <a:pt x="17838" y="3825"/>
                    <a:pt x="18328" y="3141"/>
                  </a:cubicBezTo>
                  <a:close/>
                  <a:moveTo>
                    <a:pt x="9345" y="781"/>
                  </a:moveTo>
                  <a:lnTo>
                    <a:pt x="9345" y="781"/>
                  </a:lnTo>
                  <a:cubicBezTo>
                    <a:pt x="7592" y="2227"/>
                    <a:pt x="5799" y="3581"/>
                    <a:pt x="4284" y="5256"/>
                  </a:cubicBezTo>
                  <a:cubicBezTo>
                    <a:pt x="4982" y="3064"/>
                    <a:pt x="7012" y="1448"/>
                    <a:pt x="9345" y="781"/>
                  </a:cubicBezTo>
                  <a:close/>
                  <a:moveTo>
                    <a:pt x="19980" y="4164"/>
                  </a:moveTo>
                  <a:cubicBezTo>
                    <a:pt x="20229" y="4306"/>
                    <a:pt x="20477" y="4439"/>
                    <a:pt x="20731" y="4566"/>
                  </a:cubicBezTo>
                  <a:cubicBezTo>
                    <a:pt x="20258" y="4716"/>
                    <a:pt x="19767" y="5120"/>
                    <a:pt x="19308" y="5582"/>
                  </a:cubicBezTo>
                  <a:cubicBezTo>
                    <a:pt x="19611" y="5149"/>
                    <a:pt x="19799" y="4745"/>
                    <a:pt x="19749" y="4430"/>
                  </a:cubicBezTo>
                  <a:cubicBezTo>
                    <a:pt x="19813" y="4375"/>
                    <a:pt x="19871" y="4317"/>
                    <a:pt x="19934" y="4263"/>
                  </a:cubicBezTo>
                  <a:cubicBezTo>
                    <a:pt x="19960" y="4237"/>
                    <a:pt x="19977" y="4202"/>
                    <a:pt x="19980" y="4164"/>
                  </a:cubicBezTo>
                  <a:close/>
                  <a:moveTo>
                    <a:pt x="11493" y="446"/>
                  </a:moveTo>
                  <a:lnTo>
                    <a:pt x="11493" y="446"/>
                  </a:lnTo>
                  <a:cubicBezTo>
                    <a:pt x="11106" y="743"/>
                    <a:pt x="10739" y="1064"/>
                    <a:pt x="10396" y="1407"/>
                  </a:cubicBezTo>
                  <a:cubicBezTo>
                    <a:pt x="9789" y="1761"/>
                    <a:pt x="8270" y="3050"/>
                    <a:pt x="8271" y="3050"/>
                  </a:cubicBezTo>
                  <a:cubicBezTo>
                    <a:pt x="8271" y="3050"/>
                    <a:pt x="8271" y="3050"/>
                    <a:pt x="8271" y="3050"/>
                  </a:cubicBezTo>
                  <a:lnTo>
                    <a:pt x="8271" y="3050"/>
                  </a:lnTo>
                  <a:cubicBezTo>
                    <a:pt x="7583" y="3633"/>
                    <a:pt x="4587" y="6182"/>
                    <a:pt x="4258" y="6182"/>
                  </a:cubicBezTo>
                  <a:cubicBezTo>
                    <a:pt x="4124" y="6182"/>
                    <a:pt x="4431" y="5760"/>
                    <a:pt x="5514" y="4615"/>
                  </a:cubicBezTo>
                  <a:cubicBezTo>
                    <a:pt x="6917" y="3131"/>
                    <a:pt x="8704" y="2083"/>
                    <a:pt x="10113" y="590"/>
                  </a:cubicBezTo>
                  <a:cubicBezTo>
                    <a:pt x="10569" y="507"/>
                    <a:pt x="11031" y="457"/>
                    <a:pt x="11493" y="446"/>
                  </a:cubicBezTo>
                  <a:close/>
                  <a:moveTo>
                    <a:pt x="21236" y="4794"/>
                  </a:moveTo>
                  <a:cubicBezTo>
                    <a:pt x="21473" y="4895"/>
                    <a:pt x="21713" y="4987"/>
                    <a:pt x="21958" y="5071"/>
                  </a:cubicBezTo>
                  <a:cubicBezTo>
                    <a:pt x="21343" y="5426"/>
                    <a:pt x="20748" y="5813"/>
                    <a:pt x="20180" y="6237"/>
                  </a:cubicBezTo>
                  <a:cubicBezTo>
                    <a:pt x="20538" y="5761"/>
                    <a:pt x="20901" y="5290"/>
                    <a:pt x="21236" y="4794"/>
                  </a:cubicBezTo>
                  <a:close/>
                  <a:moveTo>
                    <a:pt x="38151" y="4089"/>
                  </a:moveTo>
                  <a:cubicBezTo>
                    <a:pt x="38327" y="4179"/>
                    <a:pt x="38503" y="4265"/>
                    <a:pt x="38677" y="4355"/>
                  </a:cubicBezTo>
                  <a:cubicBezTo>
                    <a:pt x="37891" y="5146"/>
                    <a:pt x="37123" y="5963"/>
                    <a:pt x="36367" y="6794"/>
                  </a:cubicBezTo>
                  <a:cubicBezTo>
                    <a:pt x="36953" y="5865"/>
                    <a:pt x="37545" y="4961"/>
                    <a:pt x="38148" y="4101"/>
                  </a:cubicBezTo>
                  <a:cubicBezTo>
                    <a:pt x="38151" y="4098"/>
                    <a:pt x="38148" y="4095"/>
                    <a:pt x="38151" y="4089"/>
                  </a:cubicBezTo>
                  <a:close/>
                  <a:moveTo>
                    <a:pt x="38957" y="4502"/>
                  </a:moveTo>
                  <a:cubicBezTo>
                    <a:pt x="39144" y="4600"/>
                    <a:pt x="39335" y="4698"/>
                    <a:pt x="39520" y="4800"/>
                  </a:cubicBezTo>
                  <a:cubicBezTo>
                    <a:pt x="38769" y="5481"/>
                    <a:pt x="38056" y="6203"/>
                    <a:pt x="37386" y="6965"/>
                  </a:cubicBezTo>
                  <a:cubicBezTo>
                    <a:pt x="37912" y="6122"/>
                    <a:pt x="38434" y="5299"/>
                    <a:pt x="38957" y="4502"/>
                  </a:cubicBezTo>
                  <a:close/>
                  <a:moveTo>
                    <a:pt x="8106" y="4055"/>
                  </a:moveTo>
                  <a:lnTo>
                    <a:pt x="8106" y="4055"/>
                  </a:lnTo>
                  <a:cubicBezTo>
                    <a:pt x="7809" y="4407"/>
                    <a:pt x="7509" y="4756"/>
                    <a:pt x="7188" y="5094"/>
                  </a:cubicBezTo>
                  <a:cubicBezTo>
                    <a:pt x="6949" y="5344"/>
                    <a:pt x="4827" y="7325"/>
                    <a:pt x="4569" y="7325"/>
                  </a:cubicBezTo>
                  <a:cubicBezTo>
                    <a:pt x="4497" y="7325"/>
                    <a:pt x="4573" y="7168"/>
                    <a:pt x="4881" y="6768"/>
                  </a:cubicBezTo>
                  <a:cubicBezTo>
                    <a:pt x="5118" y="6471"/>
                    <a:pt x="5375" y="6188"/>
                    <a:pt x="5655" y="5928"/>
                  </a:cubicBezTo>
                  <a:cubicBezTo>
                    <a:pt x="6256" y="5498"/>
                    <a:pt x="6842" y="5025"/>
                    <a:pt x="7416" y="4525"/>
                  </a:cubicBezTo>
                  <a:cubicBezTo>
                    <a:pt x="7644" y="4366"/>
                    <a:pt x="7875" y="4208"/>
                    <a:pt x="8106" y="4055"/>
                  </a:cubicBezTo>
                  <a:close/>
                  <a:moveTo>
                    <a:pt x="40472" y="5302"/>
                  </a:moveTo>
                  <a:lnTo>
                    <a:pt x="40472" y="5302"/>
                  </a:lnTo>
                  <a:cubicBezTo>
                    <a:pt x="40712" y="5429"/>
                    <a:pt x="40952" y="5559"/>
                    <a:pt x="41194" y="5686"/>
                  </a:cubicBezTo>
                  <a:cubicBezTo>
                    <a:pt x="40596" y="6231"/>
                    <a:pt x="40060" y="6829"/>
                    <a:pt x="39549" y="7450"/>
                  </a:cubicBezTo>
                  <a:cubicBezTo>
                    <a:pt x="39918" y="6812"/>
                    <a:pt x="40262" y="6159"/>
                    <a:pt x="40539" y="5466"/>
                  </a:cubicBezTo>
                  <a:cubicBezTo>
                    <a:pt x="40568" y="5400"/>
                    <a:pt x="40527" y="5337"/>
                    <a:pt x="40472" y="5302"/>
                  </a:cubicBezTo>
                  <a:close/>
                  <a:moveTo>
                    <a:pt x="12624" y="492"/>
                  </a:moveTo>
                  <a:cubicBezTo>
                    <a:pt x="12907" y="527"/>
                    <a:pt x="13187" y="576"/>
                    <a:pt x="13464" y="645"/>
                  </a:cubicBezTo>
                  <a:cubicBezTo>
                    <a:pt x="12688" y="1321"/>
                    <a:pt x="11952" y="2028"/>
                    <a:pt x="11227" y="2753"/>
                  </a:cubicBezTo>
                  <a:cubicBezTo>
                    <a:pt x="10878" y="3050"/>
                    <a:pt x="10569" y="3321"/>
                    <a:pt x="10442" y="3437"/>
                  </a:cubicBezTo>
                  <a:cubicBezTo>
                    <a:pt x="9414" y="4378"/>
                    <a:pt x="8366" y="5299"/>
                    <a:pt x="7312" y="6211"/>
                  </a:cubicBezTo>
                  <a:cubicBezTo>
                    <a:pt x="6438" y="6972"/>
                    <a:pt x="5536" y="7689"/>
                    <a:pt x="5385" y="7689"/>
                  </a:cubicBezTo>
                  <a:cubicBezTo>
                    <a:pt x="5279" y="7689"/>
                    <a:pt x="5548" y="7330"/>
                    <a:pt x="6469" y="6376"/>
                  </a:cubicBezTo>
                  <a:cubicBezTo>
                    <a:pt x="8438" y="4332"/>
                    <a:pt x="10794" y="2810"/>
                    <a:pt x="12593" y="582"/>
                  </a:cubicBezTo>
                  <a:cubicBezTo>
                    <a:pt x="12613" y="556"/>
                    <a:pt x="12621" y="524"/>
                    <a:pt x="12624" y="492"/>
                  </a:cubicBezTo>
                  <a:close/>
                  <a:moveTo>
                    <a:pt x="32609" y="3487"/>
                  </a:moveTo>
                  <a:cubicBezTo>
                    <a:pt x="32663" y="3487"/>
                    <a:pt x="32190" y="4108"/>
                    <a:pt x="30659" y="5946"/>
                  </a:cubicBezTo>
                  <a:cubicBezTo>
                    <a:pt x="30033" y="6696"/>
                    <a:pt x="29363" y="7412"/>
                    <a:pt x="28682" y="8120"/>
                  </a:cubicBezTo>
                  <a:cubicBezTo>
                    <a:pt x="29233" y="7407"/>
                    <a:pt x="29788" y="6693"/>
                    <a:pt x="30345" y="5983"/>
                  </a:cubicBezTo>
                  <a:cubicBezTo>
                    <a:pt x="30860" y="5329"/>
                    <a:pt x="32516" y="3487"/>
                    <a:pt x="32609" y="3487"/>
                  </a:cubicBezTo>
                  <a:close/>
                  <a:moveTo>
                    <a:pt x="15096" y="1217"/>
                  </a:moveTo>
                  <a:cubicBezTo>
                    <a:pt x="15422" y="1367"/>
                    <a:pt x="15745" y="1534"/>
                    <a:pt x="16063" y="1716"/>
                  </a:cubicBezTo>
                  <a:lnTo>
                    <a:pt x="16054" y="1716"/>
                  </a:lnTo>
                  <a:cubicBezTo>
                    <a:pt x="14131" y="3044"/>
                    <a:pt x="12673" y="4762"/>
                    <a:pt x="11034" y="6408"/>
                  </a:cubicBezTo>
                  <a:cubicBezTo>
                    <a:pt x="10442" y="7002"/>
                    <a:pt x="9838" y="7577"/>
                    <a:pt x="9229" y="8148"/>
                  </a:cubicBezTo>
                  <a:cubicBezTo>
                    <a:pt x="11239" y="5865"/>
                    <a:pt x="13378" y="3760"/>
                    <a:pt x="15096" y="1217"/>
                  </a:cubicBezTo>
                  <a:close/>
                  <a:moveTo>
                    <a:pt x="16517" y="2708"/>
                  </a:moveTo>
                  <a:cubicBezTo>
                    <a:pt x="16768" y="2708"/>
                    <a:pt x="14815" y="4967"/>
                    <a:pt x="14411" y="5368"/>
                  </a:cubicBezTo>
                  <a:cubicBezTo>
                    <a:pt x="13311" y="6462"/>
                    <a:pt x="12090" y="7441"/>
                    <a:pt x="10956" y="8501"/>
                  </a:cubicBezTo>
                  <a:lnTo>
                    <a:pt x="10953" y="8504"/>
                  </a:lnTo>
                  <a:cubicBezTo>
                    <a:pt x="12451" y="6754"/>
                    <a:pt x="13906" y="4950"/>
                    <a:pt x="15624" y="3402"/>
                  </a:cubicBezTo>
                  <a:cubicBezTo>
                    <a:pt x="16177" y="2904"/>
                    <a:pt x="16443" y="2708"/>
                    <a:pt x="16517" y="2708"/>
                  </a:cubicBezTo>
                  <a:close/>
                  <a:moveTo>
                    <a:pt x="5537" y="6985"/>
                  </a:moveTo>
                  <a:lnTo>
                    <a:pt x="5537" y="6985"/>
                  </a:lnTo>
                  <a:cubicBezTo>
                    <a:pt x="5078" y="7482"/>
                    <a:pt x="4656" y="8013"/>
                    <a:pt x="4269" y="8573"/>
                  </a:cubicBezTo>
                  <a:cubicBezTo>
                    <a:pt x="4229" y="8423"/>
                    <a:pt x="4194" y="8275"/>
                    <a:pt x="4162" y="8128"/>
                  </a:cubicBezTo>
                  <a:cubicBezTo>
                    <a:pt x="4624" y="7750"/>
                    <a:pt x="5081" y="7369"/>
                    <a:pt x="5537" y="6985"/>
                  </a:cubicBezTo>
                  <a:close/>
                  <a:moveTo>
                    <a:pt x="41503" y="5839"/>
                  </a:moveTo>
                  <a:cubicBezTo>
                    <a:pt x="42089" y="6128"/>
                    <a:pt x="42692" y="6376"/>
                    <a:pt x="43310" y="6584"/>
                  </a:cubicBezTo>
                  <a:cubicBezTo>
                    <a:pt x="42571" y="7288"/>
                    <a:pt x="41873" y="8021"/>
                    <a:pt x="41214" y="8789"/>
                  </a:cubicBezTo>
                  <a:cubicBezTo>
                    <a:pt x="41659" y="8076"/>
                    <a:pt x="42063" y="7337"/>
                    <a:pt x="42381" y="6549"/>
                  </a:cubicBezTo>
                  <a:cubicBezTo>
                    <a:pt x="42424" y="6437"/>
                    <a:pt x="42321" y="6351"/>
                    <a:pt x="42220" y="6351"/>
                  </a:cubicBezTo>
                  <a:cubicBezTo>
                    <a:pt x="42181" y="6351"/>
                    <a:pt x="42142" y="6364"/>
                    <a:pt x="42112" y="6393"/>
                  </a:cubicBezTo>
                  <a:cubicBezTo>
                    <a:pt x="41434" y="7063"/>
                    <a:pt x="40793" y="7770"/>
                    <a:pt x="40189" y="8509"/>
                  </a:cubicBezTo>
                  <a:cubicBezTo>
                    <a:pt x="40689" y="7637"/>
                    <a:pt x="41142" y="6754"/>
                    <a:pt x="41503" y="5839"/>
                  </a:cubicBezTo>
                  <a:close/>
                  <a:moveTo>
                    <a:pt x="35383" y="2914"/>
                  </a:moveTo>
                  <a:cubicBezTo>
                    <a:pt x="36237" y="3191"/>
                    <a:pt x="37060" y="3564"/>
                    <a:pt x="37874" y="3959"/>
                  </a:cubicBezTo>
                  <a:cubicBezTo>
                    <a:pt x="36523" y="5126"/>
                    <a:pt x="35256" y="6439"/>
                    <a:pt x="34046" y="7842"/>
                  </a:cubicBezTo>
                  <a:cubicBezTo>
                    <a:pt x="34967" y="6477"/>
                    <a:pt x="35873" y="5094"/>
                    <a:pt x="36731" y="3662"/>
                  </a:cubicBezTo>
                  <a:cubicBezTo>
                    <a:pt x="36787" y="3568"/>
                    <a:pt x="36709" y="3470"/>
                    <a:pt x="36618" y="3470"/>
                  </a:cubicBezTo>
                  <a:cubicBezTo>
                    <a:pt x="36597" y="3470"/>
                    <a:pt x="36575" y="3475"/>
                    <a:pt x="36555" y="3486"/>
                  </a:cubicBezTo>
                  <a:cubicBezTo>
                    <a:pt x="36130" y="3717"/>
                    <a:pt x="35746" y="4014"/>
                    <a:pt x="35414" y="4364"/>
                  </a:cubicBezTo>
                  <a:cubicBezTo>
                    <a:pt x="35582" y="4014"/>
                    <a:pt x="35761" y="3665"/>
                    <a:pt x="35905" y="3313"/>
                  </a:cubicBezTo>
                  <a:cubicBezTo>
                    <a:pt x="35947" y="3209"/>
                    <a:pt x="35847" y="3124"/>
                    <a:pt x="35752" y="3124"/>
                  </a:cubicBezTo>
                  <a:cubicBezTo>
                    <a:pt x="35715" y="3124"/>
                    <a:pt x="35678" y="3137"/>
                    <a:pt x="35651" y="3165"/>
                  </a:cubicBezTo>
                  <a:cubicBezTo>
                    <a:pt x="33676" y="5261"/>
                    <a:pt x="31817" y="7493"/>
                    <a:pt x="30016" y="9783"/>
                  </a:cubicBezTo>
                  <a:cubicBezTo>
                    <a:pt x="31465" y="7562"/>
                    <a:pt x="33292" y="4011"/>
                    <a:pt x="35313" y="2998"/>
                  </a:cubicBezTo>
                  <a:cubicBezTo>
                    <a:pt x="35345" y="2981"/>
                    <a:pt x="35371" y="2949"/>
                    <a:pt x="35383" y="2914"/>
                  </a:cubicBezTo>
                  <a:close/>
                  <a:moveTo>
                    <a:pt x="8551" y="5542"/>
                  </a:moveTo>
                  <a:lnTo>
                    <a:pt x="8551" y="5542"/>
                  </a:lnTo>
                  <a:cubicBezTo>
                    <a:pt x="8256" y="5859"/>
                    <a:pt x="7962" y="6174"/>
                    <a:pt x="7670" y="6491"/>
                  </a:cubicBezTo>
                  <a:cubicBezTo>
                    <a:pt x="6492" y="7655"/>
                    <a:pt x="5326" y="8812"/>
                    <a:pt x="4151" y="9904"/>
                  </a:cubicBezTo>
                  <a:cubicBezTo>
                    <a:pt x="4290" y="9580"/>
                    <a:pt x="4376" y="9289"/>
                    <a:pt x="4367" y="9041"/>
                  </a:cubicBezTo>
                  <a:cubicBezTo>
                    <a:pt x="5797" y="7912"/>
                    <a:pt x="7182" y="6737"/>
                    <a:pt x="8551" y="5542"/>
                  </a:cubicBezTo>
                  <a:close/>
                  <a:moveTo>
                    <a:pt x="28465" y="5063"/>
                  </a:moveTo>
                  <a:cubicBezTo>
                    <a:pt x="28540" y="5063"/>
                    <a:pt x="28546" y="5140"/>
                    <a:pt x="28500" y="5264"/>
                  </a:cubicBezTo>
                  <a:cubicBezTo>
                    <a:pt x="27839" y="5946"/>
                    <a:pt x="27218" y="6665"/>
                    <a:pt x="26641" y="7421"/>
                  </a:cubicBezTo>
                  <a:cubicBezTo>
                    <a:pt x="25321" y="8680"/>
                    <a:pt x="23970" y="9878"/>
                    <a:pt x="22677" y="11165"/>
                  </a:cubicBezTo>
                  <a:cubicBezTo>
                    <a:pt x="22966" y="10790"/>
                    <a:pt x="23254" y="10415"/>
                    <a:pt x="23549" y="10048"/>
                  </a:cubicBezTo>
                  <a:cubicBezTo>
                    <a:pt x="24984" y="8573"/>
                    <a:pt x="26401" y="7083"/>
                    <a:pt x="27752" y="5547"/>
                  </a:cubicBezTo>
                  <a:cubicBezTo>
                    <a:pt x="28141" y="5201"/>
                    <a:pt x="28365" y="5063"/>
                    <a:pt x="28465" y="5063"/>
                  </a:cubicBezTo>
                  <a:close/>
                  <a:moveTo>
                    <a:pt x="22183" y="6180"/>
                  </a:moveTo>
                  <a:cubicBezTo>
                    <a:pt x="21386" y="7753"/>
                    <a:pt x="19611" y="9104"/>
                    <a:pt x="18384" y="10360"/>
                  </a:cubicBezTo>
                  <a:cubicBezTo>
                    <a:pt x="18084" y="10666"/>
                    <a:pt x="17795" y="10984"/>
                    <a:pt x="17503" y="11298"/>
                  </a:cubicBezTo>
                  <a:cubicBezTo>
                    <a:pt x="17723" y="11041"/>
                    <a:pt x="17948" y="10787"/>
                    <a:pt x="18164" y="10524"/>
                  </a:cubicBezTo>
                  <a:cubicBezTo>
                    <a:pt x="19184" y="9280"/>
                    <a:pt x="21519" y="7487"/>
                    <a:pt x="22183" y="6180"/>
                  </a:cubicBezTo>
                  <a:close/>
                  <a:moveTo>
                    <a:pt x="22839" y="7063"/>
                  </a:moveTo>
                  <a:lnTo>
                    <a:pt x="22839" y="7063"/>
                  </a:lnTo>
                  <a:cubicBezTo>
                    <a:pt x="21638" y="8561"/>
                    <a:pt x="20203" y="9970"/>
                    <a:pt x="18765" y="11336"/>
                  </a:cubicBezTo>
                  <a:lnTo>
                    <a:pt x="18765" y="11336"/>
                  </a:lnTo>
                  <a:cubicBezTo>
                    <a:pt x="20102" y="9884"/>
                    <a:pt x="21456" y="8454"/>
                    <a:pt x="22839" y="7063"/>
                  </a:cubicBezTo>
                  <a:close/>
                  <a:moveTo>
                    <a:pt x="29092" y="4055"/>
                  </a:moveTo>
                  <a:lnTo>
                    <a:pt x="29092" y="4055"/>
                  </a:lnTo>
                  <a:cubicBezTo>
                    <a:pt x="28910" y="4205"/>
                    <a:pt x="28722" y="4349"/>
                    <a:pt x="28543" y="4499"/>
                  </a:cubicBezTo>
                  <a:cubicBezTo>
                    <a:pt x="28518" y="4452"/>
                    <a:pt x="28470" y="4426"/>
                    <a:pt x="28422" y="4426"/>
                  </a:cubicBezTo>
                  <a:cubicBezTo>
                    <a:pt x="28388" y="4426"/>
                    <a:pt x="28354" y="4439"/>
                    <a:pt x="28327" y="4465"/>
                  </a:cubicBezTo>
                  <a:cubicBezTo>
                    <a:pt x="25812" y="6523"/>
                    <a:pt x="23427" y="8951"/>
                    <a:pt x="21115" y="11443"/>
                  </a:cubicBezTo>
                  <a:lnTo>
                    <a:pt x="21115" y="11443"/>
                  </a:lnTo>
                  <a:cubicBezTo>
                    <a:pt x="22873" y="9528"/>
                    <a:pt x="24565" y="7562"/>
                    <a:pt x="25991" y="5406"/>
                  </a:cubicBezTo>
                  <a:cubicBezTo>
                    <a:pt x="26023" y="5360"/>
                    <a:pt x="26023" y="5299"/>
                    <a:pt x="25991" y="5250"/>
                  </a:cubicBezTo>
                  <a:cubicBezTo>
                    <a:pt x="27077" y="4996"/>
                    <a:pt x="28078" y="4534"/>
                    <a:pt x="29092" y="4055"/>
                  </a:cubicBezTo>
                  <a:close/>
                  <a:moveTo>
                    <a:pt x="39768" y="4929"/>
                  </a:moveTo>
                  <a:lnTo>
                    <a:pt x="39768" y="4929"/>
                  </a:lnTo>
                  <a:cubicBezTo>
                    <a:pt x="39998" y="5053"/>
                    <a:pt x="40228" y="5171"/>
                    <a:pt x="40457" y="5294"/>
                  </a:cubicBezTo>
                  <a:lnTo>
                    <a:pt x="40457" y="5294"/>
                  </a:lnTo>
                  <a:cubicBezTo>
                    <a:pt x="40433" y="5281"/>
                    <a:pt x="40405" y="5274"/>
                    <a:pt x="40378" y="5274"/>
                  </a:cubicBezTo>
                  <a:cubicBezTo>
                    <a:pt x="40343" y="5274"/>
                    <a:pt x="40309" y="5287"/>
                    <a:pt x="40285" y="5319"/>
                  </a:cubicBezTo>
                  <a:cubicBezTo>
                    <a:pt x="38648" y="7424"/>
                    <a:pt x="37074" y="9578"/>
                    <a:pt x="35504" y="11731"/>
                  </a:cubicBezTo>
                  <a:cubicBezTo>
                    <a:pt x="37017" y="9508"/>
                    <a:pt x="38451" y="7242"/>
                    <a:pt x="39765" y="4961"/>
                  </a:cubicBezTo>
                  <a:cubicBezTo>
                    <a:pt x="39771" y="4950"/>
                    <a:pt x="39765" y="4941"/>
                    <a:pt x="39768" y="4929"/>
                  </a:cubicBezTo>
                  <a:close/>
                  <a:moveTo>
                    <a:pt x="24530" y="6379"/>
                  </a:moveTo>
                  <a:cubicBezTo>
                    <a:pt x="24650" y="6379"/>
                    <a:pt x="21572" y="10289"/>
                    <a:pt x="21086" y="10793"/>
                  </a:cubicBezTo>
                  <a:cubicBezTo>
                    <a:pt x="20754" y="11139"/>
                    <a:pt x="20428" y="11486"/>
                    <a:pt x="20102" y="11835"/>
                  </a:cubicBezTo>
                  <a:cubicBezTo>
                    <a:pt x="20566" y="11290"/>
                    <a:pt x="21023" y="10738"/>
                    <a:pt x="21450" y="10169"/>
                  </a:cubicBezTo>
                  <a:cubicBezTo>
                    <a:pt x="22365" y="8951"/>
                    <a:pt x="23266" y="7733"/>
                    <a:pt x="24296" y="6607"/>
                  </a:cubicBezTo>
                  <a:cubicBezTo>
                    <a:pt x="24441" y="6449"/>
                    <a:pt x="24514" y="6379"/>
                    <a:pt x="24530" y="6379"/>
                  </a:cubicBezTo>
                  <a:close/>
                  <a:moveTo>
                    <a:pt x="35282" y="4813"/>
                  </a:moveTo>
                  <a:cubicBezTo>
                    <a:pt x="35377" y="4813"/>
                    <a:pt x="33831" y="7827"/>
                    <a:pt x="33737" y="7975"/>
                  </a:cubicBezTo>
                  <a:cubicBezTo>
                    <a:pt x="33471" y="8388"/>
                    <a:pt x="33191" y="8792"/>
                    <a:pt x="32911" y="9196"/>
                  </a:cubicBezTo>
                  <a:cubicBezTo>
                    <a:pt x="32172" y="10112"/>
                    <a:pt x="31453" y="11053"/>
                    <a:pt x="30749" y="12011"/>
                  </a:cubicBezTo>
                  <a:cubicBezTo>
                    <a:pt x="30864" y="11835"/>
                    <a:pt x="30971" y="11650"/>
                    <a:pt x="31090" y="11480"/>
                  </a:cubicBezTo>
                  <a:cubicBezTo>
                    <a:pt x="32097" y="10011"/>
                    <a:pt x="33021" y="8527"/>
                    <a:pt x="33930" y="7014"/>
                  </a:cubicBezTo>
                  <a:cubicBezTo>
                    <a:pt x="34170" y="6639"/>
                    <a:pt x="34392" y="6260"/>
                    <a:pt x="34612" y="5882"/>
                  </a:cubicBezTo>
                  <a:cubicBezTo>
                    <a:pt x="34646" y="5822"/>
                    <a:pt x="34681" y="5767"/>
                    <a:pt x="34716" y="5709"/>
                  </a:cubicBezTo>
                  <a:cubicBezTo>
                    <a:pt x="35091" y="5065"/>
                    <a:pt x="35255" y="4813"/>
                    <a:pt x="35282" y="4813"/>
                  </a:cubicBezTo>
                  <a:close/>
                  <a:moveTo>
                    <a:pt x="8429" y="7438"/>
                  </a:moveTo>
                  <a:lnTo>
                    <a:pt x="8429" y="7438"/>
                  </a:lnTo>
                  <a:cubicBezTo>
                    <a:pt x="7506" y="8498"/>
                    <a:pt x="6570" y="9552"/>
                    <a:pt x="5563" y="10539"/>
                  </a:cubicBezTo>
                  <a:cubicBezTo>
                    <a:pt x="4438" y="11641"/>
                    <a:pt x="3992" y="12059"/>
                    <a:pt x="3963" y="12059"/>
                  </a:cubicBezTo>
                  <a:cubicBezTo>
                    <a:pt x="3878" y="12059"/>
                    <a:pt x="7167" y="8675"/>
                    <a:pt x="7789" y="8071"/>
                  </a:cubicBezTo>
                  <a:cubicBezTo>
                    <a:pt x="8002" y="7863"/>
                    <a:pt x="8213" y="7649"/>
                    <a:pt x="8429" y="7438"/>
                  </a:cubicBezTo>
                  <a:close/>
                  <a:moveTo>
                    <a:pt x="13144" y="1921"/>
                  </a:moveTo>
                  <a:cubicBezTo>
                    <a:pt x="13171" y="1921"/>
                    <a:pt x="10818" y="4559"/>
                    <a:pt x="10528" y="4860"/>
                  </a:cubicBezTo>
                  <a:cubicBezTo>
                    <a:pt x="8083" y="7395"/>
                    <a:pt x="5482" y="9768"/>
                    <a:pt x="3057" y="12323"/>
                  </a:cubicBezTo>
                  <a:cubicBezTo>
                    <a:pt x="3169" y="11841"/>
                    <a:pt x="3449" y="11298"/>
                    <a:pt x="3724" y="10773"/>
                  </a:cubicBezTo>
                  <a:lnTo>
                    <a:pt x="3724" y="10770"/>
                  </a:lnTo>
                  <a:cubicBezTo>
                    <a:pt x="4206" y="10366"/>
                    <a:pt x="4673" y="9950"/>
                    <a:pt x="5130" y="9526"/>
                  </a:cubicBezTo>
                  <a:cubicBezTo>
                    <a:pt x="6371" y="8429"/>
                    <a:pt x="7633" y="7360"/>
                    <a:pt x="8871" y="6260"/>
                  </a:cubicBezTo>
                  <a:cubicBezTo>
                    <a:pt x="10176" y="5106"/>
                    <a:pt x="11363" y="3855"/>
                    <a:pt x="12535" y="2574"/>
                  </a:cubicBezTo>
                  <a:cubicBezTo>
                    <a:pt x="12962" y="2107"/>
                    <a:pt x="13137" y="1921"/>
                    <a:pt x="13144" y="1921"/>
                  </a:cubicBezTo>
                  <a:close/>
                  <a:moveTo>
                    <a:pt x="16302" y="1852"/>
                  </a:moveTo>
                  <a:cubicBezTo>
                    <a:pt x="16467" y="1947"/>
                    <a:pt x="16629" y="2045"/>
                    <a:pt x="16790" y="2146"/>
                  </a:cubicBezTo>
                  <a:cubicBezTo>
                    <a:pt x="13089" y="4727"/>
                    <a:pt x="10722" y="8657"/>
                    <a:pt x="7485" y="11754"/>
                  </a:cubicBezTo>
                  <a:cubicBezTo>
                    <a:pt x="6459" y="12735"/>
                    <a:pt x="6019" y="13111"/>
                    <a:pt x="5946" y="13111"/>
                  </a:cubicBezTo>
                  <a:cubicBezTo>
                    <a:pt x="5729" y="13111"/>
                    <a:pt x="8813" y="9739"/>
                    <a:pt x="9356" y="9150"/>
                  </a:cubicBezTo>
                  <a:cubicBezTo>
                    <a:pt x="11623" y="6705"/>
                    <a:pt x="14172" y="4603"/>
                    <a:pt x="16271" y="1996"/>
                  </a:cubicBezTo>
                  <a:cubicBezTo>
                    <a:pt x="16299" y="1956"/>
                    <a:pt x="16311" y="1904"/>
                    <a:pt x="16302" y="1855"/>
                  </a:cubicBezTo>
                  <a:lnTo>
                    <a:pt x="16302" y="1852"/>
                  </a:lnTo>
                  <a:close/>
                  <a:moveTo>
                    <a:pt x="38847" y="7685"/>
                  </a:moveTo>
                  <a:cubicBezTo>
                    <a:pt x="38877" y="7685"/>
                    <a:pt x="36215" y="11407"/>
                    <a:pt x="35862" y="11844"/>
                  </a:cubicBezTo>
                  <a:cubicBezTo>
                    <a:pt x="35449" y="12349"/>
                    <a:pt x="35056" y="12872"/>
                    <a:pt x="34661" y="13388"/>
                  </a:cubicBezTo>
                  <a:cubicBezTo>
                    <a:pt x="35963" y="11604"/>
                    <a:pt x="37259" y="9811"/>
                    <a:pt x="38578" y="8036"/>
                  </a:cubicBezTo>
                  <a:cubicBezTo>
                    <a:pt x="38761" y="7790"/>
                    <a:pt x="38842" y="7685"/>
                    <a:pt x="38847" y="7685"/>
                  </a:cubicBezTo>
                  <a:close/>
                  <a:moveTo>
                    <a:pt x="13960" y="2085"/>
                  </a:moveTo>
                  <a:cubicBezTo>
                    <a:pt x="14178" y="2085"/>
                    <a:pt x="11694" y="4989"/>
                    <a:pt x="11334" y="5386"/>
                  </a:cubicBezTo>
                  <a:cubicBezTo>
                    <a:pt x="9948" y="6919"/>
                    <a:pt x="8574" y="8452"/>
                    <a:pt x="7226" y="10011"/>
                  </a:cubicBezTo>
                  <a:cubicBezTo>
                    <a:pt x="6025" y="11131"/>
                    <a:pt x="4838" y="12265"/>
                    <a:pt x="3735" y="13495"/>
                  </a:cubicBezTo>
                  <a:cubicBezTo>
                    <a:pt x="3695" y="13541"/>
                    <a:pt x="3686" y="13605"/>
                    <a:pt x="3706" y="13663"/>
                  </a:cubicBezTo>
                  <a:cubicBezTo>
                    <a:pt x="3276" y="13492"/>
                    <a:pt x="3074" y="13230"/>
                    <a:pt x="3022" y="12909"/>
                  </a:cubicBezTo>
                  <a:cubicBezTo>
                    <a:pt x="6420" y="10646"/>
                    <a:pt x="8811" y="7444"/>
                    <a:pt x="11507" y="4424"/>
                  </a:cubicBezTo>
                  <a:cubicBezTo>
                    <a:pt x="12047" y="3830"/>
                    <a:pt x="12613" y="3264"/>
                    <a:pt x="13207" y="2721"/>
                  </a:cubicBezTo>
                  <a:cubicBezTo>
                    <a:pt x="13680" y="2268"/>
                    <a:pt x="13905" y="2085"/>
                    <a:pt x="13960" y="2085"/>
                  </a:cubicBezTo>
                  <a:close/>
                  <a:moveTo>
                    <a:pt x="15072" y="2758"/>
                  </a:moveTo>
                  <a:cubicBezTo>
                    <a:pt x="15144" y="2758"/>
                    <a:pt x="13384" y="4726"/>
                    <a:pt x="13190" y="4927"/>
                  </a:cubicBezTo>
                  <a:cubicBezTo>
                    <a:pt x="12197" y="5946"/>
                    <a:pt x="11135" y="6910"/>
                    <a:pt x="10110" y="7900"/>
                  </a:cubicBezTo>
                  <a:cubicBezTo>
                    <a:pt x="8207" y="9736"/>
                    <a:pt x="6553" y="11815"/>
                    <a:pt x="4702" y="13709"/>
                  </a:cubicBezTo>
                  <a:cubicBezTo>
                    <a:pt x="4665" y="13746"/>
                    <a:pt x="4650" y="13801"/>
                    <a:pt x="4665" y="13856"/>
                  </a:cubicBezTo>
                  <a:cubicBezTo>
                    <a:pt x="4431" y="13839"/>
                    <a:pt x="4200" y="13804"/>
                    <a:pt x="3972" y="13746"/>
                  </a:cubicBezTo>
                  <a:cubicBezTo>
                    <a:pt x="5363" y="12713"/>
                    <a:pt x="6472" y="11425"/>
                    <a:pt x="7566" y="10106"/>
                  </a:cubicBezTo>
                  <a:cubicBezTo>
                    <a:pt x="7742" y="9944"/>
                    <a:pt x="7918" y="9780"/>
                    <a:pt x="8092" y="9618"/>
                  </a:cubicBezTo>
                  <a:cubicBezTo>
                    <a:pt x="10182" y="7684"/>
                    <a:pt x="12180" y="5715"/>
                    <a:pt x="14154" y="3665"/>
                  </a:cubicBezTo>
                  <a:cubicBezTo>
                    <a:pt x="14791" y="3005"/>
                    <a:pt x="15047" y="2758"/>
                    <a:pt x="15072" y="2758"/>
                  </a:cubicBezTo>
                  <a:close/>
                  <a:moveTo>
                    <a:pt x="7474" y="12115"/>
                  </a:moveTo>
                  <a:lnTo>
                    <a:pt x="7474" y="12115"/>
                  </a:lnTo>
                  <a:cubicBezTo>
                    <a:pt x="6980" y="12678"/>
                    <a:pt x="6501" y="13256"/>
                    <a:pt x="6039" y="13839"/>
                  </a:cubicBezTo>
                  <a:cubicBezTo>
                    <a:pt x="5719" y="13862"/>
                    <a:pt x="5430" y="13874"/>
                    <a:pt x="5169" y="13874"/>
                  </a:cubicBezTo>
                  <a:cubicBezTo>
                    <a:pt x="5140" y="13874"/>
                    <a:pt x="5112" y="13874"/>
                    <a:pt x="5083" y="13873"/>
                  </a:cubicBezTo>
                  <a:cubicBezTo>
                    <a:pt x="5950" y="13357"/>
                    <a:pt x="6732" y="12759"/>
                    <a:pt x="7474" y="12115"/>
                  </a:cubicBezTo>
                  <a:close/>
                  <a:moveTo>
                    <a:pt x="17255" y="2441"/>
                  </a:moveTo>
                  <a:cubicBezTo>
                    <a:pt x="17486" y="2588"/>
                    <a:pt x="17714" y="2738"/>
                    <a:pt x="17945" y="2888"/>
                  </a:cubicBezTo>
                  <a:cubicBezTo>
                    <a:pt x="15869" y="4609"/>
                    <a:pt x="13964" y="6474"/>
                    <a:pt x="12090" y="8411"/>
                  </a:cubicBezTo>
                  <a:cubicBezTo>
                    <a:pt x="11103" y="9433"/>
                    <a:pt x="10121" y="10461"/>
                    <a:pt x="9125" y="11477"/>
                  </a:cubicBezTo>
                  <a:cubicBezTo>
                    <a:pt x="8828" y="11780"/>
                    <a:pt x="6625" y="14032"/>
                    <a:pt x="6250" y="14266"/>
                  </a:cubicBezTo>
                  <a:cubicBezTo>
                    <a:pt x="6238" y="14252"/>
                    <a:pt x="6227" y="14237"/>
                    <a:pt x="6212" y="14226"/>
                  </a:cubicBezTo>
                  <a:cubicBezTo>
                    <a:pt x="6253" y="14159"/>
                    <a:pt x="6296" y="14096"/>
                    <a:pt x="6345" y="14032"/>
                  </a:cubicBezTo>
                  <a:lnTo>
                    <a:pt x="6391" y="14029"/>
                  </a:lnTo>
                  <a:cubicBezTo>
                    <a:pt x="6463" y="14018"/>
                    <a:pt x="6478" y="13943"/>
                    <a:pt x="6458" y="13885"/>
                  </a:cubicBezTo>
                  <a:cubicBezTo>
                    <a:pt x="6541" y="13775"/>
                    <a:pt x="6648" y="13642"/>
                    <a:pt x="6778" y="13487"/>
                  </a:cubicBezTo>
                  <a:cubicBezTo>
                    <a:pt x="9968" y="9627"/>
                    <a:pt x="14645" y="6722"/>
                    <a:pt x="17255" y="2441"/>
                  </a:cubicBezTo>
                  <a:close/>
                  <a:moveTo>
                    <a:pt x="19400" y="4748"/>
                  </a:moveTo>
                  <a:lnTo>
                    <a:pt x="19400" y="4748"/>
                  </a:lnTo>
                  <a:cubicBezTo>
                    <a:pt x="19106" y="5654"/>
                    <a:pt x="16946" y="7528"/>
                    <a:pt x="16522" y="7993"/>
                  </a:cubicBezTo>
                  <a:cubicBezTo>
                    <a:pt x="14928" y="9742"/>
                    <a:pt x="13297" y="11454"/>
                    <a:pt x="11674" y="13175"/>
                  </a:cubicBezTo>
                  <a:cubicBezTo>
                    <a:pt x="11181" y="13700"/>
                    <a:pt x="10664" y="14223"/>
                    <a:pt x="10144" y="14751"/>
                  </a:cubicBezTo>
                  <a:cubicBezTo>
                    <a:pt x="13095" y="11287"/>
                    <a:pt x="15979" y="7770"/>
                    <a:pt x="19400" y="4748"/>
                  </a:cubicBezTo>
                  <a:close/>
                  <a:moveTo>
                    <a:pt x="20035" y="5595"/>
                  </a:moveTo>
                  <a:lnTo>
                    <a:pt x="20035" y="5595"/>
                  </a:lnTo>
                  <a:cubicBezTo>
                    <a:pt x="19660" y="5937"/>
                    <a:pt x="19004" y="6827"/>
                    <a:pt x="18297" y="7770"/>
                  </a:cubicBezTo>
                  <a:cubicBezTo>
                    <a:pt x="16617" y="9286"/>
                    <a:pt x="15084" y="11041"/>
                    <a:pt x="13606" y="12857"/>
                  </a:cubicBezTo>
                  <a:cubicBezTo>
                    <a:pt x="13043" y="13383"/>
                    <a:pt x="12483" y="13905"/>
                    <a:pt x="11923" y="14431"/>
                  </a:cubicBezTo>
                  <a:cubicBezTo>
                    <a:pt x="11729" y="14612"/>
                    <a:pt x="11539" y="14800"/>
                    <a:pt x="11345" y="14982"/>
                  </a:cubicBezTo>
                  <a:cubicBezTo>
                    <a:pt x="14092" y="11733"/>
                    <a:pt x="16871" y="8450"/>
                    <a:pt x="20035" y="5595"/>
                  </a:cubicBezTo>
                  <a:close/>
                  <a:moveTo>
                    <a:pt x="43095" y="7399"/>
                  </a:moveTo>
                  <a:cubicBezTo>
                    <a:pt x="43114" y="7399"/>
                    <a:pt x="43114" y="7423"/>
                    <a:pt x="43088" y="7476"/>
                  </a:cubicBezTo>
                  <a:cubicBezTo>
                    <a:pt x="41748" y="10230"/>
                    <a:pt x="38913" y="12638"/>
                    <a:pt x="36944" y="15164"/>
                  </a:cubicBezTo>
                  <a:cubicBezTo>
                    <a:pt x="37196" y="14765"/>
                    <a:pt x="37444" y="14367"/>
                    <a:pt x="37698" y="13972"/>
                  </a:cubicBezTo>
                  <a:cubicBezTo>
                    <a:pt x="38711" y="12384"/>
                    <a:pt x="39823" y="10880"/>
                    <a:pt x="41004" y="9410"/>
                  </a:cubicBezTo>
                  <a:lnTo>
                    <a:pt x="41004" y="9410"/>
                  </a:lnTo>
                  <a:cubicBezTo>
                    <a:pt x="41001" y="9413"/>
                    <a:pt x="41000" y="9415"/>
                    <a:pt x="41001" y="9415"/>
                  </a:cubicBezTo>
                  <a:cubicBezTo>
                    <a:pt x="41016" y="9415"/>
                    <a:pt x="42914" y="7399"/>
                    <a:pt x="43095" y="7399"/>
                  </a:cubicBezTo>
                  <a:close/>
                  <a:moveTo>
                    <a:pt x="37289" y="4570"/>
                  </a:moveTo>
                  <a:cubicBezTo>
                    <a:pt x="37379" y="4570"/>
                    <a:pt x="36232" y="6345"/>
                    <a:pt x="35937" y="6780"/>
                  </a:cubicBezTo>
                  <a:cubicBezTo>
                    <a:pt x="35504" y="7415"/>
                    <a:pt x="35088" y="8056"/>
                    <a:pt x="34667" y="8697"/>
                  </a:cubicBezTo>
                  <a:cubicBezTo>
                    <a:pt x="33304" y="10268"/>
                    <a:pt x="31979" y="11873"/>
                    <a:pt x="30688" y="13478"/>
                  </a:cubicBezTo>
                  <a:cubicBezTo>
                    <a:pt x="29883" y="14474"/>
                    <a:pt x="29043" y="15479"/>
                    <a:pt x="28211" y="16498"/>
                  </a:cubicBezTo>
                  <a:cubicBezTo>
                    <a:pt x="28598" y="15966"/>
                    <a:pt x="28985" y="15435"/>
                    <a:pt x="29378" y="14913"/>
                  </a:cubicBezTo>
                  <a:cubicBezTo>
                    <a:pt x="31321" y="12323"/>
                    <a:pt x="33411" y="9852"/>
                    <a:pt x="35296" y="7219"/>
                  </a:cubicBezTo>
                  <a:cubicBezTo>
                    <a:pt x="36725" y="5222"/>
                    <a:pt x="37235" y="4570"/>
                    <a:pt x="37289" y="4570"/>
                  </a:cubicBezTo>
                  <a:close/>
                  <a:moveTo>
                    <a:pt x="20053" y="12597"/>
                  </a:moveTo>
                  <a:lnTo>
                    <a:pt x="20053" y="12597"/>
                  </a:lnTo>
                  <a:cubicBezTo>
                    <a:pt x="18395" y="14402"/>
                    <a:pt x="16770" y="16218"/>
                    <a:pt x="15153" y="17933"/>
                  </a:cubicBezTo>
                  <a:lnTo>
                    <a:pt x="15153" y="17935"/>
                  </a:lnTo>
                  <a:cubicBezTo>
                    <a:pt x="15104" y="17987"/>
                    <a:pt x="15055" y="18039"/>
                    <a:pt x="15003" y="18091"/>
                  </a:cubicBezTo>
                  <a:cubicBezTo>
                    <a:pt x="16617" y="16212"/>
                    <a:pt x="18346" y="14410"/>
                    <a:pt x="20053" y="12597"/>
                  </a:cubicBezTo>
                  <a:close/>
                  <a:moveTo>
                    <a:pt x="17446" y="3783"/>
                  </a:moveTo>
                  <a:cubicBezTo>
                    <a:pt x="13499" y="9349"/>
                    <a:pt x="8288" y="13946"/>
                    <a:pt x="3753" y="19018"/>
                  </a:cubicBezTo>
                  <a:cubicBezTo>
                    <a:pt x="3767" y="18911"/>
                    <a:pt x="3781" y="18804"/>
                    <a:pt x="3807" y="18695"/>
                  </a:cubicBezTo>
                  <a:cubicBezTo>
                    <a:pt x="4148" y="17269"/>
                    <a:pt x="5410" y="16065"/>
                    <a:pt x="6117" y="14754"/>
                  </a:cubicBezTo>
                  <a:cubicBezTo>
                    <a:pt x="7947" y="13152"/>
                    <a:pt x="9665" y="11448"/>
                    <a:pt x="11357" y="9690"/>
                  </a:cubicBezTo>
                  <a:cubicBezTo>
                    <a:pt x="13181" y="7799"/>
                    <a:pt x="15993" y="5827"/>
                    <a:pt x="17446" y="3783"/>
                  </a:cubicBezTo>
                  <a:close/>
                  <a:moveTo>
                    <a:pt x="19212" y="3708"/>
                  </a:moveTo>
                  <a:cubicBezTo>
                    <a:pt x="19371" y="3809"/>
                    <a:pt x="19533" y="3907"/>
                    <a:pt x="19695" y="4003"/>
                  </a:cubicBezTo>
                  <a:cubicBezTo>
                    <a:pt x="19689" y="4006"/>
                    <a:pt x="19686" y="4003"/>
                    <a:pt x="19680" y="4009"/>
                  </a:cubicBezTo>
                  <a:cubicBezTo>
                    <a:pt x="14165" y="8704"/>
                    <a:pt x="10109" y="14743"/>
                    <a:pt x="5040" y="19875"/>
                  </a:cubicBezTo>
                  <a:lnTo>
                    <a:pt x="5040" y="19875"/>
                  </a:lnTo>
                  <a:cubicBezTo>
                    <a:pt x="7502" y="17382"/>
                    <a:pt x="9537" y="14550"/>
                    <a:pt x="11871" y="11936"/>
                  </a:cubicBezTo>
                  <a:cubicBezTo>
                    <a:pt x="14328" y="9185"/>
                    <a:pt x="16952" y="6627"/>
                    <a:pt x="19212" y="3708"/>
                  </a:cubicBezTo>
                  <a:close/>
                  <a:moveTo>
                    <a:pt x="25451" y="5365"/>
                  </a:moveTo>
                  <a:lnTo>
                    <a:pt x="25451" y="5365"/>
                  </a:lnTo>
                  <a:cubicBezTo>
                    <a:pt x="22916" y="6881"/>
                    <a:pt x="21378" y="9791"/>
                    <a:pt x="19403" y="11910"/>
                  </a:cubicBezTo>
                  <a:cubicBezTo>
                    <a:pt x="16779" y="14722"/>
                    <a:pt x="14342" y="17686"/>
                    <a:pt x="11755" y="20524"/>
                  </a:cubicBezTo>
                  <a:lnTo>
                    <a:pt x="11755" y="20524"/>
                  </a:lnTo>
                  <a:cubicBezTo>
                    <a:pt x="13132" y="18548"/>
                    <a:pt x="14386" y="16474"/>
                    <a:pt x="15956" y="14618"/>
                  </a:cubicBezTo>
                  <a:cubicBezTo>
                    <a:pt x="18407" y="11728"/>
                    <a:pt x="22071" y="9225"/>
                    <a:pt x="23996" y="5920"/>
                  </a:cubicBezTo>
                  <a:cubicBezTo>
                    <a:pt x="24146" y="5770"/>
                    <a:pt x="24294" y="5617"/>
                    <a:pt x="24447" y="5472"/>
                  </a:cubicBezTo>
                  <a:cubicBezTo>
                    <a:pt x="24784" y="5461"/>
                    <a:pt x="25119" y="5426"/>
                    <a:pt x="25451" y="5365"/>
                  </a:cubicBezTo>
                  <a:close/>
                  <a:moveTo>
                    <a:pt x="34392" y="2634"/>
                  </a:moveTo>
                  <a:cubicBezTo>
                    <a:pt x="34586" y="2680"/>
                    <a:pt x="34773" y="2735"/>
                    <a:pt x="34961" y="2790"/>
                  </a:cubicBezTo>
                  <a:cubicBezTo>
                    <a:pt x="33636" y="3596"/>
                    <a:pt x="32383" y="5960"/>
                    <a:pt x="31523" y="7118"/>
                  </a:cubicBezTo>
                  <a:cubicBezTo>
                    <a:pt x="29279" y="10141"/>
                    <a:pt x="27149" y="13247"/>
                    <a:pt x="24929" y="16287"/>
                  </a:cubicBezTo>
                  <a:cubicBezTo>
                    <a:pt x="24181" y="17315"/>
                    <a:pt x="21886" y="20124"/>
                    <a:pt x="21401" y="20779"/>
                  </a:cubicBezTo>
                  <a:cubicBezTo>
                    <a:pt x="23003" y="18614"/>
                    <a:pt x="24455" y="16339"/>
                    <a:pt x="25835" y="14029"/>
                  </a:cubicBezTo>
                  <a:cubicBezTo>
                    <a:pt x="28298" y="9910"/>
                    <a:pt x="32140" y="6812"/>
                    <a:pt x="34392" y="2634"/>
                  </a:cubicBezTo>
                  <a:close/>
                  <a:moveTo>
                    <a:pt x="17438" y="5317"/>
                  </a:moveTo>
                  <a:cubicBezTo>
                    <a:pt x="17460" y="5317"/>
                    <a:pt x="17420" y="5380"/>
                    <a:pt x="17298" y="5527"/>
                  </a:cubicBezTo>
                  <a:cubicBezTo>
                    <a:pt x="12979" y="10735"/>
                    <a:pt x="8173" y="15479"/>
                    <a:pt x="4021" y="20854"/>
                  </a:cubicBezTo>
                  <a:cubicBezTo>
                    <a:pt x="4001" y="20883"/>
                    <a:pt x="3992" y="20921"/>
                    <a:pt x="3998" y="20958"/>
                  </a:cubicBezTo>
                  <a:cubicBezTo>
                    <a:pt x="3822" y="20537"/>
                    <a:pt x="3724" y="20086"/>
                    <a:pt x="3709" y="19633"/>
                  </a:cubicBezTo>
                  <a:cubicBezTo>
                    <a:pt x="6261" y="17179"/>
                    <a:pt x="8712" y="14638"/>
                    <a:pt x="11109" y="12031"/>
                  </a:cubicBezTo>
                  <a:cubicBezTo>
                    <a:pt x="12416" y="10608"/>
                    <a:pt x="13724" y="9179"/>
                    <a:pt x="14948" y="7681"/>
                  </a:cubicBezTo>
                  <a:cubicBezTo>
                    <a:pt x="15223" y="7347"/>
                    <a:pt x="17315" y="5317"/>
                    <a:pt x="17438" y="5317"/>
                  </a:cubicBezTo>
                  <a:close/>
                  <a:moveTo>
                    <a:pt x="14521" y="14179"/>
                  </a:moveTo>
                  <a:lnTo>
                    <a:pt x="14521" y="14179"/>
                  </a:lnTo>
                  <a:cubicBezTo>
                    <a:pt x="12419" y="16599"/>
                    <a:pt x="10320" y="19006"/>
                    <a:pt x="7994" y="21221"/>
                  </a:cubicBezTo>
                  <a:cubicBezTo>
                    <a:pt x="10072" y="19160"/>
                    <a:pt x="12197" y="16541"/>
                    <a:pt x="14290" y="14419"/>
                  </a:cubicBezTo>
                  <a:cubicBezTo>
                    <a:pt x="14368" y="14341"/>
                    <a:pt x="14443" y="14260"/>
                    <a:pt x="14521" y="14179"/>
                  </a:cubicBezTo>
                  <a:close/>
                  <a:moveTo>
                    <a:pt x="29661" y="6214"/>
                  </a:moveTo>
                  <a:lnTo>
                    <a:pt x="29661" y="6214"/>
                  </a:lnTo>
                  <a:cubicBezTo>
                    <a:pt x="28439" y="7672"/>
                    <a:pt x="27282" y="9194"/>
                    <a:pt x="26141" y="10718"/>
                  </a:cubicBezTo>
                  <a:cubicBezTo>
                    <a:pt x="25925" y="10943"/>
                    <a:pt x="25702" y="11165"/>
                    <a:pt x="25486" y="11393"/>
                  </a:cubicBezTo>
                  <a:cubicBezTo>
                    <a:pt x="24094" y="12869"/>
                    <a:pt x="22977" y="14523"/>
                    <a:pt x="21915" y="16215"/>
                  </a:cubicBezTo>
                  <a:cubicBezTo>
                    <a:pt x="20688" y="17751"/>
                    <a:pt x="19449" y="19275"/>
                    <a:pt x="18179" y="20779"/>
                  </a:cubicBezTo>
                  <a:cubicBezTo>
                    <a:pt x="18009" y="20978"/>
                    <a:pt x="17832" y="21169"/>
                    <a:pt x="17659" y="21368"/>
                  </a:cubicBezTo>
                  <a:cubicBezTo>
                    <a:pt x="20370" y="17722"/>
                    <a:pt x="22778" y="13793"/>
                    <a:pt x="25639" y="10288"/>
                  </a:cubicBezTo>
                  <a:cubicBezTo>
                    <a:pt x="26831" y="8830"/>
                    <a:pt x="28361" y="7603"/>
                    <a:pt x="29661" y="6214"/>
                  </a:cubicBezTo>
                  <a:close/>
                  <a:moveTo>
                    <a:pt x="31404" y="10507"/>
                  </a:moveTo>
                  <a:cubicBezTo>
                    <a:pt x="30527" y="11812"/>
                    <a:pt x="29626" y="13105"/>
                    <a:pt x="28734" y="14405"/>
                  </a:cubicBezTo>
                  <a:cubicBezTo>
                    <a:pt x="28445" y="14823"/>
                    <a:pt x="28182" y="15250"/>
                    <a:pt x="27923" y="15681"/>
                  </a:cubicBezTo>
                  <a:cubicBezTo>
                    <a:pt x="26863" y="17020"/>
                    <a:pt x="25798" y="18357"/>
                    <a:pt x="24689" y="19656"/>
                  </a:cubicBezTo>
                  <a:cubicBezTo>
                    <a:pt x="24144" y="20298"/>
                    <a:pt x="22870" y="21427"/>
                    <a:pt x="22565" y="21427"/>
                  </a:cubicBezTo>
                  <a:cubicBezTo>
                    <a:pt x="22340" y="21427"/>
                    <a:pt x="22640" y="20815"/>
                    <a:pt x="24141" y="18949"/>
                  </a:cubicBezTo>
                  <a:cubicBezTo>
                    <a:pt x="25033" y="17837"/>
                    <a:pt x="26037" y="16801"/>
                    <a:pt x="26973" y="15724"/>
                  </a:cubicBezTo>
                  <a:cubicBezTo>
                    <a:pt x="28376" y="14107"/>
                    <a:pt x="29938" y="12349"/>
                    <a:pt x="31404" y="10507"/>
                  </a:cubicBezTo>
                  <a:close/>
                  <a:moveTo>
                    <a:pt x="15708" y="9401"/>
                  </a:moveTo>
                  <a:cubicBezTo>
                    <a:pt x="14074" y="11188"/>
                    <a:pt x="12517" y="13059"/>
                    <a:pt x="10956" y="14893"/>
                  </a:cubicBezTo>
                  <a:cubicBezTo>
                    <a:pt x="10090" y="15912"/>
                    <a:pt x="9232" y="16937"/>
                    <a:pt x="8369" y="17956"/>
                  </a:cubicBezTo>
                  <a:cubicBezTo>
                    <a:pt x="7950" y="18403"/>
                    <a:pt x="7546" y="18862"/>
                    <a:pt x="7142" y="19324"/>
                  </a:cubicBezTo>
                  <a:cubicBezTo>
                    <a:pt x="6530" y="19965"/>
                    <a:pt x="5883" y="20563"/>
                    <a:pt x="5153" y="21079"/>
                  </a:cubicBezTo>
                  <a:cubicBezTo>
                    <a:pt x="4806" y="21422"/>
                    <a:pt x="4616" y="21593"/>
                    <a:pt x="4584" y="21593"/>
                  </a:cubicBezTo>
                  <a:cubicBezTo>
                    <a:pt x="4552" y="21593"/>
                    <a:pt x="4677" y="21423"/>
                    <a:pt x="4959" y="21082"/>
                  </a:cubicBezTo>
                  <a:cubicBezTo>
                    <a:pt x="5924" y="19847"/>
                    <a:pt x="7024" y="18700"/>
                    <a:pt x="8086" y="17546"/>
                  </a:cubicBezTo>
                  <a:cubicBezTo>
                    <a:pt x="10606" y="14812"/>
                    <a:pt x="13179" y="12127"/>
                    <a:pt x="15708" y="9401"/>
                  </a:cubicBezTo>
                  <a:close/>
                  <a:moveTo>
                    <a:pt x="12053" y="14794"/>
                  </a:moveTo>
                  <a:lnTo>
                    <a:pt x="12053" y="14794"/>
                  </a:lnTo>
                  <a:cubicBezTo>
                    <a:pt x="10243" y="17069"/>
                    <a:pt x="8455" y="19330"/>
                    <a:pt x="6504" y="21209"/>
                  </a:cubicBezTo>
                  <a:cubicBezTo>
                    <a:pt x="5963" y="21589"/>
                    <a:pt x="5639" y="21779"/>
                    <a:pt x="5529" y="21779"/>
                  </a:cubicBezTo>
                  <a:cubicBezTo>
                    <a:pt x="5353" y="21779"/>
                    <a:pt x="5730" y="21292"/>
                    <a:pt x="6651" y="20326"/>
                  </a:cubicBezTo>
                  <a:cubicBezTo>
                    <a:pt x="7656" y="19451"/>
                    <a:pt x="8545" y="18429"/>
                    <a:pt x="9397" y="17378"/>
                  </a:cubicBezTo>
                  <a:lnTo>
                    <a:pt x="9521" y="17248"/>
                  </a:lnTo>
                  <a:cubicBezTo>
                    <a:pt x="10344" y="16408"/>
                    <a:pt x="11192" y="15597"/>
                    <a:pt x="12053" y="14794"/>
                  </a:cubicBezTo>
                  <a:close/>
                  <a:moveTo>
                    <a:pt x="29871" y="7239"/>
                  </a:moveTo>
                  <a:cubicBezTo>
                    <a:pt x="26089" y="12092"/>
                    <a:pt x="22859" y="17462"/>
                    <a:pt x="18603" y="21865"/>
                  </a:cubicBezTo>
                  <a:cubicBezTo>
                    <a:pt x="20506" y="19893"/>
                    <a:pt x="21857" y="17344"/>
                    <a:pt x="23381" y="14936"/>
                  </a:cubicBezTo>
                  <a:cubicBezTo>
                    <a:pt x="24574" y="13423"/>
                    <a:pt x="25760" y="11899"/>
                    <a:pt x="26935" y="10371"/>
                  </a:cubicBezTo>
                  <a:cubicBezTo>
                    <a:pt x="27917" y="9318"/>
                    <a:pt x="28910" y="8290"/>
                    <a:pt x="29871" y="7239"/>
                  </a:cubicBezTo>
                  <a:close/>
                  <a:moveTo>
                    <a:pt x="5713" y="21056"/>
                  </a:moveTo>
                  <a:lnTo>
                    <a:pt x="5713" y="21056"/>
                  </a:lnTo>
                  <a:cubicBezTo>
                    <a:pt x="5407" y="21449"/>
                    <a:pt x="5104" y="21842"/>
                    <a:pt x="4812" y="22249"/>
                  </a:cubicBezTo>
                  <a:cubicBezTo>
                    <a:pt x="4694" y="22107"/>
                    <a:pt x="4581" y="21960"/>
                    <a:pt x="4477" y="21807"/>
                  </a:cubicBezTo>
                  <a:cubicBezTo>
                    <a:pt x="4907" y="21587"/>
                    <a:pt x="5320" y="21336"/>
                    <a:pt x="5713" y="21056"/>
                  </a:cubicBezTo>
                  <a:close/>
                  <a:moveTo>
                    <a:pt x="32943" y="11333"/>
                  </a:moveTo>
                  <a:cubicBezTo>
                    <a:pt x="32689" y="11728"/>
                    <a:pt x="32432" y="12121"/>
                    <a:pt x="32178" y="12517"/>
                  </a:cubicBezTo>
                  <a:cubicBezTo>
                    <a:pt x="30307" y="15378"/>
                    <a:pt x="28315" y="18155"/>
                    <a:pt x="26205" y="20854"/>
                  </a:cubicBezTo>
                  <a:cubicBezTo>
                    <a:pt x="25889" y="21257"/>
                    <a:pt x="24779" y="22414"/>
                    <a:pt x="24526" y="22414"/>
                  </a:cubicBezTo>
                  <a:cubicBezTo>
                    <a:pt x="24384" y="22414"/>
                    <a:pt x="24513" y="22050"/>
                    <a:pt x="25203" y="20981"/>
                  </a:cubicBezTo>
                  <a:cubicBezTo>
                    <a:pt x="25252" y="20903"/>
                    <a:pt x="25316" y="20828"/>
                    <a:pt x="25368" y="20750"/>
                  </a:cubicBezTo>
                  <a:cubicBezTo>
                    <a:pt x="25642" y="20398"/>
                    <a:pt x="25899" y="20028"/>
                    <a:pt x="26153" y="19656"/>
                  </a:cubicBezTo>
                  <a:cubicBezTo>
                    <a:pt x="27097" y="18438"/>
                    <a:pt x="28168" y="17269"/>
                    <a:pt x="29098" y="16065"/>
                  </a:cubicBezTo>
                  <a:cubicBezTo>
                    <a:pt x="30348" y="14448"/>
                    <a:pt x="31638" y="12886"/>
                    <a:pt x="32943" y="11333"/>
                  </a:cubicBezTo>
                  <a:close/>
                  <a:moveTo>
                    <a:pt x="22992" y="5342"/>
                  </a:moveTo>
                  <a:cubicBezTo>
                    <a:pt x="23127" y="5368"/>
                    <a:pt x="23263" y="5403"/>
                    <a:pt x="23401" y="5420"/>
                  </a:cubicBezTo>
                  <a:cubicBezTo>
                    <a:pt x="23586" y="5443"/>
                    <a:pt x="23762" y="5452"/>
                    <a:pt x="23938" y="5464"/>
                  </a:cubicBezTo>
                  <a:cubicBezTo>
                    <a:pt x="21785" y="7571"/>
                    <a:pt x="19850" y="9933"/>
                    <a:pt x="17850" y="12208"/>
                  </a:cubicBezTo>
                  <a:cubicBezTo>
                    <a:pt x="17096" y="12926"/>
                    <a:pt x="16363" y="13634"/>
                    <a:pt x="15685" y="14344"/>
                  </a:cubicBezTo>
                  <a:cubicBezTo>
                    <a:pt x="15136" y="14930"/>
                    <a:pt x="14625" y="15551"/>
                    <a:pt x="14154" y="16200"/>
                  </a:cubicBezTo>
                  <a:cubicBezTo>
                    <a:pt x="13505" y="16885"/>
                    <a:pt x="12864" y="17575"/>
                    <a:pt x="12211" y="18256"/>
                  </a:cubicBezTo>
                  <a:cubicBezTo>
                    <a:pt x="11490" y="19006"/>
                    <a:pt x="10765" y="19754"/>
                    <a:pt x="10038" y="20499"/>
                  </a:cubicBezTo>
                  <a:cubicBezTo>
                    <a:pt x="9964" y="20572"/>
                    <a:pt x="8039" y="22810"/>
                    <a:pt x="7971" y="22810"/>
                  </a:cubicBezTo>
                  <a:cubicBezTo>
                    <a:pt x="7950" y="22810"/>
                    <a:pt x="8102" y="22603"/>
                    <a:pt x="8531" y="22064"/>
                  </a:cubicBezTo>
                  <a:cubicBezTo>
                    <a:pt x="11062" y="18882"/>
                    <a:pt x="13981" y="15900"/>
                    <a:pt x="16686" y="12863"/>
                  </a:cubicBezTo>
                  <a:cubicBezTo>
                    <a:pt x="18811" y="10475"/>
                    <a:pt x="21519" y="8290"/>
                    <a:pt x="22983" y="5412"/>
                  </a:cubicBezTo>
                  <a:cubicBezTo>
                    <a:pt x="22989" y="5388"/>
                    <a:pt x="22992" y="5365"/>
                    <a:pt x="22992" y="5342"/>
                  </a:cubicBezTo>
                  <a:close/>
                  <a:moveTo>
                    <a:pt x="16608" y="19087"/>
                  </a:moveTo>
                  <a:lnTo>
                    <a:pt x="16608" y="19087"/>
                  </a:lnTo>
                  <a:cubicBezTo>
                    <a:pt x="15713" y="20375"/>
                    <a:pt x="14810" y="21657"/>
                    <a:pt x="13871" y="22913"/>
                  </a:cubicBezTo>
                  <a:cubicBezTo>
                    <a:pt x="14735" y="21605"/>
                    <a:pt x="15656" y="20335"/>
                    <a:pt x="16608" y="19087"/>
                  </a:cubicBezTo>
                  <a:close/>
                  <a:moveTo>
                    <a:pt x="21192" y="5840"/>
                  </a:moveTo>
                  <a:cubicBezTo>
                    <a:pt x="21454" y="5840"/>
                    <a:pt x="19325" y="8486"/>
                    <a:pt x="18649" y="9274"/>
                  </a:cubicBezTo>
                  <a:cubicBezTo>
                    <a:pt x="17194" y="10978"/>
                    <a:pt x="15604" y="12568"/>
                    <a:pt x="14036" y="14165"/>
                  </a:cubicBezTo>
                  <a:cubicBezTo>
                    <a:pt x="11204" y="17046"/>
                    <a:pt x="8383" y="19901"/>
                    <a:pt x="5883" y="23083"/>
                  </a:cubicBezTo>
                  <a:cubicBezTo>
                    <a:pt x="5851" y="23123"/>
                    <a:pt x="5837" y="23175"/>
                    <a:pt x="5843" y="23227"/>
                  </a:cubicBezTo>
                  <a:cubicBezTo>
                    <a:pt x="5597" y="23034"/>
                    <a:pt x="5366" y="22826"/>
                    <a:pt x="5147" y="22604"/>
                  </a:cubicBezTo>
                  <a:cubicBezTo>
                    <a:pt x="7806" y="20871"/>
                    <a:pt x="9599" y="18247"/>
                    <a:pt x="11735" y="15938"/>
                  </a:cubicBezTo>
                  <a:cubicBezTo>
                    <a:pt x="14388" y="13071"/>
                    <a:pt x="16865" y="10048"/>
                    <a:pt x="19611" y="7271"/>
                  </a:cubicBezTo>
                  <a:cubicBezTo>
                    <a:pt x="20637" y="6231"/>
                    <a:pt x="21092" y="5840"/>
                    <a:pt x="21192" y="5840"/>
                  </a:cubicBezTo>
                  <a:close/>
                  <a:moveTo>
                    <a:pt x="10875" y="18845"/>
                  </a:moveTo>
                  <a:lnTo>
                    <a:pt x="10875" y="18845"/>
                  </a:lnTo>
                  <a:cubicBezTo>
                    <a:pt x="9420" y="20447"/>
                    <a:pt x="7985" y="22067"/>
                    <a:pt x="6738" y="23834"/>
                  </a:cubicBezTo>
                  <a:cubicBezTo>
                    <a:pt x="6501" y="23692"/>
                    <a:pt x="6270" y="23539"/>
                    <a:pt x="6045" y="23375"/>
                  </a:cubicBezTo>
                  <a:cubicBezTo>
                    <a:pt x="6079" y="23372"/>
                    <a:pt x="6114" y="23357"/>
                    <a:pt x="6140" y="23337"/>
                  </a:cubicBezTo>
                  <a:cubicBezTo>
                    <a:pt x="7838" y="21945"/>
                    <a:pt x="9388" y="20427"/>
                    <a:pt x="10875" y="18845"/>
                  </a:cubicBezTo>
                  <a:close/>
                  <a:moveTo>
                    <a:pt x="13421" y="17245"/>
                  </a:moveTo>
                  <a:lnTo>
                    <a:pt x="13421" y="17245"/>
                  </a:lnTo>
                  <a:cubicBezTo>
                    <a:pt x="12526" y="18579"/>
                    <a:pt x="11700" y="19971"/>
                    <a:pt x="10808" y="21273"/>
                  </a:cubicBezTo>
                  <a:cubicBezTo>
                    <a:pt x="10549" y="21651"/>
                    <a:pt x="10320" y="21980"/>
                    <a:pt x="10127" y="22269"/>
                  </a:cubicBezTo>
                  <a:cubicBezTo>
                    <a:pt x="9477" y="22944"/>
                    <a:pt x="8822" y="23614"/>
                    <a:pt x="8141" y="24264"/>
                  </a:cubicBezTo>
                  <a:cubicBezTo>
                    <a:pt x="8031" y="24371"/>
                    <a:pt x="8100" y="24503"/>
                    <a:pt x="8207" y="24555"/>
                  </a:cubicBezTo>
                  <a:cubicBezTo>
                    <a:pt x="7817" y="24405"/>
                    <a:pt x="7439" y="24232"/>
                    <a:pt x="7075" y="24033"/>
                  </a:cubicBezTo>
                  <a:cubicBezTo>
                    <a:pt x="9249" y="21842"/>
                    <a:pt x="11342" y="19552"/>
                    <a:pt x="13421" y="17245"/>
                  </a:cubicBezTo>
                  <a:close/>
                  <a:moveTo>
                    <a:pt x="36996" y="11067"/>
                  </a:moveTo>
                  <a:lnTo>
                    <a:pt x="36996" y="11067"/>
                  </a:lnTo>
                  <a:cubicBezTo>
                    <a:pt x="35928" y="12765"/>
                    <a:pt x="34900" y="14491"/>
                    <a:pt x="33685" y="16053"/>
                  </a:cubicBezTo>
                  <a:cubicBezTo>
                    <a:pt x="31375" y="19017"/>
                    <a:pt x="28916" y="22122"/>
                    <a:pt x="26790" y="25026"/>
                  </a:cubicBezTo>
                  <a:lnTo>
                    <a:pt x="26790" y="25026"/>
                  </a:lnTo>
                  <a:cubicBezTo>
                    <a:pt x="29341" y="21490"/>
                    <a:pt x="31718" y="17889"/>
                    <a:pt x="34349" y="14387"/>
                  </a:cubicBezTo>
                  <a:cubicBezTo>
                    <a:pt x="35192" y="13267"/>
                    <a:pt x="36110" y="12176"/>
                    <a:pt x="36996" y="11067"/>
                  </a:cubicBezTo>
                  <a:close/>
                  <a:moveTo>
                    <a:pt x="38197" y="12736"/>
                  </a:moveTo>
                  <a:lnTo>
                    <a:pt x="38197" y="12736"/>
                  </a:lnTo>
                  <a:cubicBezTo>
                    <a:pt x="34988" y="17396"/>
                    <a:pt x="32331" y="22480"/>
                    <a:pt x="28403" y="26629"/>
                  </a:cubicBezTo>
                  <a:lnTo>
                    <a:pt x="28403" y="26629"/>
                  </a:lnTo>
                  <a:cubicBezTo>
                    <a:pt x="31159" y="23716"/>
                    <a:pt x="33241" y="19230"/>
                    <a:pt x="35634" y="15912"/>
                  </a:cubicBezTo>
                  <a:cubicBezTo>
                    <a:pt x="36422" y="14815"/>
                    <a:pt x="37314" y="13778"/>
                    <a:pt x="38197" y="12736"/>
                  </a:cubicBezTo>
                  <a:close/>
                  <a:moveTo>
                    <a:pt x="31860" y="23903"/>
                  </a:moveTo>
                  <a:cubicBezTo>
                    <a:pt x="31297" y="24980"/>
                    <a:pt x="30642" y="26007"/>
                    <a:pt x="29900" y="26969"/>
                  </a:cubicBezTo>
                  <a:cubicBezTo>
                    <a:pt x="30033" y="25895"/>
                    <a:pt x="30527" y="25040"/>
                    <a:pt x="31378" y="24402"/>
                  </a:cubicBezTo>
                  <a:cubicBezTo>
                    <a:pt x="31546" y="24241"/>
                    <a:pt x="31699" y="24067"/>
                    <a:pt x="31860" y="23903"/>
                  </a:cubicBezTo>
                  <a:close/>
                  <a:moveTo>
                    <a:pt x="25272" y="9269"/>
                  </a:moveTo>
                  <a:lnTo>
                    <a:pt x="25272" y="9269"/>
                  </a:lnTo>
                  <a:cubicBezTo>
                    <a:pt x="24695" y="10080"/>
                    <a:pt x="24126" y="10900"/>
                    <a:pt x="23540" y="11699"/>
                  </a:cubicBezTo>
                  <a:cubicBezTo>
                    <a:pt x="19954" y="16599"/>
                    <a:pt x="15809" y="21042"/>
                    <a:pt x="12142" y="25875"/>
                  </a:cubicBezTo>
                  <a:cubicBezTo>
                    <a:pt x="11476" y="26754"/>
                    <a:pt x="11194" y="27094"/>
                    <a:pt x="11156" y="27094"/>
                  </a:cubicBezTo>
                  <a:cubicBezTo>
                    <a:pt x="11105" y="27094"/>
                    <a:pt x="11484" y="26496"/>
                    <a:pt x="11963" y="25768"/>
                  </a:cubicBezTo>
                  <a:cubicBezTo>
                    <a:pt x="15046" y="22176"/>
                    <a:pt x="17645" y="18152"/>
                    <a:pt x="20405" y="14260"/>
                  </a:cubicBezTo>
                  <a:lnTo>
                    <a:pt x="20405" y="14257"/>
                  </a:lnTo>
                  <a:cubicBezTo>
                    <a:pt x="21840" y="12439"/>
                    <a:pt x="23569" y="10862"/>
                    <a:pt x="25272" y="9269"/>
                  </a:cubicBezTo>
                  <a:close/>
                  <a:moveTo>
                    <a:pt x="9114" y="24766"/>
                  </a:moveTo>
                  <a:cubicBezTo>
                    <a:pt x="8848" y="25113"/>
                    <a:pt x="8580" y="25462"/>
                    <a:pt x="8320" y="25820"/>
                  </a:cubicBezTo>
                  <a:cubicBezTo>
                    <a:pt x="7612" y="26781"/>
                    <a:pt x="6911" y="27734"/>
                    <a:pt x="6180" y="28664"/>
                  </a:cubicBezTo>
                  <a:cubicBezTo>
                    <a:pt x="7032" y="27327"/>
                    <a:pt x="8034" y="26025"/>
                    <a:pt x="9114" y="24766"/>
                  </a:cubicBezTo>
                  <a:close/>
                  <a:moveTo>
                    <a:pt x="21560" y="12092"/>
                  </a:moveTo>
                  <a:cubicBezTo>
                    <a:pt x="21161" y="12620"/>
                    <a:pt x="20769" y="13152"/>
                    <a:pt x="20382" y="13689"/>
                  </a:cubicBezTo>
                  <a:cubicBezTo>
                    <a:pt x="17281" y="17323"/>
                    <a:pt x="14382" y="21241"/>
                    <a:pt x="11943" y="25367"/>
                  </a:cubicBezTo>
                  <a:cubicBezTo>
                    <a:pt x="11366" y="26068"/>
                    <a:pt x="10779" y="26758"/>
                    <a:pt x="10167" y="27425"/>
                  </a:cubicBezTo>
                  <a:cubicBezTo>
                    <a:pt x="9293" y="28378"/>
                    <a:pt x="8320" y="29229"/>
                    <a:pt x="7341" y="30072"/>
                  </a:cubicBezTo>
                  <a:cubicBezTo>
                    <a:pt x="6932" y="30425"/>
                    <a:pt x="6725" y="30569"/>
                    <a:pt x="6660" y="30569"/>
                  </a:cubicBezTo>
                  <a:cubicBezTo>
                    <a:pt x="6376" y="30569"/>
                    <a:pt x="8779" y="27840"/>
                    <a:pt x="8785" y="27840"/>
                  </a:cubicBezTo>
                  <a:lnTo>
                    <a:pt x="8785" y="27840"/>
                  </a:lnTo>
                  <a:cubicBezTo>
                    <a:pt x="8785" y="27840"/>
                    <a:pt x="8785" y="27840"/>
                    <a:pt x="8785" y="27841"/>
                  </a:cubicBezTo>
                  <a:cubicBezTo>
                    <a:pt x="10598" y="25626"/>
                    <a:pt x="12200" y="23273"/>
                    <a:pt x="13857" y="20944"/>
                  </a:cubicBezTo>
                  <a:cubicBezTo>
                    <a:pt x="16120" y="17762"/>
                    <a:pt x="18817" y="14907"/>
                    <a:pt x="21560" y="12092"/>
                  </a:cubicBezTo>
                  <a:close/>
                  <a:moveTo>
                    <a:pt x="11328" y="1"/>
                  </a:moveTo>
                  <a:cubicBezTo>
                    <a:pt x="8630" y="1"/>
                    <a:pt x="6960" y="1767"/>
                    <a:pt x="4281" y="4020"/>
                  </a:cubicBezTo>
                  <a:cubicBezTo>
                    <a:pt x="3314" y="4831"/>
                    <a:pt x="2439" y="5593"/>
                    <a:pt x="2808" y="6927"/>
                  </a:cubicBezTo>
                  <a:cubicBezTo>
                    <a:pt x="3441" y="9225"/>
                    <a:pt x="3614" y="9552"/>
                    <a:pt x="2396" y="11627"/>
                  </a:cubicBezTo>
                  <a:cubicBezTo>
                    <a:pt x="1241" y="13602"/>
                    <a:pt x="3998" y="14073"/>
                    <a:pt x="5618" y="14073"/>
                  </a:cubicBezTo>
                  <a:cubicBezTo>
                    <a:pt x="5703" y="14073"/>
                    <a:pt x="5785" y="14072"/>
                    <a:pt x="5863" y="14070"/>
                  </a:cubicBezTo>
                  <a:lnTo>
                    <a:pt x="5863" y="14070"/>
                  </a:lnTo>
                  <a:cubicBezTo>
                    <a:pt x="5531" y="14497"/>
                    <a:pt x="5196" y="14924"/>
                    <a:pt x="4887" y="15360"/>
                  </a:cubicBezTo>
                  <a:cubicBezTo>
                    <a:pt x="4791" y="15494"/>
                    <a:pt x="4918" y="15619"/>
                    <a:pt x="5050" y="15619"/>
                  </a:cubicBezTo>
                  <a:cubicBezTo>
                    <a:pt x="5092" y="15619"/>
                    <a:pt x="5134" y="15606"/>
                    <a:pt x="5170" y="15577"/>
                  </a:cubicBezTo>
                  <a:cubicBezTo>
                    <a:pt x="5199" y="15551"/>
                    <a:pt x="5228" y="15522"/>
                    <a:pt x="5260" y="15496"/>
                  </a:cubicBezTo>
                  <a:lnTo>
                    <a:pt x="5260" y="15496"/>
                  </a:lnTo>
                  <a:cubicBezTo>
                    <a:pt x="4391" y="16740"/>
                    <a:pt x="3282" y="18103"/>
                    <a:pt x="3302" y="19512"/>
                  </a:cubicBezTo>
                  <a:cubicBezTo>
                    <a:pt x="3299" y="19515"/>
                    <a:pt x="3296" y="19517"/>
                    <a:pt x="3293" y="19520"/>
                  </a:cubicBezTo>
                  <a:cubicBezTo>
                    <a:pt x="3221" y="19601"/>
                    <a:pt x="3233" y="19725"/>
                    <a:pt x="3319" y="19789"/>
                  </a:cubicBezTo>
                  <a:cubicBezTo>
                    <a:pt x="3328" y="19878"/>
                    <a:pt x="3343" y="19968"/>
                    <a:pt x="3360" y="20054"/>
                  </a:cubicBezTo>
                  <a:cubicBezTo>
                    <a:pt x="3582" y="20996"/>
                    <a:pt x="4035" y="21801"/>
                    <a:pt x="4633" y="22480"/>
                  </a:cubicBezTo>
                  <a:cubicBezTo>
                    <a:pt x="4610" y="22511"/>
                    <a:pt x="4584" y="22543"/>
                    <a:pt x="4561" y="22578"/>
                  </a:cubicBezTo>
                  <a:cubicBezTo>
                    <a:pt x="4473" y="22703"/>
                    <a:pt x="4597" y="22852"/>
                    <a:pt x="4728" y="22852"/>
                  </a:cubicBezTo>
                  <a:cubicBezTo>
                    <a:pt x="4756" y="22852"/>
                    <a:pt x="4785" y="22845"/>
                    <a:pt x="4812" y="22829"/>
                  </a:cubicBezTo>
                  <a:cubicBezTo>
                    <a:pt x="4850" y="22809"/>
                    <a:pt x="4878" y="22783"/>
                    <a:pt x="4913" y="22760"/>
                  </a:cubicBezTo>
                  <a:cubicBezTo>
                    <a:pt x="5450" y="23288"/>
                    <a:pt x="6062" y="23733"/>
                    <a:pt x="6735" y="24073"/>
                  </a:cubicBezTo>
                  <a:cubicBezTo>
                    <a:pt x="6771" y="24117"/>
                    <a:pt x="6827" y="24146"/>
                    <a:pt x="6885" y="24146"/>
                  </a:cubicBezTo>
                  <a:cubicBezTo>
                    <a:pt x="6888" y="24146"/>
                    <a:pt x="6891" y="24145"/>
                    <a:pt x="6894" y="24145"/>
                  </a:cubicBezTo>
                  <a:cubicBezTo>
                    <a:pt x="7353" y="24371"/>
                    <a:pt x="7832" y="24558"/>
                    <a:pt x="8323" y="24705"/>
                  </a:cubicBezTo>
                  <a:cubicBezTo>
                    <a:pt x="8328" y="24707"/>
                    <a:pt x="8333" y="24708"/>
                    <a:pt x="8338" y="24708"/>
                  </a:cubicBezTo>
                  <a:cubicBezTo>
                    <a:pt x="8390" y="24708"/>
                    <a:pt x="8404" y="24631"/>
                    <a:pt x="8349" y="24607"/>
                  </a:cubicBezTo>
                  <a:cubicBezTo>
                    <a:pt x="8326" y="24599"/>
                    <a:pt x="8300" y="24587"/>
                    <a:pt x="8274" y="24578"/>
                  </a:cubicBezTo>
                  <a:lnTo>
                    <a:pt x="8274" y="24578"/>
                  </a:lnTo>
                  <a:cubicBezTo>
                    <a:pt x="8277" y="24579"/>
                    <a:pt x="8281" y="24579"/>
                    <a:pt x="8285" y="24579"/>
                  </a:cubicBezTo>
                  <a:cubicBezTo>
                    <a:pt x="8332" y="24579"/>
                    <a:pt x="8377" y="24561"/>
                    <a:pt x="8412" y="24526"/>
                  </a:cubicBezTo>
                  <a:cubicBezTo>
                    <a:pt x="8793" y="24171"/>
                    <a:pt x="9157" y="23802"/>
                    <a:pt x="9503" y="23418"/>
                  </a:cubicBezTo>
                  <a:cubicBezTo>
                    <a:pt x="9685" y="23285"/>
                    <a:pt x="10084" y="22895"/>
                    <a:pt x="10762" y="22205"/>
                  </a:cubicBezTo>
                  <a:cubicBezTo>
                    <a:pt x="12324" y="20612"/>
                    <a:pt x="13773" y="18903"/>
                    <a:pt x="15237" y="17219"/>
                  </a:cubicBezTo>
                  <a:cubicBezTo>
                    <a:pt x="15265" y="17183"/>
                    <a:pt x="15298" y="17150"/>
                    <a:pt x="15328" y="17114"/>
                  </a:cubicBezTo>
                  <a:lnTo>
                    <a:pt x="15328" y="17114"/>
                  </a:lnTo>
                  <a:cubicBezTo>
                    <a:pt x="14882" y="17638"/>
                    <a:pt x="14436" y="18159"/>
                    <a:pt x="13996" y="18692"/>
                  </a:cubicBezTo>
                  <a:cubicBezTo>
                    <a:pt x="13141" y="19722"/>
                    <a:pt x="12289" y="20759"/>
                    <a:pt x="11444" y="21795"/>
                  </a:cubicBezTo>
                  <a:cubicBezTo>
                    <a:pt x="9117" y="24258"/>
                    <a:pt x="6827" y="26894"/>
                    <a:pt x="5280" y="29763"/>
                  </a:cubicBezTo>
                  <a:cubicBezTo>
                    <a:pt x="4855" y="30266"/>
                    <a:pt x="4422" y="30762"/>
                    <a:pt x="3965" y="31245"/>
                  </a:cubicBezTo>
                  <a:lnTo>
                    <a:pt x="3965" y="31245"/>
                  </a:lnTo>
                  <a:cubicBezTo>
                    <a:pt x="4642" y="30526"/>
                    <a:pt x="5406" y="28683"/>
                    <a:pt x="5932" y="27705"/>
                  </a:cubicBezTo>
                  <a:cubicBezTo>
                    <a:pt x="5992" y="27593"/>
                    <a:pt x="5894" y="27467"/>
                    <a:pt x="5791" y="27467"/>
                  </a:cubicBezTo>
                  <a:cubicBezTo>
                    <a:pt x="5756" y="27467"/>
                    <a:pt x="5720" y="27482"/>
                    <a:pt x="5690" y="27517"/>
                  </a:cubicBezTo>
                  <a:cubicBezTo>
                    <a:pt x="4838" y="28485"/>
                    <a:pt x="4018" y="29475"/>
                    <a:pt x="3184" y="30459"/>
                  </a:cubicBezTo>
                  <a:cubicBezTo>
                    <a:pt x="2661" y="31077"/>
                    <a:pt x="2424" y="31317"/>
                    <a:pt x="2369" y="31317"/>
                  </a:cubicBezTo>
                  <a:cubicBezTo>
                    <a:pt x="2193" y="31317"/>
                    <a:pt x="3886" y="28860"/>
                    <a:pt x="4102" y="28461"/>
                  </a:cubicBezTo>
                  <a:cubicBezTo>
                    <a:pt x="4170" y="28336"/>
                    <a:pt x="4070" y="28230"/>
                    <a:pt x="3964" y="28230"/>
                  </a:cubicBezTo>
                  <a:cubicBezTo>
                    <a:pt x="3916" y="28230"/>
                    <a:pt x="3866" y="28252"/>
                    <a:pt x="3830" y="28303"/>
                  </a:cubicBezTo>
                  <a:cubicBezTo>
                    <a:pt x="3213" y="29686"/>
                    <a:pt x="2240" y="30676"/>
                    <a:pt x="909" y="31273"/>
                  </a:cubicBezTo>
                  <a:cubicBezTo>
                    <a:pt x="1405" y="30592"/>
                    <a:pt x="1890" y="29905"/>
                    <a:pt x="2367" y="29209"/>
                  </a:cubicBezTo>
                  <a:cubicBezTo>
                    <a:pt x="2443" y="29101"/>
                    <a:pt x="2343" y="28999"/>
                    <a:pt x="2240" y="28999"/>
                  </a:cubicBezTo>
                  <a:cubicBezTo>
                    <a:pt x="2195" y="28999"/>
                    <a:pt x="2150" y="29018"/>
                    <a:pt x="2118" y="29065"/>
                  </a:cubicBezTo>
                  <a:cubicBezTo>
                    <a:pt x="1356" y="30136"/>
                    <a:pt x="643" y="31109"/>
                    <a:pt x="54" y="32287"/>
                  </a:cubicBezTo>
                  <a:cubicBezTo>
                    <a:pt x="1" y="32396"/>
                    <a:pt x="84" y="32537"/>
                    <a:pt x="193" y="32537"/>
                  </a:cubicBezTo>
                  <a:cubicBezTo>
                    <a:pt x="220" y="32537"/>
                    <a:pt x="248" y="32528"/>
                    <a:pt x="277" y="32509"/>
                  </a:cubicBezTo>
                  <a:cubicBezTo>
                    <a:pt x="1388" y="31750"/>
                    <a:pt x="2300" y="30716"/>
                    <a:pt x="2728" y="30179"/>
                  </a:cubicBezTo>
                  <a:lnTo>
                    <a:pt x="2728" y="30179"/>
                  </a:lnTo>
                  <a:cubicBezTo>
                    <a:pt x="2474" y="30537"/>
                    <a:pt x="2032" y="31193"/>
                    <a:pt x="1342" y="32284"/>
                  </a:cubicBezTo>
                  <a:cubicBezTo>
                    <a:pt x="1259" y="32410"/>
                    <a:pt x="1373" y="32534"/>
                    <a:pt x="1493" y="32534"/>
                  </a:cubicBezTo>
                  <a:cubicBezTo>
                    <a:pt x="1533" y="32534"/>
                    <a:pt x="1573" y="32520"/>
                    <a:pt x="1607" y="32489"/>
                  </a:cubicBezTo>
                  <a:cubicBezTo>
                    <a:pt x="2894" y="31321"/>
                    <a:pt x="3973" y="30032"/>
                    <a:pt x="5074" y="28691"/>
                  </a:cubicBezTo>
                  <a:lnTo>
                    <a:pt x="5074" y="28691"/>
                  </a:lnTo>
                  <a:cubicBezTo>
                    <a:pt x="4236" y="29712"/>
                    <a:pt x="3578" y="31012"/>
                    <a:pt x="2944" y="32168"/>
                  </a:cubicBezTo>
                  <a:cubicBezTo>
                    <a:pt x="2866" y="32311"/>
                    <a:pt x="2981" y="32444"/>
                    <a:pt x="3109" y="32444"/>
                  </a:cubicBezTo>
                  <a:cubicBezTo>
                    <a:pt x="3152" y="32444"/>
                    <a:pt x="3196" y="32428"/>
                    <a:pt x="3236" y="32394"/>
                  </a:cubicBezTo>
                  <a:cubicBezTo>
                    <a:pt x="3727" y="31963"/>
                    <a:pt x="4194" y="31507"/>
                    <a:pt x="4656" y="31040"/>
                  </a:cubicBezTo>
                  <a:lnTo>
                    <a:pt x="4656" y="31040"/>
                  </a:lnTo>
                  <a:cubicBezTo>
                    <a:pt x="4575" y="31224"/>
                    <a:pt x="4489" y="31406"/>
                    <a:pt x="4414" y="31591"/>
                  </a:cubicBezTo>
                  <a:cubicBezTo>
                    <a:pt x="4386" y="31659"/>
                    <a:pt x="4441" y="31703"/>
                    <a:pt x="4499" y="31703"/>
                  </a:cubicBezTo>
                  <a:cubicBezTo>
                    <a:pt x="4537" y="31703"/>
                    <a:pt x="4577" y="31684"/>
                    <a:pt x="4596" y="31640"/>
                  </a:cubicBezTo>
                  <a:cubicBezTo>
                    <a:pt x="4743" y="31294"/>
                    <a:pt x="4902" y="30950"/>
                    <a:pt x="5072" y="30606"/>
                  </a:cubicBezTo>
                  <a:cubicBezTo>
                    <a:pt x="7947" y="27595"/>
                    <a:pt x="10349" y="24004"/>
                    <a:pt x="12887" y="20695"/>
                  </a:cubicBezTo>
                  <a:cubicBezTo>
                    <a:pt x="14146" y="19411"/>
                    <a:pt x="15387" y="18169"/>
                    <a:pt x="16507" y="16977"/>
                  </a:cubicBezTo>
                  <a:cubicBezTo>
                    <a:pt x="18419" y="14947"/>
                    <a:pt x="20411" y="13004"/>
                    <a:pt x="22371" y="11035"/>
                  </a:cubicBezTo>
                  <a:lnTo>
                    <a:pt x="22371" y="11035"/>
                  </a:lnTo>
                  <a:lnTo>
                    <a:pt x="22354" y="11056"/>
                  </a:lnTo>
                  <a:cubicBezTo>
                    <a:pt x="20387" y="13042"/>
                    <a:pt x="18407" y="15017"/>
                    <a:pt x="16551" y="17090"/>
                  </a:cubicBezTo>
                  <a:cubicBezTo>
                    <a:pt x="12466" y="21648"/>
                    <a:pt x="9160" y="26891"/>
                    <a:pt x="5260" y="31617"/>
                  </a:cubicBezTo>
                  <a:cubicBezTo>
                    <a:pt x="5175" y="31718"/>
                    <a:pt x="5249" y="31885"/>
                    <a:pt x="5363" y="31885"/>
                  </a:cubicBezTo>
                  <a:cubicBezTo>
                    <a:pt x="5388" y="31885"/>
                    <a:pt x="5416" y="31876"/>
                    <a:pt x="5444" y="31857"/>
                  </a:cubicBezTo>
                  <a:cubicBezTo>
                    <a:pt x="7598" y="30321"/>
                    <a:pt x="9480" y="28548"/>
                    <a:pt x="11204" y="26634"/>
                  </a:cubicBezTo>
                  <a:lnTo>
                    <a:pt x="11204" y="26634"/>
                  </a:lnTo>
                  <a:cubicBezTo>
                    <a:pt x="10855" y="27258"/>
                    <a:pt x="10511" y="27884"/>
                    <a:pt x="10182" y="28516"/>
                  </a:cubicBezTo>
                  <a:cubicBezTo>
                    <a:pt x="10114" y="28647"/>
                    <a:pt x="10216" y="28757"/>
                    <a:pt x="10326" y="28757"/>
                  </a:cubicBezTo>
                  <a:cubicBezTo>
                    <a:pt x="10376" y="28757"/>
                    <a:pt x="10427" y="28734"/>
                    <a:pt x="10465" y="28681"/>
                  </a:cubicBezTo>
                  <a:cubicBezTo>
                    <a:pt x="13669" y="24212"/>
                    <a:pt x="17307" y="20101"/>
                    <a:pt x="20780" y="15845"/>
                  </a:cubicBezTo>
                  <a:cubicBezTo>
                    <a:pt x="22856" y="13302"/>
                    <a:pt x="24660" y="10507"/>
                    <a:pt x="26687" y="7915"/>
                  </a:cubicBezTo>
                  <a:cubicBezTo>
                    <a:pt x="27784" y="6841"/>
                    <a:pt x="28818" y="5720"/>
                    <a:pt x="29718" y="4496"/>
                  </a:cubicBezTo>
                  <a:lnTo>
                    <a:pt x="29718" y="4496"/>
                  </a:lnTo>
                  <a:cubicBezTo>
                    <a:pt x="30281" y="5163"/>
                    <a:pt x="30128" y="5712"/>
                    <a:pt x="29259" y="6136"/>
                  </a:cubicBezTo>
                  <a:cubicBezTo>
                    <a:pt x="28460" y="7002"/>
                    <a:pt x="27567" y="7796"/>
                    <a:pt x="26722" y="8616"/>
                  </a:cubicBezTo>
                  <a:cubicBezTo>
                    <a:pt x="25408" y="9892"/>
                    <a:pt x="24273" y="11376"/>
                    <a:pt x="23173" y="12840"/>
                  </a:cubicBezTo>
                  <a:cubicBezTo>
                    <a:pt x="19726" y="17413"/>
                    <a:pt x="16761" y="22609"/>
                    <a:pt x="12682" y="26643"/>
                  </a:cubicBezTo>
                  <a:cubicBezTo>
                    <a:pt x="12557" y="26765"/>
                    <a:pt x="12675" y="26939"/>
                    <a:pt x="12810" y="26939"/>
                  </a:cubicBezTo>
                  <a:cubicBezTo>
                    <a:pt x="12849" y="26939"/>
                    <a:pt x="12891" y="26924"/>
                    <a:pt x="12927" y="26888"/>
                  </a:cubicBezTo>
                  <a:cubicBezTo>
                    <a:pt x="15595" y="24269"/>
                    <a:pt x="18058" y="21475"/>
                    <a:pt x="20431" y="18599"/>
                  </a:cubicBezTo>
                  <a:lnTo>
                    <a:pt x="20431" y="18599"/>
                  </a:lnTo>
                  <a:cubicBezTo>
                    <a:pt x="19565" y="19991"/>
                    <a:pt x="18670" y="21365"/>
                    <a:pt x="17630" y="22647"/>
                  </a:cubicBezTo>
                  <a:cubicBezTo>
                    <a:pt x="17513" y="22791"/>
                    <a:pt x="17621" y="22960"/>
                    <a:pt x="17762" y="22960"/>
                  </a:cubicBezTo>
                  <a:cubicBezTo>
                    <a:pt x="17805" y="22960"/>
                    <a:pt x="17850" y="22945"/>
                    <a:pt x="17893" y="22910"/>
                  </a:cubicBezTo>
                  <a:cubicBezTo>
                    <a:pt x="20771" y="20594"/>
                    <a:pt x="22680" y="17245"/>
                    <a:pt x="24995" y="14413"/>
                  </a:cubicBezTo>
                  <a:cubicBezTo>
                    <a:pt x="25394" y="13925"/>
                    <a:pt x="25775" y="13429"/>
                    <a:pt x="26161" y="12935"/>
                  </a:cubicBezTo>
                  <a:lnTo>
                    <a:pt x="26161" y="12935"/>
                  </a:lnTo>
                  <a:cubicBezTo>
                    <a:pt x="24279" y="15949"/>
                    <a:pt x="22452" y="19024"/>
                    <a:pt x="20105" y="21674"/>
                  </a:cubicBezTo>
                  <a:cubicBezTo>
                    <a:pt x="19980" y="21814"/>
                    <a:pt x="20100" y="21997"/>
                    <a:pt x="20244" y="21997"/>
                  </a:cubicBezTo>
                  <a:cubicBezTo>
                    <a:pt x="20287" y="21997"/>
                    <a:pt x="20332" y="21981"/>
                    <a:pt x="20373" y="21943"/>
                  </a:cubicBezTo>
                  <a:cubicBezTo>
                    <a:pt x="21124" y="21250"/>
                    <a:pt x="21822" y="20522"/>
                    <a:pt x="22498" y="19774"/>
                  </a:cubicBezTo>
                  <a:lnTo>
                    <a:pt x="22498" y="19774"/>
                  </a:lnTo>
                  <a:cubicBezTo>
                    <a:pt x="21941" y="20516"/>
                    <a:pt x="21383" y="21253"/>
                    <a:pt x="20821" y="21986"/>
                  </a:cubicBezTo>
                  <a:cubicBezTo>
                    <a:pt x="20781" y="22038"/>
                    <a:pt x="20839" y="22102"/>
                    <a:pt x="20892" y="22102"/>
                  </a:cubicBezTo>
                  <a:cubicBezTo>
                    <a:pt x="20909" y="22102"/>
                    <a:pt x="20926" y="22095"/>
                    <a:pt x="20939" y="22078"/>
                  </a:cubicBezTo>
                  <a:cubicBezTo>
                    <a:pt x="25662" y="16275"/>
                    <a:pt x="30033" y="10123"/>
                    <a:pt x="34874" y="4430"/>
                  </a:cubicBezTo>
                  <a:lnTo>
                    <a:pt x="34874" y="4430"/>
                  </a:lnTo>
                  <a:cubicBezTo>
                    <a:pt x="32646" y="7051"/>
                    <a:pt x="30628" y="10294"/>
                    <a:pt x="28578" y="13120"/>
                  </a:cubicBezTo>
                  <a:cubicBezTo>
                    <a:pt x="26340" y="16209"/>
                    <a:pt x="23422" y="18781"/>
                    <a:pt x="21623" y="22165"/>
                  </a:cubicBezTo>
                  <a:cubicBezTo>
                    <a:pt x="21567" y="22268"/>
                    <a:pt x="21647" y="22386"/>
                    <a:pt x="21748" y="22386"/>
                  </a:cubicBezTo>
                  <a:cubicBezTo>
                    <a:pt x="21772" y="22386"/>
                    <a:pt x="21797" y="22379"/>
                    <a:pt x="21822" y="22364"/>
                  </a:cubicBezTo>
                  <a:cubicBezTo>
                    <a:pt x="23817" y="21186"/>
                    <a:pt x="25330" y="19466"/>
                    <a:pt x="26753" y="17661"/>
                  </a:cubicBezTo>
                  <a:lnTo>
                    <a:pt x="26753" y="17661"/>
                  </a:lnTo>
                  <a:cubicBezTo>
                    <a:pt x="25457" y="19512"/>
                    <a:pt x="24164" y="21325"/>
                    <a:pt x="22830" y="22996"/>
                  </a:cubicBezTo>
                  <a:cubicBezTo>
                    <a:pt x="22739" y="23112"/>
                    <a:pt x="22824" y="23247"/>
                    <a:pt x="22936" y="23247"/>
                  </a:cubicBezTo>
                  <a:cubicBezTo>
                    <a:pt x="22969" y="23247"/>
                    <a:pt x="23004" y="23235"/>
                    <a:pt x="23038" y="23207"/>
                  </a:cubicBezTo>
                  <a:cubicBezTo>
                    <a:pt x="23427" y="22878"/>
                    <a:pt x="23797" y="22532"/>
                    <a:pt x="24146" y="22162"/>
                  </a:cubicBezTo>
                  <a:lnTo>
                    <a:pt x="24146" y="22162"/>
                  </a:lnTo>
                  <a:cubicBezTo>
                    <a:pt x="23901" y="22586"/>
                    <a:pt x="23667" y="23019"/>
                    <a:pt x="23451" y="23455"/>
                  </a:cubicBezTo>
                  <a:cubicBezTo>
                    <a:pt x="23404" y="23552"/>
                    <a:pt x="23478" y="23688"/>
                    <a:pt x="23578" y="23688"/>
                  </a:cubicBezTo>
                  <a:cubicBezTo>
                    <a:pt x="23603" y="23688"/>
                    <a:pt x="23629" y="23680"/>
                    <a:pt x="23656" y="23660"/>
                  </a:cubicBezTo>
                  <a:cubicBezTo>
                    <a:pt x="28552" y="20034"/>
                    <a:pt x="31907" y="14058"/>
                    <a:pt x="35232" y="8622"/>
                  </a:cubicBezTo>
                  <a:cubicBezTo>
                    <a:pt x="35440" y="8374"/>
                    <a:pt x="35648" y="8131"/>
                    <a:pt x="35853" y="7883"/>
                  </a:cubicBezTo>
                  <a:lnTo>
                    <a:pt x="35853" y="7883"/>
                  </a:lnTo>
                  <a:cubicBezTo>
                    <a:pt x="35828" y="7913"/>
                    <a:pt x="35816" y="7926"/>
                    <a:pt x="35816" y="7926"/>
                  </a:cubicBezTo>
                  <a:cubicBezTo>
                    <a:pt x="35809" y="7926"/>
                    <a:pt x="37809" y="5484"/>
                    <a:pt x="37928" y="5484"/>
                  </a:cubicBezTo>
                  <a:cubicBezTo>
                    <a:pt x="37949" y="5484"/>
                    <a:pt x="37909" y="5564"/>
                    <a:pt x="37785" y="5752"/>
                  </a:cubicBezTo>
                  <a:cubicBezTo>
                    <a:pt x="36803" y="7242"/>
                    <a:pt x="35813" y="8723"/>
                    <a:pt x="34814" y="10201"/>
                  </a:cubicBezTo>
                  <a:lnTo>
                    <a:pt x="34776" y="10256"/>
                  </a:lnTo>
                  <a:cubicBezTo>
                    <a:pt x="33818" y="11578"/>
                    <a:pt x="32900" y="12944"/>
                    <a:pt x="31985" y="14309"/>
                  </a:cubicBezTo>
                  <a:cubicBezTo>
                    <a:pt x="30942" y="15793"/>
                    <a:pt x="29894" y="17271"/>
                    <a:pt x="28838" y="18747"/>
                  </a:cubicBezTo>
                  <a:cubicBezTo>
                    <a:pt x="28800" y="18802"/>
                    <a:pt x="28760" y="18859"/>
                    <a:pt x="28719" y="18917"/>
                  </a:cubicBezTo>
                  <a:cubicBezTo>
                    <a:pt x="29155" y="18328"/>
                    <a:pt x="29594" y="17742"/>
                    <a:pt x="30042" y="17162"/>
                  </a:cubicBezTo>
                  <a:lnTo>
                    <a:pt x="30042" y="17162"/>
                  </a:lnTo>
                  <a:cubicBezTo>
                    <a:pt x="29470" y="17979"/>
                    <a:pt x="28881" y="18776"/>
                    <a:pt x="28278" y="19558"/>
                  </a:cubicBezTo>
                  <a:cubicBezTo>
                    <a:pt x="27305" y="21004"/>
                    <a:pt x="26271" y="22630"/>
                    <a:pt x="24995" y="23681"/>
                  </a:cubicBezTo>
                  <a:cubicBezTo>
                    <a:pt x="26049" y="22812"/>
                    <a:pt x="26849" y="21495"/>
                    <a:pt x="27642" y="20386"/>
                  </a:cubicBezTo>
                  <a:cubicBezTo>
                    <a:pt x="27720" y="20280"/>
                    <a:pt x="27801" y="20170"/>
                    <a:pt x="27879" y="20063"/>
                  </a:cubicBezTo>
                  <a:lnTo>
                    <a:pt x="27879" y="20063"/>
                  </a:lnTo>
                  <a:cubicBezTo>
                    <a:pt x="26644" y="21608"/>
                    <a:pt x="25313" y="23051"/>
                    <a:pt x="23800" y="24293"/>
                  </a:cubicBezTo>
                  <a:cubicBezTo>
                    <a:pt x="23695" y="24378"/>
                    <a:pt x="23794" y="24546"/>
                    <a:pt x="23905" y="24546"/>
                  </a:cubicBezTo>
                  <a:cubicBezTo>
                    <a:pt x="23929" y="24546"/>
                    <a:pt x="23953" y="24538"/>
                    <a:pt x="23976" y="24521"/>
                  </a:cubicBezTo>
                  <a:cubicBezTo>
                    <a:pt x="28335" y="21201"/>
                    <a:pt x="31705" y="16151"/>
                    <a:pt x="34788" y="11180"/>
                  </a:cubicBezTo>
                  <a:cubicBezTo>
                    <a:pt x="35406" y="10438"/>
                    <a:pt x="34950" y="11056"/>
                    <a:pt x="35931" y="9751"/>
                  </a:cubicBezTo>
                  <a:cubicBezTo>
                    <a:pt x="36224" y="9364"/>
                    <a:pt x="38672" y="5974"/>
                    <a:pt x="38816" y="5974"/>
                  </a:cubicBezTo>
                  <a:cubicBezTo>
                    <a:pt x="38839" y="5974"/>
                    <a:pt x="38801" y="6064"/>
                    <a:pt x="38682" y="6272"/>
                  </a:cubicBezTo>
                  <a:cubicBezTo>
                    <a:pt x="34814" y="13053"/>
                    <a:pt x="29788" y="19494"/>
                    <a:pt x="24553" y="25263"/>
                  </a:cubicBezTo>
                  <a:cubicBezTo>
                    <a:pt x="24456" y="25369"/>
                    <a:pt x="24551" y="25514"/>
                    <a:pt x="24662" y="25514"/>
                  </a:cubicBezTo>
                  <a:cubicBezTo>
                    <a:pt x="24696" y="25514"/>
                    <a:pt x="24730" y="25501"/>
                    <a:pt x="24761" y="25470"/>
                  </a:cubicBezTo>
                  <a:cubicBezTo>
                    <a:pt x="26693" y="23513"/>
                    <a:pt x="28474" y="21440"/>
                    <a:pt x="30177" y="19307"/>
                  </a:cubicBezTo>
                  <a:lnTo>
                    <a:pt x="30177" y="19307"/>
                  </a:lnTo>
                  <a:cubicBezTo>
                    <a:pt x="28653" y="21637"/>
                    <a:pt x="27313" y="24105"/>
                    <a:pt x="25408" y="26114"/>
                  </a:cubicBezTo>
                  <a:cubicBezTo>
                    <a:pt x="25299" y="26230"/>
                    <a:pt x="25403" y="26385"/>
                    <a:pt x="25525" y="26385"/>
                  </a:cubicBezTo>
                  <a:cubicBezTo>
                    <a:pt x="25561" y="26385"/>
                    <a:pt x="25599" y="26372"/>
                    <a:pt x="25633" y="26339"/>
                  </a:cubicBezTo>
                  <a:cubicBezTo>
                    <a:pt x="30844" y="21325"/>
                    <a:pt x="35030" y="14904"/>
                    <a:pt x="38899" y="8824"/>
                  </a:cubicBezTo>
                  <a:cubicBezTo>
                    <a:pt x="39997" y="7100"/>
                    <a:pt x="40461" y="6501"/>
                    <a:pt x="40567" y="6501"/>
                  </a:cubicBezTo>
                  <a:cubicBezTo>
                    <a:pt x="40772" y="6501"/>
                    <a:pt x="39658" y="8712"/>
                    <a:pt x="39185" y="9401"/>
                  </a:cubicBezTo>
                  <a:cubicBezTo>
                    <a:pt x="38021" y="11093"/>
                    <a:pt x="36722" y="12684"/>
                    <a:pt x="35570" y="14387"/>
                  </a:cubicBezTo>
                  <a:cubicBezTo>
                    <a:pt x="34831" y="15481"/>
                    <a:pt x="34112" y="16587"/>
                    <a:pt x="33393" y="17690"/>
                  </a:cubicBezTo>
                  <a:cubicBezTo>
                    <a:pt x="30965" y="20638"/>
                    <a:pt x="28107" y="23600"/>
                    <a:pt x="26453" y="26900"/>
                  </a:cubicBezTo>
                  <a:cubicBezTo>
                    <a:pt x="26391" y="27024"/>
                    <a:pt x="26488" y="27152"/>
                    <a:pt x="26601" y="27152"/>
                  </a:cubicBezTo>
                  <a:cubicBezTo>
                    <a:pt x="26639" y="27152"/>
                    <a:pt x="26680" y="27137"/>
                    <a:pt x="26716" y="27102"/>
                  </a:cubicBezTo>
                  <a:cubicBezTo>
                    <a:pt x="28003" y="25837"/>
                    <a:pt x="29155" y="24440"/>
                    <a:pt x="30238" y="22985"/>
                  </a:cubicBezTo>
                  <a:lnTo>
                    <a:pt x="30238" y="22985"/>
                  </a:lnTo>
                  <a:cubicBezTo>
                    <a:pt x="29236" y="24550"/>
                    <a:pt x="28260" y="26114"/>
                    <a:pt x="27325" y="27659"/>
                  </a:cubicBezTo>
                  <a:cubicBezTo>
                    <a:pt x="27256" y="27775"/>
                    <a:pt x="27356" y="27890"/>
                    <a:pt x="27464" y="27890"/>
                  </a:cubicBezTo>
                  <a:cubicBezTo>
                    <a:pt x="27501" y="27890"/>
                    <a:pt x="27538" y="27877"/>
                    <a:pt x="27570" y="27846"/>
                  </a:cubicBezTo>
                  <a:cubicBezTo>
                    <a:pt x="30021" y="25534"/>
                    <a:pt x="31979" y="22878"/>
                    <a:pt x="33803" y="20112"/>
                  </a:cubicBezTo>
                  <a:lnTo>
                    <a:pt x="33803" y="20112"/>
                  </a:lnTo>
                  <a:cubicBezTo>
                    <a:pt x="33448" y="20759"/>
                    <a:pt x="33108" y="21414"/>
                    <a:pt x="32776" y="22081"/>
                  </a:cubicBezTo>
                  <a:cubicBezTo>
                    <a:pt x="31012" y="24030"/>
                    <a:pt x="29196" y="25976"/>
                    <a:pt x="28272" y="28340"/>
                  </a:cubicBezTo>
                  <a:cubicBezTo>
                    <a:pt x="28228" y="28448"/>
                    <a:pt x="28334" y="28550"/>
                    <a:pt x="28436" y="28550"/>
                  </a:cubicBezTo>
                  <a:cubicBezTo>
                    <a:pt x="28462" y="28550"/>
                    <a:pt x="28488" y="28543"/>
                    <a:pt x="28511" y="28528"/>
                  </a:cubicBezTo>
                  <a:cubicBezTo>
                    <a:pt x="30509" y="27208"/>
                    <a:pt x="31658" y="25170"/>
                    <a:pt x="32677" y="23057"/>
                  </a:cubicBezTo>
                  <a:cubicBezTo>
                    <a:pt x="32845" y="22875"/>
                    <a:pt x="33024" y="22705"/>
                    <a:pt x="33188" y="22523"/>
                  </a:cubicBezTo>
                  <a:cubicBezTo>
                    <a:pt x="34895" y="20707"/>
                    <a:pt x="36153" y="18380"/>
                    <a:pt x="37574" y="16348"/>
                  </a:cubicBezTo>
                  <a:cubicBezTo>
                    <a:pt x="39739" y="13253"/>
                    <a:pt x="42164" y="10348"/>
                    <a:pt x="44309" y="7239"/>
                  </a:cubicBezTo>
                  <a:cubicBezTo>
                    <a:pt x="44394" y="7114"/>
                    <a:pt x="44278" y="6994"/>
                    <a:pt x="44159" y="6994"/>
                  </a:cubicBezTo>
                  <a:cubicBezTo>
                    <a:pt x="44108" y="6994"/>
                    <a:pt x="44057" y="7016"/>
                    <a:pt x="44020" y="7069"/>
                  </a:cubicBezTo>
                  <a:cubicBezTo>
                    <a:pt x="41272" y="11050"/>
                    <a:pt x="38223" y="14806"/>
                    <a:pt x="35486" y="18796"/>
                  </a:cubicBezTo>
                  <a:cubicBezTo>
                    <a:pt x="34915" y="19630"/>
                    <a:pt x="34248" y="20427"/>
                    <a:pt x="33555" y="21212"/>
                  </a:cubicBezTo>
                  <a:cubicBezTo>
                    <a:pt x="33723" y="20860"/>
                    <a:pt x="33893" y="20511"/>
                    <a:pt x="34066" y="20167"/>
                  </a:cubicBezTo>
                  <a:cubicBezTo>
                    <a:pt x="36621" y="15178"/>
                    <a:pt x="41263" y="11636"/>
                    <a:pt x="43790" y="6734"/>
                  </a:cubicBezTo>
                  <a:cubicBezTo>
                    <a:pt x="45805" y="7366"/>
                    <a:pt x="47944" y="7733"/>
                    <a:pt x="49910" y="8408"/>
                  </a:cubicBezTo>
                  <a:cubicBezTo>
                    <a:pt x="49927" y="8414"/>
                    <a:pt x="49944" y="8417"/>
                    <a:pt x="49962" y="8417"/>
                  </a:cubicBezTo>
                  <a:cubicBezTo>
                    <a:pt x="50042" y="8417"/>
                    <a:pt x="50120" y="8357"/>
                    <a:pt x="50141" y="8278"/>
                  </a:cubicBezTo>
                  <a:cubicBezTo>
                    <a:pt x="51293" y="4101"/>
                    <a:pt x="45617" y="6702"/>
                    <a:pt x="44191" y="3760"/>
                  </a:cubicBezTo>
                  <a:cubicBezTo>
                    <a:pt x="44160" y="3706"/>
                    <a:pt x="44102" y="3676"/>
                    <a:pt x="44043" y="3676"/>
                  </a:cubicBezTo>
                  <a:cubicBezTo>
                    <a:pt x="44014" y="3676"/>
                    <a:pt x="43984" y="3683"/>
                    <a:pt x="43957" y="3700"/>
                  </a:cubicBezTo>
                  <a:cubicBezTo>
                    <a:pt x="43634" y="3913"/>
                    <a:pt x="43688" y="3850"/>
                    <a:pt x="43504" y="4190"/>
                  </a:cubicBezTo>
                  <a:cubicBezTo>
                    <a:pt x="43449" y="4290"/>
                    <a:pt x="43514" y="4424"/>
                    <a:pt x="43636" y="4424"/>
                  </a:cubicBezTo>
                  <a:cubicBezTo>
                    <a:pt x="43637" y="4424"/>
                    <a:pt x="43638" y="4424"/>
                    <a:pt x="43639" y="4424"/>
                  </a:cubicBezTo>
                  <a:lnTo>
                    <a:pt x="43824" y="4421"/>
                  </a:lnTo>
                  <a:cubicBezTo>
                    <a:pt x="43974" y="4416"/>
                    <a:pt x="44015" y="4185"/>
                    <a:pt x="43862" y="4153"/>
                  </a:cubicBezTo>
                  <a:lnTo>
                    <a:pt x="43862" y="4153"/>
                  </a:lnTo>
                  <a:cubicBezTo>
                    <a:pt x="44376" y="4257"/>
                    <a:pt x="44881" y="5409"/>
                    <a:pt x="45562" y="5608"/>
                  </a:cubicBezTo>
                  <a:cubicBezTo>
                    <a:pt x="46131" y="5775"/>
                    <a:pt x="46662" y="5862"/>
                    <a:pt x="47248" y="5917"/>
                  </a:cubicBezTo>
                  <a:cubicBezTo>
                    <a:pt x="47609" y="5940"/>
                    <a:pt x="47970" y="5960"/>
                    <a:pt x="48331" y="5980"/>
                  </a:cubicBezTo>
                  <a:cubicBezTo>
                    <a:pt x="48445" y="5968"/>
                    <a:pt x="48550" y="5962"/>
                    <a:pt x="48646" y="5962"/>
                  </a:cubicBezTo>
                  <a:cubicBezTo>
                    <a:pt x="49543" y="5962"/>
                    <a:pt x="49591" y="6514"/>
                    <a:pt x="48787" y="7623"/>
                  </a:cubicBezTo>
                  <a:cubicBezTo>
                    <a:pt x="45325" y="6422"/>
                    <a:pt x="42063" y="5715"/>
                    <a:pt x="38746" y="4020"/>
                  </a:cubicBezTo>
                  <a:cubicBezTo>
                    <a:pt x="37623" y="3446"/>
                    <a:pt x="36480" y="2995"/>
                    <a:pt x="35290" y="2689"/>
                  </a:cubicBezTo>
                  <a:cubicBezTo>
                    <a:pt x="35276" y="2680"/>
                    <a:pt x="35258" y="2678"/>
                    <a:pt x="35241" y="2675"/>
                  </a:cubicBezTo>
                  <a:cubicBezTo>
                    <a:pt x="34970" y="2605"/>
                    <a:pt x="34695" y="2548"/>
                    <a:pt x="34421" y="2493"/>
                  </a:cubicBezTo>
                  <a:cubicBezTo>
                    <a:pt x="34407" y="2404"/>
                    <a:pt x="34327" y="2333"/>
                    <a:pt x="34239" y="2333"/>
                  </a:cubicBezTo>
                  <a:cubicBezTo>
                    <a:pt x="34198" y="2333"/>
                    <a:pt x="34156" y="2349"/>
                    <a:pt x="34118" y="2386"/>
                  </a:cubicBezTo>
                  <a:cubicBezTo>
                    <a:pt x="34104" y="2403"/>
                    <a:pt x="34089" y="2421"/>
                    <a:pt x="34072" y="2435"/>
                  </a:cubicBezTo>
                  <a:cubicBezTo>
                    <a:pt x="33876" y="2403"/>
                    <a:pt x="33682" y="2360"/>
                    <a:pt x="33480" y="2337"/>
                  </a:cubicBezTo>
                  <a:cubicBezTo>
                    <a:pt x="33483" y="2239"/>
                    <a:pt x="33415" y="2126"/>
                    <a:pt x="33292" y="2126"/>
                  </a:cubicBezTo>
                  <a:cubicBezTo>
                    <a:pt x="33281" y="2126"/>
                    <a:pt x="33270" y="2127"/>
                    <a:pt x="33258" y="2129"/>
                  </a:cubicBezTo>
                  <a:cubicBezTo>
                    <a:pt x="32233" y="2305"/>
                    <a:pt x="31286" y="2683"/>
                    <a:pt x="30362" y="3111"/>
                  </a:cubicBezTo>
                  <a:cubicBezTo>
                    <a:pt x="30333" y="3111"/>
                    <a:pt x="30307" y="3116"/>
                    <a:pt x="30287" y="3131"/>
                  </a:cubicBezTo>
                  <a:cubicBezTo>
                    <a:pt x="30270" y="3142"/>
                    <a:pt x="30255" y="3157"/>
                    <a:pt x="30238" y="3168"/>
                  </a:cubicBezTo>
                  <a:cubicBezTo>
                    <a:pt x="28405" y="4029"/>
                    <a:pt x="26649" y="5077"/>
                    <a:pt x="24545" y="5192"/>
                  </a:cubicBezTo>
                  <a:cubicBezTo>
                    <a:pt x="24535" y="5193"/>
                    <a:pt x="24525" y="5193"/>
                    <a:pt x="24516" y="5193"/>
                  </a:cubicBezTo>
                  <a:cubicBezTo>
                    <a:pt x="24497" y="5193"/>
                    <a:pt x="24477" y="5192"/>
                    <a:pt x="24458" y="5192"/>
                  </a:cubicBezTo>
                  <a:cubicBezTo>
                    <a:pt x="24422" y="5155"/>
                    <a:pt x="24374" y="5136"/>
                    <a:pt x="24326" y="5136"/>
                  </a:cubicBezTo>
                  <a:cubicBezTo>
                    <a:pt x="24281" y="5136"/>
                    <a:pt x="24236" y="5153"/>
                    <a:pt x="24201" y="5186"/>
                  </a:cubicBezTo>
                  <a:lnTo>
                    <a:pt x="24198" y="5192"/>
                  </a:lnTo>
                  <a:cubicBezTo>
                    <a:pt x="22466" y="5175"/>
                    <a:pt x="20858" y="4352"/>
                    <a:pt x="19299" y="3382"/>
                  </a:cubicBezTo>
                  <a:cubicBezTo>
                    <a:pt x="19270" y="3344"/>
                    <a:pt x="19227" y="3319"/>
                    <a:pt x="19181" y="3310"/>
                  </a:cubicBezTo>
                  <a:cubicBezTo>
                    <a:pt x="18958" y="3168"/>
                    <a:pt x="18736" y="3027"/>
                    <a:pt x="18517" y="2885"/>
                  </a:cubicBezTo>
                  <a:cubicBezTo>
                    <a:pt x="18531" y="2865"/>
                    <a:pt x="18546" y="2845"/>
                    <a:pt x="18560" y="2825"/>
                  </a:cubicBezTo>
                  <a:cubicBezTo>
                    <a:pt x="18656" y="2687"/>
                    <a:pt x="18529" y="2564"/>
                    <a:pt x="18397" y="2564"/>
                  </a:cubicBezTo>
                  <a:cubicBezTo>
                    <a:pt x="18355" y="2564"/>
                    <a:pt x="18313" y="2577"/>
                    <a:pt x="18277" y="2605"/>
                  </a:cubicBezTo>
                  <a:cubicBezTo>
                    <a:pt x="18248" y="2629"/>
                    <a:pt x="18222" y="2654"/>
                    <a:pt x="18193" y="2678"/>
                  </a:cubicBezTo>
                  <a:cubicBezTo>
                    <a:pt x="17933" y="2510"/>
                    <a:pt x="17677" y="2343"/>
                    <a:pt x="17417" y="2178"/>
                  </a:cubicBezTo>
                  <a:cubicBezTo>
                    <a:pt x="17437" y="2141"/>
                    <a:pt x="17463" y="2106"/>
                    <a:pt x="17483" y="2068"/>
                  </a:cubicBezTo>
                  <a:cubicBezTo>
                    <a:pt x="17553" y="1947"/>
                    <a:pt x="17451" y="1795"/>
                    <a:pt x="17327" y="1795"/>
                  </a:cubicBezTo>
                  <a:cubicBezTo>
                    <a:pt x="17298" y="1795"/>
                    <a:pt x="17267" y="1804"/>
                    <a:pt x="17238" y="1823"/>
                  </a:cubicBezTo>
                  <a:cubicBezTo>
                    <a:pt x="17174" y="1863"/>
                    <a:pt x="17119" y="1913"/>
                    <a:pt x="17059" y="1953"/>
                  </a:cubicBezTo>
                  <a:cubicBezTo>
                    <a:pt x="16340" y="1505"/>
                    <a:pt x="15621" y="1101"/>
                    <a:pt x="14902" y="813"/>
                  </a:cubicBezTo>
                  <a:cubicBezTo>
                    <a:pt x="13495" y="249"/>
                    <a:pt x="12339" y="1"/>
                    <a:pt x="1132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6520;p57">
              <a:extLst>
                <a:ext uri="{FF2B5EF4-FFF2-40B4-BE49-F238E27FC236}">
                  <a16:creationId xmlns:a16="http://schemas.microsoft.com/office/drawing/2014/main" id="{FC9FBC0F-B0D8-4F00-953E-44E6CAA80E22}"/>
                </a:ext>
              </a:extLst>
            </p:cNvPr>
            <p:cNvSpPr/>
            <p:nvPr/>
          </p:nvSpPr>
          <p:spPr>
            <a:xfrm>
              <a:off x="1982300" y="2504500"/>
              <a:ext cx="64825" cy="112625"/>
            </a:xfrm>
            <a:custGeom>
              <a:avLst/>
              <a:gdLst/>
              <a:ahLst/>
              <a:cxnLst/>
              <a:rect l="l" t="t" r="r" b="b"/>
              <a:pathLst>
                <a:path w="2593" h="4505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463"/>
                    <a:pt x="125" y="922"/>
                    <a:pt x="197" y="1369"/>
                  </a:cubicBezTo>
                  <a:cubicBezTo>
                    <a:pt x="425" y="2833"/>
                    <a:pt x="1040" y="3722"/>
                    <a:pt x="2275" y="4478"/>
                  </a:cubicBezTo>
                  <a:cubicBezTo>
                    <a:pt x="2305" y="4496"/>
                    <a:pt x="2333" y="4504"/>
                    <a:pt x="2360" y="4504"/>
                  </a:cubicBezTo>
                  <a:cubicBezTo>
                    <a:pt x="2501" y="4504"/>
                    <a:pt x="2593" y="4290"/>
                    <a:pt x="2443" y="4195"/>
                  </a:cubicBezTo>
                  <a:cubicBezTo>
                    <a:pt x="927" y="3243"/>
                    <a:pt x="399" y="1669"/>
                    <a:pt x="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6521;p57">
              <a:extLst>
                <a:ext uri="{FF2B5EF4-FFF2-40B4-BE49-F238E27FC236}">
                  <a16:creationId xmlns:a16="http://schemas.microsoft.com/office/drawing/2014/main" id="{E1FD25C8-4A5F-4C4B-B753-0D7123148524}"/>
                </a:ext>
              </a:extLst>
            </p:cNvPr>
            <p:cNvSpPr/>
            <p:nvPr/>
          </p:nvSpPr>
          <p:spPr>
            <a:xfrm>
              <a:off x="1965925" y="2438400"/>
              <a:ext cx="16400" cy="66125"/>
            </a:xfrm>
            <a:custGeom>
              <a:avLst/>
              <a:gdLst/>
              <a:ahLst/>
              <a:cxnLst/>
              <a:rect l="l" t="t" r="r" b="b"/>
              <a:pathLst>
                <a:path w="656" h="2645" extrusionOk="0">
                  <a:moveTo>
                    <a:pt x="0" y="0"/>
                  </a:moveTo>
                  <a:lnTo>
                    <a:pt x="0" y="0"/>
                  </a:lnTo>
                  <a:cubicBezTo>
                    <a:pt x="263" y="858"/>
                    <a:pt x="445" y="1761"/>
                    <a:pt x="655" y="2645"/>
                  </a:cubicBezTo>
                  <a:cubicBezTo>
                    <a:pt x="525" y="1738"/>
                    <a:pt x="358" y="834"/>
                    <a:pt x="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6522;p57">
              <a:extLst>
                <a:ext uri="{FF2B5EF4-FFF2-40B4-BE49-F238E27FC236}">
                  <a16:creationId xmlns:a16="http://schemas.microsoft.com/office/drawing/2014/main" id="{83AA7A9F-C474-4A55-99C0-6E451C3B41E9}"/>
                </a:ext>
              </a:extLst>
            </p:cNvPr>
            <p:cNvSpPr/>
            <p:nvPr/>
          </p:nvSpPr>
          <p:spPr>
            <a:xfrm>
              <a:off x="1646825" y="2096200"/>
              <a:ext cx="445350" cy="351225"/>
            </a:xfrm>
            <a:custGeom>
              <a:avLst/>
              <a:gdLst/>
              <a:ahLst/>
              <a:cxnLst/>
              <a:rect l="l" t="t" r="r" b="b"/>
              <a:pathLst>
                <a:path w="17814" h="14049" extrusionOk="0">
                  <a:moveTo>
                    <a:pt x="14905" y="1"/>
                  </a:moveTo>
                  <a:cubicBezTo>
                    <a:pt x="14856" y="1"/>
                    <a:pt x="14804" y="43"/>
                    <a:pt x="14825" y="96"/>
                  </a:cubicBezTo>
                  <a:cubicBezTo>
                    <a:pt x="15383" y="1444"/>
                    <a:pt x="15165" y="4172"/>
                    <a:pt x="13744" y="4172"/>
                  </a:cubicBezTo>
                  <a:cubicBezTo>
                    <a:pt x="13466" y="4172"/>
                    <a:pt x="13142" y="4068"/>
                    <a:pt x="12770" y="3829"/>
                  </a:cubicBezTo>
                  <a:cubicBezTo>
                    <a:pt x="11886" y="3260"/>
                    <a:pt x="11136" y="2637"/>
                    <a:pt x="10128" y="2322"/>
                  </a:cubicBezTo>
                  <a:cubicBezTo>
                    <a:pt x="10111" y="2316"/>
                    <a:pt x="10095" y="2314"/>
                    <a:pt x="10079" y="2314"/>
                  </a:cubicBezTo>
                  <a:cubicBezTo>
                    <a:pt x="10004" y="2314"/>
                    <a:pt x="9946" y="2371"/>
                    <a:pt x="9917" y="2440"/>
                  </a:cubicBezTo>
                  <a:cubicBezTo>
                    <a:pt x="8916" y="4868"/>
                    <a:pt x="1" y="10772"/>
                    <a:pt x="5616" y="14026"/>
                  </a:cubicBezTo>
                  <a:cubicBezTo>
                    <a:pt x="5642" y="14041"/>
                    <a:pt x="5670" y="14048"/>
                    <a:pt x="5698" y="14048"/>
                  </a:cubicBezTo>
                  <a:cubicBezTo>
                    <a:pt x="5771" y="14048"/>
                    <a:pt x="5841" y="14000"/>
                    <a:pt x="5864" y="13925"/>
                  </a:cubicBezTo>
                  <a:cubicBezTo>
                    <a:pt x="6325" y="12116"/>
                    <a:pt x="7798" y="11147"/>
                    <a:pt x="9301" y="11147"/>
                  </a:cubicBezTo>
                  <a:cubicBezTo>
                    <a:pt x="10415" y="11147"/>
                    <a:pt x="11545" y="11679"/>
                    <a:pt x="12293" y="12793"/>
                  </a:cubicBezTo>
                  <a:cubicBezTo>
                    <a:pt x="12481" y="13076"/>
                    <a:pt x="12637" y="13376"/>
                    <a:pt x="12767" y="13688"/>
                  </a:cubicBezTo>
                  <a:cubicBezTo>
                    <a:pt x="12262" y="12037"/>
                    <a:pt x="11430" y="10576"/>
                    <a:pt x="9360" y="9877"/>
                  </a:cubicBezTo>
                  <a:cubicBezTo>
                    <a:pt x="9169" y="9813"/>
                    <a:pt x="8983" y="9784"/>
                    <a:pt x="8801" y="9784"/>
                  </a:cubicBezTo>
                  <a:cubicBezTo>
                    <a:pt x="8010" y="9784"/>
                    <a:pt x="7314" y="10328"/>
                    <a:pt x="6765" y="10859"/>
                  </a:cubicBezTo>
                  <a:cubicBezTo>
                    <a:pt x="6338" y="11275"/>
                    <a:pt x="6058" y="12123"/>
                    <a:pt x="5844" y="12640"/>
                  </a:cubicBezTo>
                  <a:cubicBezTo>
                    <a:pt x="4158" y="12504"/>
                    <a:pt x="3736" y="11514"/>
                    <a:pt x="4571" y="9672"/>
                  </a:cubicBezTo>
                  <a:cubicBezTo>
                    <a:pt x="5015" y="8252"/>
                    <a:pt x="5861" y="7094"/>
                    <a:pt x="7108" y="6199"/>
                  </a:cubicBezTo>
                  <a:cubicBezTo>
                    <a:pt x="8076" y="5466"/>
                    <a:pt x="9282" y="4868"/>
                    <a:pt x="9779" y="3667"/>
                  </a:cubicBezTo>
                  <a:cubicBezTo>
                    <a:pt x="9933" y="3293"/>
                    <a:pt x="10198" y="3147"/>
                    <a:pt x="10530" y="3147"/>
                  </a:cubicBezTo>
                  <a:cubicBezTo>
                    <a:pt x="11743" y="3147"/>
                    <a:pt x="13853" y="5099"/>
                    <a:pt x="14739" y="5099"/>
                  </a:cubicBezTo>
                  <a:cubicBezTo>
                    <a:pt x="17813" y="5099"/>
                    <a:pt x="15510" y="1135"/>
                    <a:pt x="14967" y="38"/>
                  </a:cubicBezTo>
                  <a:cubicBezTo>
                    <a:pt x="14954" y="12"/>
                    <a:pt x="14930" y="1"/>
                    <a:pt x="1490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6523;p57">
              <a:extLst>
                <a:ext uri="{FF2B5EF4-FFF2-40B4-BE49-F238E27FC236}">
                  <a16:creationId xmlns:a16="http://schemas.microsoft.com/office/drawing/2014/main" id="{D3699893-E13C-4365-B8A7-884C241DF300}"/>
                </a:ext>
              </a:extLst>
            </p:cNvPr>
            <p:cNvSpPr/>
            <p:nvPr/>
          </p:nvSpPr>
          <p:spPr>
            <a:xfrm>
              <a:off x="2029925" y="2223150"/>
              <a:ext cx="265325" cy="386075"/>
            </a:xfrm>
            <a:custGeom>
              <a:avLst/>
              <a:gdLst/>
              <a:ahLst/>
              <a:cxnLst/>
              <a:rect l="l" t="t" r="r" b="b"/>
              <a:pathLst>
                <a:path w="10613" h="15443" extrusionOk="0">
                  <a:moveTo>
                    <a:pt x="4356" y="1"/>
                  </a:moveTo>
                  <a:cubicBezTo>
                    <a:pt x="3578" y="1"/>
                    <a:pt x="2813" y="172"/>
                    <a:pt x="2120" y="550"/>
                  </a:cubicBezTo>
                  <a:cubicBezTo>
                    <a:pt x="2068" y="578"/>
                    <a:pt x="2036" y="633"/>
                    <a:pt x="2036" y="694"/>
                  </a:cubicBezTo>
                  <a:cubicBezTo>
                    <a:pt x="2178" y="1944"/>
                    <a:pt x="1193" y="3708"/>
                    <a:pt x="1606" y="4900"/>
                  </a:cubicBezTo>
                  <a:cubicBezTo>
                    <a:pt x="2215" y="6653"/>
                    <a:pt x="3927" y="7998"/>
                    <a:pt x="2986" y="10175"/>
                  </a:cubicBezTo>
                  <a:cubicBezTo>
                    <a:pt x="2157" y="12095"/>
                    <a:pt x="99" y="13120"/>
                    <a:pt x="1037" y="15392"/>
                  </a:cubicBezTo>
                  <a:cubicBezTo>
                    <a:pt x="1051" y="15427"/>
                    <a:pt x="1082" y="15443"/>
                    <a:pt x="1112" y="15443"/>
                  </a:cubicBezTo>
                  <a:cubicBezTo>
                    <a:pt x="1159" y="15443"/>
                    <a:pt x="1204" y="15407"/>
                    <a:pt x="1184" y="15351"/>
                  </a:cubicBezTo>
                  <a:cubicBezTo>
                    <a:pt x="1" y="12040"/>
                    <a:pt x="4964" y="10550"/>
                    <a:pt x="3110" y="7019"/>
                  </a:cubicBezTo>
                  <a:cubicBezTo>
                    <a:pt x="2003" y="4915"/>
                    <a:pt x="1291" y="301"/>
                    <a:pt x="4621" y="301"/>
                  </a:cubicBezTo>
                  <a:cubicBezTo>
                    <a:pt x="4799" y="301"/>
                    <a:pt x="4989" y="314"/>
                    <a:pt x="5192" y="342"/>
                  </a:cubicBezTo>
                  <a:cubicBezTo>
                    <a:pt x="7646" y="680"/>
                    <a:pt x="10247" y="3185"/>
                    <a:pt x="10137" y="5732"/>
                  </a:cubicBezTo>
                  <a:cubicBezTo>
                    <a:pt x="10133" y="5843"/>
                    <a:pt x="10217" y="5898"/>
                    <a:pt x="10304" y="5898"/>
                  </a:cubicBezTo>
                  <a:cubicBezTo>
                    <a:pt x="10390" y="5898"/>
                    <a:pt x="10479" y="5843"/>
                    <a:pt x="10484" y="5732"/>
                  </a:cubicBezTo>
                  <a:cubicBezTo>
                    <a:pt x="10612" y="2607"/>
                    <a:pt x="7390" y="1"/>
                    <a:pt x="435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6524;p57">
              <a:extLst>
                <a:ext uri="{FF2B5EF4-FFF2-40B4-BE49-F238E27FC236}">
                  <a16:creationId xmlns:a16="http://schemas.microsoft.com/office/drawing/2014/main" id="{D95A1D2E-B432-47D0-862D-FC76D0FF799A}"/>
                </a:ext>
              </a:extLst>
            </p:cNvPr>
            <p:cNvSpPr/>
            <p:nvPr/>
          </p:nvSpPr>
          <p:spPr>
            <a:xfrm>
              <a:off x="2287025" y="2324375"/>
              <a:ext cx="290100" cy="308650"/>
            </a:xfrm>
            <a:custGeom>
              <a:avLst/>
              <a:gdLst/>
              <a:ahLst/>
              <a:cxnLst/>
              <a:rect l="l" t="t" r="r" b="b"/>
              <a:pathLst>
                <a:path w="11604" h="12346" extrusionOk="0">
                  <a:moveTo>
                    <a:pt x="2880" y="0"/>
                  </a:moveTo>
                  <a:cubicBezTo>
                    <a:pt x="1456" y="0"/>
                    <a:pt x="1" y="1150"/>
                    <a:pt x="659" y="1931"/>
                  </a:cubicBezTo>
                  <a:cubicBezTo>
                    <a:pt x="666" y="1940"/>
                    <a:pt x="674" y="1943"/>
                    <a:pt x="682" y="1943"/>
                  </a:cubicBezTo>
                  <a:cubicBezTo>
                    <a:pt x="707" y="1943"/>
                    <a:pt x="729" y="1911"/>
                    <a:pt x="716" y="1885"/>
                  </a:cubicBezTo>
                  <a:cubicBezTo>
                    <a:pt x="844" y="903"/>
                    <a:pt x="1265" y="412"/>
                    <a:pt x="1980" y="412"/>
                  </a:cubicBezTo>
                  <a:cubicBezTo>
                    <a:pt x="2621" y="412"/>
                    <a:pt x="3498" y="806"/>
                    <a:pt x="4611" y="1593"/>
                  </a:cubicBezTo>
                  <a:cubicBezTo>
                    <a:pt x="4799" y="2052"/>
                    <a:pt x="4923" y="2549"/>
                    <a:pt x="5090" y="3017"/>
                  </a:cubicBezTo>
                  <a:cubicBezTo>
                    <a:pt x="5338" y="3724"/>
                    <a:pt x="5806" y="4298"/>
                    <a:pt x="6280" y="4867"/>
                  </a:cubicBezTo>
                  <a:cubicBezTo>
                    <a:pt x="8101" y="7064"/>
                    <a:pt x="11465" y="8851"/>
                    <a:pt x="10838" y="12160"/>
                  </a:cubicBezTo>
                  <a:cubicBezTo>
                    <a:pt x="10817" y="12273"/>
                    <a:pt x="10905" y="12346"/>
                    <a:pt x="10991" y="12346"/>
                  </a:cubicBezTo>
                  <a:cubicBezTo>
                    <a:pt x="11047" y="12346"/>
                    <a:pt x="11102" y="12314"/>
                    <a:pt x="11124" y="12241"/>
                  </a:cubicBezTo>
                  <a:cubicBezTo>
                    <a:pt x="11603" y="10635"/>
                    <a:pt x="10925" y="9365"/>
                    <a:pt x="9940" y="8115"/>
                  </a:cubicBezTo>
                  <a:cubicBezTo>
                    <a:pt x="8090" y="5771"/>
                    <a:pt x="5939" y="4463"/>
                    <a:pt x="4926" y="1507"/>
                  </a:cubicBezTo>
                  <a:cubicBezTo>
                    <a:pt x="4547" y="399"/>
                    <a:pt x="3719" y="0"/>
                    <a:pt x="288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6525;p57">
              <a:extLst>
                <a:ext uri="{FF2B5EF4-FFF2-40B4-BE49-F238E27FC236}">
                  <a16:creationId xmlns:a16="http://schemas.microsoft.com/office/drawing/2014/main" id="{B1AEA741-2D39-4D98-B778-5795A1B355F6}"/>
                </a:ext>
              </a:extLst>
            </p:cNvPr>
            <p:cNvSpPr/>
            <p:nvPr/>
          </p:nvSpPr>
          <p:spPr>
            <a:xfrm>
              <a:off x="2000425" y="3668900"/>
              <a:ext cx="255750" cy="503975"/>
            </a:xfrm>
            <a:custGeom>
              <a:avLst/>
              <a:gdLst/>
              <a:ahLst/>
              <a:cxnLst/>
              <a:rect l="l" t="t" r="r" b="b"/>
              <a:pathLst>
                <a:path w="10230" h="20159" extrusionOk="0">
                  <a:moveTo>
                    <a:pt x="5137" y="0"/>
                  </a:moveTo>
                  <a:cubicBezTo>
                    <a:pt x="5120" y="0"/>
                    <a:pt x="5104" y="9"/>
                    <a:pt x="5098" y="30"/>
                  </a:cubicBezTo>
                  <a:cubicBezTo>
                    <a:pt x="4157" y="2406"/>
                    <a:pt x="3199" y="4239"/>
                    <a:pt x="1732" y="6352"/>
                  </a:cubicBezTo>
                  <a:cubicBezTo>
                    <a:pt x="1132" y="7215"/>
                    <a:pt x="1045" y="9144"/>
                    <a:pt x="1683" y="9998"/>
                  </a:cubicBezTo>
                  <a:cubicBezTo>
                    <a:pt x="3057" y="11846"/>
                    <a:pt x="3323" y="14404"/>
                    <a:pt x="4535" y="16127"/>
                  </a:cubicBezTo>
                  <a:cubicBezTo>
                    <a:pt x="5913" y="18082"/>
                    <a:pt x="7778" y="19014"/>
                    <a:pt x="9865" y="20135"/>
                  </a:cubicBezTo>
                  <a:cubicBezTo>
                    <a:pt x="9895" y="20151"/>
                    <a:pt x="9925" y="20158"/>
                    <a:pt x="9954" y="20158"/>
                  </a:cubicBezTo>
                  <a:cubicBezTo>
                    <a:pt x="10119" y="20158"/>
                    <a:pt x="10229" y="19913"/>
                    <a:pt x="10050" y="19817"/>
                  </a:cubicBezTo>
                  <a:cubicBezTo>
                    <a:pt x="7220" y="18296"/>
                    <a:pt x="5425" y="17646"/>
                    <a:pt x="4498" y="13627"/>
                  </a:cubicBezTo>
                  <a:cubicBezTo>
                    <a:pt x="4215" y="12406"/>
                    <a:pt x="3949" y="11881"/>
                    <a:pt x="3086" y="10994"/>
                  </a:cubicBezTo>
                  <a:cubicBezTo>
                    <a:pt x="0" y="7819"/>
                    <a:pt x="2564" y="6023"/>
                    <a:pt x="4111" y="3913"/>
                  </a:cubicBezTo>
                  <a:cubicBezTo>
                    <a:pt x="4974" y="2738"/>
                    <a:pt x="4925" y="1441"/>
                    <a:pt x="5179" y="53"/>
                  </a:cubicBezTo>
                  <a:cubicBezTo>
                    <a:pt x="5188" y="21"/>
                    <a:pt x="5162" y="0"/>
                    <a:pt x="513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6526;p57">
              <a:extLst>
                <a:ext uri="{FF2B5EF4-FFF2-40B4-BE49-F238E27FC236}">
                  <a16:creationId xmlns:a16="http://schemas.microsoft.com/office/drawing/2014/main" id="{1F70EC2A-9878-45F6-A149-3DDCD79E4351}"/>
                </a:ext>
              </a:extLst>
            </p:cNvPr>
            <p:cNvSpPr/>
            <p:nvPr/>
          </p:nvSpPr>
          <p:spPr>
            <a:xfrm>
              <a:off x="2105800" y="4171775"/>
              <a:ext cx="307475" cy="989675"/>
            </a:xfrm>
            <a:custGeom>
              <a:avLst/>
              <a:gdLst/>
              <a:ahLst/>
              <a:cxnLst/>
              <a:rect l="l" t="t" r="r" b="b"/>
              <a:pathLst>
                <a:path w="12299" h="39587" extrusionOk="0">
                  <a:moveTo>
                    <a:pt x="6182" y="0"/>
                  </a:moveTo>
                  <a:cubicBezTo>
                    <a:pt x="6141" y="0"/>
                    <a:pt x="6100" y="27"/>
                    <a:pt x="6097" y="80"/>
                  </a:cubicBezTo>
                  <a:cubicBezTo>
                    <a:pt x="5586" y="10621"/>
                    <a:pt x="0" y="20861"/>
                    <a:pt x="2344" y="31436"/>
                  </a:cubicBezTo>
                  <a:cubicBezTo>
                    <a:pt x="3197" y="35281"/>
                    <a:pt x="5317" y="39586"/>
                    <a:pt x="8757" y="39586"/>
                  </a:cubicBezTo>
                  <a:cubicBezTo>
                    <a:pt x="9777" y="39586"/>
                    <a:pt x="10914" y="39207"/>
                    <a:pt x="12169" y="38324"/>
                  </a:cubicBezTo>
                  <a:cubicBezTo>
                    <a:pt x="12298" y="38236"/>
                    <a:pt x="12220" y="38045"/>
                    <a:pt x="12099" y="38045"/>
                  </a:cubicBezTo>
                  <a:cubicBezTo>
                    <a:pt x="12074" y="38045"/>
                    <a:pt x="12048" y="38052"/>
                    <a:pt x="12022" y="38070"/>
                  </a:cubicBezTo>
                  <a:cubicBezTo>
                    <a:pt x="10779" y="38909"/>
                    <a:pt x="9675" y="39272"/>
                    <a:pt x="8698" y="39272"/>
                  </a:cubicBezTo>
                  <a:cubicBezTo>
                    <a:pt x="3795" y="39272"/>
                    <a:pt x="2075" y="30121"/>
                    <a:pt x="1972" y="25844"/>
                  </a:cubicBezTo>
                  <a:cubicBezTo>
                    <a:pt x="1764" y="17157"/>
                    <a:pt x="6239" y="8863"/>
                    <a:pt x="6262" y="80"/>
                  </a:cubicBezTo>
                  <a:cubicBezTo>
                    <a:pt x="6262" y="27"/>
                    <a:pt x="6222" y="0"/>
                    <a:pt x="618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6527;p57">
              <a:extLst>
                <a:ext uri="{FF2B5EF4-FFF2-40B4-BE49-F238E27FC236}">
                  <a16:creationId xmlns:a16="http://schemas.microsoft.com/office/drawing/2014/main" id="{A24CA5EC-E192-4006-A562-FAF20651F4E5}"/>
                </a:ext>
              </a:extLst>
            </p:cNvPr>
            <p:cNvSpPr/>
            <p:nvPr/>
          </p:nvSpPr>
          <p:spPr>
            <a:xfrm>
              <a:off x="2271275" y="4054625"/>
              <a:ext cx="651325" cy="1046350"/>
            </a:xfrm>
            <a:custGeom>
              <a:avLst/>
              <a:gdLst/>
              <a:ahLst/>
              <a:cxnLst/>
              <a:rect l="l" t="t" r="r" b="b"/>
              <a:pathLst>
                <a:path w="26053" h="41854" extrusionOk="0">
                  <a:moveTo>
                    <a:pt x="25847" y="1"/>
                  </a:moveTo>
                  <a:cubicBezTo>
                    <a:pt x="25779" y="1"/>
                    <a:pt x="25712" y="37"/>
                    <a:pt x="25687" y="121"/>
                  </a:cubicBezTo>
                  <a:cubicBezTo>
                    <a:pt x="24722" y="3227"/>
                    <a:pt x="24272" y="6247"/>
                    <a:pt x="21474" y="8381"/>
                  </a:cubicBezTo>
                  <a:cubicBezTo>
                    <a:pt x="20034" y="9475"/>
                    <a:pt x="18622" y="10049"/>
                    <a:pt x="17407" y="11438"/>
                  </a:cubicBezTo>
                  <a:cubicBezTo>
                    <a:pt x="16209" y="12807"/>
                    <a:pt x="15709" y="15041"/>
                    <a:pt x="14918" y="16620"/>
                  </a:cubicBezTo>
                  <a:cubicBezTo>
                    <a:pt x="13934" y="18583"/>
                    <a:pt x="12040" y="19389"/>
                    <a:pt x="10478" y="20723"/>
                  </a:cubicBezTo>
                  <a:cubicBezTo>
                    <a:pt x="10442" y="20752"/>
                    <a:pt x="10476" y="20808"/>
                    <a:pt x="10516" y="20808"/>
                  </a:cubicBezTo>
                  <a:cubicBezTo>
                    <a:pt x="10525" y="20808"/>
                    <a:pt x="10533" y="20806"/>
                    <a:pt x="10541" y="20801"/>
                  </a:cubicBezTo>
                  <a:cubicBezTo>
                    <a:pt x="10556" y="20792"/>
                    <a:pt x="10573" y="20780"/>
                    <a:pt x="10588" y="20772"/>
                  </a:cubicBezTo>
                  <a:lnTo>
                    <a:pt x="10588" y="20772"/>
                  </a:lnTo>
                  <a:cubicBezTo>
                    <a:pt x="10651" y="23676"/>
                    <a:pt x="8411" y="24404"/>
                    <a:pt x="6687" y="25914"/>
                  </a:cubicBezTo>
                  <a:cubicBezTo>
                    <a:pt x="4715" y="27637"/>
                    <a:pt x="4496" y="30287"/>
                    <a:pt x="2117" y="31806"/>
                  </a:cubicBezTo>
                  <a:cubicBezTo>
                    <a:pt x="2045" y="31855"/>
                    <a:pt x="2016" y="31968"/>
                    <a:pt x="2088" y="32031"/>
                  </a:cubicBezTo>
                  <a:cubicBezTo>
                    <a:pt x="4020" y="33746"/>
                    <a:pt x="3367" y="33122"/>
                    <a:pt x="2423" y="34422"/>
                  </a:cubicBezTo>
                  <a:cubicBezTo>
                    <a:pt x="1675" y="35455"/>
                    <a:pt x="1436" y="36474"/>
                    <a:pt x="1395" y="37736"/>
                  </a:cubicBezTo>
                  <a:cubicBezTo>
                    <a:pt x="1323" y="39918"/>
                    <a:pt x="2715" y="41604"/>
                    <a:pt x="4819" y="41853"/>
                  </a:cubicBezTo>
                  <a:cubicBezTo>
                    <a:pt x="4822" y="41853"/>
                    <a:pt x="4824" y="41853"/>
                    <a:pt x="4827" y="41853"/>
                  </a:cubicBezTo>
                  <a:cubicBezTo>
                    <a:pt x="4892" y="41853"/>
                    <a:pt x="4904" y="41740"/>
                    <a:pt x="4837" y="41726"/>
                  </a:cubicBezTo>
                  <a:cubicBezTo>
                    <a:pt x="1459" y="41027"/>
                    <a:pt x="1" y="34664"/>
                    <a:pt x="4199" y="33821"/>
                  </a:cubicBezTo>
                  <a:cubicBezTo>
                    <a:pt x="4303" y="33798"/>
                    <a:pt x="4340" y="33651"/>
                    <a:pt x="4262" y="33581"/>
                  </a:cubicBezTo>
                  <a:cubicBezTo>
                    <a:pt x="168" y="29938"/>
                    <a:pt x="11009" y="25102"/>
                    <a:pt x="10879" y="20757"/>
                  </a:cubicBezTo>
                  <a:cubicBezTo>
                    <a:pt x="10879" y="20705"/>
                    <a:pt x="10845" y="20659"/>
                    <a:pt x="10795" y="20639"/>
                  </a:cubicBezTo>
                  <a:cubicBezTo>
                    <a:pt x="12164" y="19784"/>
                    <a:pt x="13397" y="18976"/>
                    <a:pt x="14517" y="17781"/>
                  </a:cubicBezTo>
                  <a:cubicBezTo>
                    <a:pt x="16324" y="15847"/>
                    <a:pt x="16564" y="12899"/>
                    <a:pt x="18348" y="10875"/>
                  </a:cubicBezTo>
                  <a:cubicBezTo>
                    <a:pt x="19713" y="9328"/>
                    <a:pt x="22110" y="8932"/>
                    <a:pt x="23319" y="7183"/>
                  </a:cubicBezTo>
                  <a:cubicBezTo>
                    <a:pt x="24777" y="5081"/>
                    <a:pt x="25265" y="2627"/>
                    <a:pt x="26013" y="211"/>
                  </a:cubicBezTo>
                  <a:cubicBezTo>
                    <a:pt x="26053" y="84"/>
                    <a:pt x="25950" y="1"/>
                    <a:pt x="2584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6528;p57">
              <a:extLst>
                <a:ext uri="{FF2B5EF4-FFF2-40B4-BE49-F238E27FC236}">
                  <a16:creationId xmlns:a16="http://schemas.microsoft.com/office/drawing/2014/main" id="{4312ACD1-8AB4-40F0-9E59-9E939EB9D026}"/>
                </a:ext>
              </a:extLst>
            </p:cNvPr>
            <p:cNvSpPr/>
            <p:nvPr/>
          </p:nvSpPr>
          <p:spPr>
            <a:xfrm>
              <a:off x="1583375" y="3415625"/>
              <a:ext cx="27825" cy="21875"/>
            </a:xfrm>
            <a:custGeom>
              <a:avLst/>
              <a:gdLst/>
              <a:ahLst/>
              <a:cxnLst/>
              <a:rect l="l" t="t" r="r" b="b"/>
              <a:pathLst>
                <a:path w="1113" h="875" extrusionOk="0">
                  <a:moveTo>
                    <a:pt x="1082" y="1"/>
                  </a:moveTo>
                  <a:cubicBezTo>
                    <a:pt x="1078" y="1"/>
                    <a:pt x="1073" y="2"/>
                    <a:pt x="1069" y="4"/>
                  </a:cubicBezTo>
                  <a:cubicBezTo>
                    <a:pt x="347" y="379"/>
                    <a:pt x="662" y="154"/>
                    <a:pt x="59" y="734"/>
                  </a:cubicBezTo>
                  <a:cubicBezTo>
                    <a:pt x="1" y="792"/>
                    <a:pt x="56" y="874"/>
                    <a:pt x="120" y="874"/>
                  </a:cubicBezTo>
                  <a:cubicBezTo>
                    <a:pt x="139" y="874"/>
                    <a:pt x="159" y="867"/>
                    <a:pt x="177" y="850"/>
                  </a:cubicBezTo>
                  <a:cubicBezTo>
                    <a:pt x="445" y="599"/>
                    <a:pt x="769" y="316"/>
                    <a:pt x="1112" y="16"/>
                  </a:cubicBezTo>
                  <a:cubicBezTo>
                    <a:pt x="1104" y="9"/>
                    <a:pt x="1093" y="1"/>
                    <a:pt x="108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6529;p57">
              <a:extLst>
                <a:ext uri="{FF2B5EF4-FFF2-40B4-BE49-F238E27FC236}">
                  <a16:creationId xmlns:a16="http://schemas.microsoft.com/office/drawing/2014/main" id="{2D4E1C03-9F95-449C-AABE-3048451C9DED}"/>
                </a:ext>
              </a:extLst>
            </p:cNvPr>
            <p:cNvSpPr/>
            <p:nvPr/>
          </p:nvSpPr>
          <p:spPr>
            <a:xfrm>
              <a:off x="1611100" y="3392825"/>
              <a:ext cx="26300" cy="24650"/>
            </a:xfrm>
            <a:custGeom>
              <a:avLst/>
              <a:gdLst/>
              <a:ahLst/>
              <a:cxnLst/>
              <a:rect l="l" t="t" r="r" b="b"/>
              <a:pathLst>
                <a:path w="1052" h="986" extrusionOk="0">
                  <a:moveTo>
                    <a:pt x="1051" y="1"/>
                  </a:moveTo>
                  <a:cubicBezTo>
                    <a:pt x="690" y="327"/>
                    <a:pt x="338" y="633"/>
                    <a:pt x="3" y="928"/>
                  </a:cubicBezTo>
                  <a:cubicBezTo>
                    <a:pt x="18" y="945"/>
                    <a:pt x="26" y="968"/>
                    <a:pt x="1" y="985"/>
                  </a:cubicBezTo>
                  <a:cubicBezTo>
                    <a:pt x="315" y="792"/>
                    <a:pt x="673" y="440"/>
                    <a:pt x="105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6530;p57">
              <a:extLst>
                <a:ext uri="{FF2B5EF4-FFF2-40B4-BE49-F238E27FC236}">
                  <a16:creationId xmlns:a16="http://schemas.microsoft.com/office/drawing/2014/main" id="{C0B13069-7124-4EEB-8EDE-A3C8FC6C85DA}"/>
                </a:ext>
              </a:extLst>
            </p:cNvPr>
            <p:cNvSpPr/>
            <p:nvPr/>
          </p:nvSpPr>
          <p:spPr>
            <a:xfrm>
              <a:off x="2233600" y="3828000"/>
              <a:ext cx="18275" cy="19275"/>
            </a:xfrm>
            <a:custGeom>
              <a:avLst/>
              <a:gdLst/>
              <a:ahLst/>
              <a:cxnLst/>
              <a:rect l="l" t="t" r="r" b="b"/>
              <a:pathLst>
                <a:path w="731" h="771" extrusionOk="0">
                  <a:moveTo>
                    <a:pt x="731" y="0"/>
                  </a:moveTo>
                  <a:lnTo>
                    <a:pt x="731" y="0"/>
                  </a:lnTo>
                  <a:cubicBezTo>
                    <a:pt x="488" y="257"/>
                    <a:pt x="246" y="514"/>
                    <a:pt x="1" y="770"/>
                  </a:cubicBezTo>
                  <a:cubicBezTo>
                    <a:pt x="246" y="517"/>
                    <a:pt x="488" y="257"/>
                    <a:pt x="7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6531;p57">
              <a:extLst>
                <a:ext uri="{FF2B5EF4-FFF2-40B4-BE49-F238E27FC236}">
                  <a16:creationId xmlns:a16="http://schemas.microsoft.com/office/drawing/2014/main" id="{069A53C0-83C5-46E1-B281-4557E50F2C81}"/>
                </a:ext>
              </a:extLst>
            </p:cNvPr>
            <p:cNvSpPr/>
            <p:nvPr/>
          </p:nvSpPr>
          <p:spPr>
            <a:xfrm>
              <a:off x="2564525" y="3930825"/>
              <a:ext cx="88525" cy="91100"/>
            </a:xfrm>
            <a:custGeom>
              <a:avLst/>
              <a:gdLst/>
              <a:ahLst/>
              <a:cxnLst/>
              <a:rect l="l" t="t" r="r" b="b"/>
              <a:pathLst>
                <a:path w="3541" h="3644" extrusionOk="0">
                  <a:moveTo>
                    <a:pt x="3540" y="1"/>
                  </a:moveTo>
                  <a:lnTo>
                    <a:pt x="3540" y="1"/>
                  </a:lnTo>
                  <a:cubicBezTo>
                    <a:pt x="2565" y="858"/>
                    <a:pt x="1568" y="1707"/>
                    <a:pt x="754" y="2714"/>
                  </a:cubicBezTo>
                  <a:cubicBezTo>
                    <a:pt x="500" y="3023"/>
                    <a:pt x="252" y="3335"/>
                    <a:pt x="1" y="3644"/>
                  </a:cubicBezTo>
                  <a:cubicBezTo>
                    <a:pt x="1187" y="2429"/>
                    <a:pt x="2394" y="1239"/>
                    <a:pt x="354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6532;p57">
              <a:extLst>
                <a:ext uri="{FF2B5EF4-FFF2-40B4-BE49-F238E27FC236}">
                  <a16:creationId xmlns:a16="http://schemas.microsoft.com/office/drawing/2014/main" id="{C7D1D27C-367A-4274-B8F7-081AFB0D907B}"/>
                </a:ext>
              </a:extLst>
            </p:cNvPr>
            <p:cNvSpPr/>
            <p:nvPr/>
          </p:nvSpPr>
          <p:spPr>
            <a:xfrm>
              <a:off x="1589325" y="3178675"/>
              <a:ext cx="1345850" cy="1985650"/>
            </a:xfrm>
            <a:custGeom>
              <a:avLst/>
              <a:gdLst/>
              <a:ahLst/>
              <a:cxnLst/>
              <a:rect l="l" t="t" r="r" b="b"/>
              <a:pathLst>
                <a:path w="53834" h="79426" extrusionOk="0">
                  <a:moveTo>
                    <a:pt x="11761" y="7120"/>
                  </a:moveTo>
                  <a:lnTo>
                    <a:pt x="11761" y="7120"/>
                  </a:lnTo>
                  <a:cubicBezTo>
                    <a:pt x="11141" y="7764"/>
                    <a:pt x="10523" y="8411"/>
                    <a:pt x="9908" y="9061"/>
                  </a:cubicBezTo>
                  <a:cubicBezTo>
                    <a:pt x="10101" y="8708"/>
                    <a:pt x="10295" y="8359"/>
                    <a:pt x="10474" y="7981"/>
                  </a:cubicBezTo>
                  <a:cubicBezTo>
                    <a:pt x="10485" y="7949"/>
                    <a:pt x="10488" y="7917"/>
                    <a:pt x="10482" y="7886"/>
                  </a:cubicBezTo>
                  <a:cubicBezTo>
                    <a:pt x="10950" y="7490"/>
                    <a:pt x="11383" y="7196"/>
                    <a:pt x="11761" y="7120"/>
                  </a:cubicBezTo>
                  <a:close/>
                  <a:moveTo>
                    <a:pt x="12197" y="7152"/>
                  </a:moveTo>
                  <a:cubicBezTo>
                    <a:pt x="12310" y="7198"/>
                    <a:pt x="12411" y="7268"/>
                    <a:pt x="12492" y="7360"/>
                  </a:cubicBezTo>
                  <a:lnTo>
                    <a:pt x="12489" y="7360"/>
                  </a:lnTo>
                  <a:cubicBezTo>
                    <a:pt x="11447" y="8371"/>
                    <a:pt x="10508" y="9453"/>
                    <a:pt x="9593" y="10562"/>
                  </a:cubicBezTo>
                  <a:cubicBezTo>
                    <a:pt x="10488" y="9456"/>
                    <a:pt x="11386" y="8319"/>
                    <a:pt x="12197" y="7152"/>
                  </a:cubicBezTo>
                  <a:close/>
                  <a:moveTo>
                    <a:pt x="4783" y="7161"/>
                  </a:moveTo>
                  <a:cubicBezTo>
                    <a:pt x="4893" y="8065"/>
                    <a:pt x="5485" y="8775"/>
                    <a:pt x="6380" y="9254"/>
                  </a:cubicBezTo>
                  <a:cubicBezTo>
                    <a:pt x="5548" y="10074"/>
                    <a:pt x="4743" y="10920"/>
                    <a:pt x="3917" y="11748"/>
                  </a:cubicBezTo>
                  <a:cubicBezTo>
                    <a:pt x="4726" y="10934"/>
                    <a:pt x="5150" y="10005"/>
                    <a:pt x="5626" y="8951"/>
                  </a:cubicBezTo>
                  <a:cubicBezTo>
                    <a:pt x="5682" y="8824"/>
                    <a:pt x="5594" y="8710"/>
                    <a:pt x="5485" y="8710"/>
                  </a:cubicBezTo>
                  <a:cubicBezTo>
                    <a:pt x="5447" y="8710"/>
                    <a:pt x="5407" y="8724"/>
                    <a:pt x="5369" y="8755"/>
                  </a:cubicBezTo>
                  <a:cubicBezTo>
                    <a:pt x="4319" y="9627"/>
                    <a:pt x="3316" y="10553"/>
                    <a:pt x="2365" y="11530"/>
                  </a:cubicBezTo>
                  <a:lnTo>
                    <a:pt x="2365" y="11530"/>
                  </a:lnTo>
                  <a:cubicBezTo>
                    <a:pt x="3389" y="10473"/>
                    <a:pt x="4254" y="9523"/>
                    <a:pt x="5087" y="8304"/>
                  </a:cubicBezTo>
                  <a:cubicBezTo>
                    <a:pt x="5170" y="8182"/>
                    <a:pt x="5056" y="8069"/>
                    <a:pt x="4939" y="8069"/>
                  </a:cubicBezTo>
                  <a:cubicBezTo>
                    <a:pt x="4902" y="8069"/>
                    <a:pt x="4864" y="8081"/>
                    <a:pt x="4832" y="8108"/>
                  </a:cubicBezTo>
                  <a:cubicBezTo>
                    <a:pt x="3831" y="8945"/>
                    <a:pt x="2543" y="10120"/>
                    <a:pt x="1790" y="10865"/>
                  </a:cubicBezTo>
                  <a:cubicBezTo>
                    <a:pt x="2976" y="9690"/>
                    <a:pt x="3946" y="8555"/>
                    <a:pt x="4783" y="7161"/>
                  </a:cubicBezTo>
                  <a:close/>
                  <a:moveTo>
                    <a:pt x="9094" y="8988"/>
                  </a:moveTo>
                  <a:lnTo>
                    <a:pt x="9094" y="8988"/>
                  </a:lnTo>
                  <a:cubicBezTo>
                    <a:pt x="8447" y="9699"/>
                    <a:pt x="7809" y="10415"/>
                    <a:pt x="7177" y="11145"/>
                  </a:cubicBezTo>
                  <a:cubicBezTo>
                    <a:pt x="6471" y="11964"/>
                    <a:pt x="6161" y="12269"/>
                    <a:pt x="6091" y="12269"/>
                  </a:cubicBezTo>
                  <a:cubicBezTo>
                    <a:pt x="5908" y="12269"/>
                    <a:pt x="7399" y="10137"/>
                    <a:pt x="7673" y="9707"/>
                  </a:cubicBezTo>
                  <a:cubicBezTo>
                    <a:pt x="7699" y="9661"/>
                    <a:pt x="7699" y="9609"/>
                    <a:pt x="7673" y="9563"/>
                  </a:cubicBezTo>
                  <a:cubicBezTo>
                    <a:pt x="8167" y="9511"/>
                    <a:pt x="8646" y="9283"/>
                    <a:pt x="9094" y="8988"/>
                  </a:cubicBezTo>
                  <a:close/>
                  <a:moveTo>
                    <a:pt x="6689" y="9407"/>
                  </a:moveTo>
                  <a:cubicBezTo>
                    <a:pt x="6712" y="9419"/>
                    <a:pt x="6732" y="9430"/>
                    <a:pt x="6758" y="9442"/>
                  </a:cubicBezTo>
                  <a:cubicBezTo>
                    <a:pt x="6949" y="9520"/>
                    <a:pt x="7154" y="9563"/>
                    <a:pt x="7361" y="9569"/>
                  </a:cubicBezTo>
                  <a:cubicBezTo>
                    <a:pt x="6513" y="10510"/>
                    <a:pt x="5667" y="11451"/>
                    <a:pt x="4795" y="12375"/>
                  </a:cubicBezTo>
                  <a:cubicBezTo>
                    <a:pt x="5522" y="11604"/>
                    <a:pt x="6137" y="10316"/>
                    <a:pt x="6689" y="9407"/>
                  </a:cubicBezTo>
                  <a:close/>
                  <a:moveTo>
                    <a:pt x="9308" y="12320"/>
                  </a:moveTo>
                  <a:cubicBezTo>
                    <a:pt x="9288" y="12342"/>
                    <a:pt x="9269" y="12364"/>
                    <a:pt x="9250" y="12386"/>
                  </a:cubicBezTo>
                  <a:cubicBezTo>
                    <a:pt x="9269" y="12364"/>
                    <a:pt x="9288" y="12342"/>
                    <a:pt x="9308" y="12320"/>
                  </a:cubicBezTo>
                  <a:close/>
                  <a:moveTo>
                    <a:pt x="12685" y="7623"/>
                  </a:moveTo>
                  <a:cubicBezTo>
                    <a:pt x="12803" y="7839"/>
                    <a:pt x="12910" y="8128"/>
                    <a:pt x="12994" y="8506"/>
                  </a:cubicBezTo>
                  <a:cubicBezTo>
                    <a:pt x="13104" y="8977"/>
                    <a:pt x="13086" y="9312"/>
                    <a:pt x="13014" y="9595"/>
                  </a:cubicBezTo>
                  <a:cubicBezTo>
                    <a:pt x="12985" y="9567"/>
                    <a:pt x="12949" y="9554"/>
                    <a:pt x="12914" y="9554"/>
                  </a:cubicBezTo>
                  <a:cubicBezTo>
                    <a:pt x="12871" y="9554"/>
                    <a:pt x="12829" y="9573"/>
                    <a:pt x="12801" y="9609"/>
                  </a:cubicBezTo>
                  <a:cubicBezTo>
                    <a:pt x="11833" y="10680"/>
                    <a:pt x="10734" y="12014"/>
                    <a:pt x="10035" y="13039"/>
                  </a:cubicBezTo>
                  <a:lnTo>
                    <a:pt x="10035" y="13036"/>
                  </a:lnTo>
                  <a:cubicBezTo>
                    <a:pt x="11037" y="11569"/>
                    <a:pt x="12082" y="10184"/>
                    <a:pt x="12954" y="8627"/>
                  </a:cubicBezTo>
                  <a:cubicBezTo>
                    <a:pt x="13020" y="8509"/>
                    <a:pt x="12918" y="8382"/>
                    <a:pt x="12807" y="8382"/>
                  </a:cubicBezTo>
                  <a:cubicBezTo>
                    <a:pt x="12769" y="8382"/>
                    <a:pt x="12730" y="8397"/>
                    <a:pt x="12697" y="8431"/>
                  </a:cubicBezTo>
                  <a:cubicBezTo>
                    <a:pt x="11770" y="9395"/>
                    <a:pt x="10928" y="10424"/>
                    <a:pt x="10065" y="11441"/>
                  </a:cubicBezTo>
                  <a:lnTo>
                    <a:pt x="10065" y="11441"/>
                  </a:lnTo>
                  <a:cubicBezTo>
                    <a:pt x="11067" y="10247"/>
                    <a:pt x="11942" y="9052"/>
                    <a:pt x="12685" y="7623"/>
                  </a:cubicBezTo>
                  <a:close/>
                  <a:moveTo>
                    <a:pt x="12347" y="11156"/>
                  </a:moveTo>
                  <a:cubicBezTo>
                    <a:pt x="12335" y="11270"/>
                    <a:pt x="12398" y="11389"/>
                    <a:pt x="12518" y="11512"/>
                  </a:cubicBezTo>
                  <a:cubicBezTo>
                    <a:pt x="11420" y="12648"/>
                    <a:pt x="11008" y="13093"/>
                    <a:pt x="10985" y="13093"/>
                  </a:cubicBezTo>
                  <a:cubicBezTo>
                    <a:pt x="10952" y="13093"/>
                    <a:pt x="11680" y="12221"/>
                    <a:pt x="12347" y="11156"/>
                  </a:cubicBezTo>
                  <a:close/>
                  <a:moveTo>
                    <a:pt x="12812" y="11753"/>
                  </a:moveTo>
                  <a:lnTo>
                    <a:pt x="12812" y="11753"/>
                  </a:lnTo>
                  <a:cubicBezTo>
                    <a:pt x="12946" y="11839"/>
                    <a:pt x="13081" y="11916"/>
                    <a:pt x="13225" y="11988"/>
                  </a:cubicBezTo>
                  <a:cubicBezTo>
                    <a:pt x="12318" y="13025"/>
                    <a:pt x="11983" y="13427"/>
                    <a:pt x="11949" y="13427"/>
                  </a:cubicBezTo>
                  <a:cubicBezTo>
                    <a:pt x="11902" y="13427"/>
                    <a:pt x="12424" y="12668"/>
                    <a:pt x="12812" y="11753"/>
                  </a:cubicBezTo>
                  <a:close/>
                  <a:moveTo>
                    <a:pt x="13505" y="12129"/>
                  </a:moveTo>
                  <a:cubicBezTo>
                    <a:pt x="13768" y="12251"/>
                    <a:pt x="14054" y="12366"/>
                    <a:pt x="14342" y="12476"/>
                  </a:cubicBezTo>
                  <a:cubicBezTo>
                    <a:pt x="13238" y="13481"/>
                    <a:pt x="12656" y="14171"/>
                    <a:pt x="12565" y="14171"/>
                  </a:cubicBezTo>
                  <a:cubicBezTo>
                    <a:pt x="12482" y="14171"/>
                    <a:pt x="12802" y="13604"/>
                    <a:pt x="13502" y="12190"/>
                  </a:cubicBezTo>
                  <a:lnTo>
                    <a:pt x="13499" y="12190"/>
                  </a:lnTo>
                  <a:cubicBezTo>
                    <a:pt x="13505" y="12170"/>
                    <a:pt x="13508" y="12150"/>
                    <a:pt x="13505" y="12129"/>
                  </a:cubicBezTo>
                  <a:close/>
                  <a:moveTo>
                    <a:pt x="14692" y="12603"/>
                  </a:moveTo>
                  <a:cubicBezTo>
                    <a:pt x="15182" y="12776"/>
                    <a:pt x="15650" y="12918"/>
                    <a:pt x="16005" y="13013"/>
                  </a:cubicBezTo>
                  <a:cubicBezTo>
                    <a:pt x="15973" y="13016"/>
                    <a:pt x="15942" y="13030"/>
                    <a:pt x="15921" y="13056"/>
                  </a:cubicBezTo>
                  <a:cubicBezTo>
                    <a:pt x="14855" y="14300"/>
                    <a:pt x="14198" y="15091"/>
                    <a:pt x="14116" y="15091"/>
                  </a:cubicBezTo>
                  <a:cubicBezTo>
                    <a:pt x="14046" y="15091"/>
                    <a:pt x="14415" y="14487"/>
                    <a:pt x="15335" y="13053"/>
                  </a:cubicBezTo>
                  <a:cubicBezTo>
                    <a:pt x="15416" y="12927"/>
                    <a:pt x="15295" y="12789"/>
                    <a:pt x="15173" y="12789"/>
                  </a:cubicBezTo>
                  <a:cubicBezTo>
                    <a:pt x="15133" y="12789"/>
                    <a:pt x="15092" y="12804"/>
                    <a:pt x="15058" y="12840"/>
                  </a:cubicBezTo>
                  <a:cubicBezTo>
                    <a:pt x="13912" y="14072"/>
                    <a:pt x="13332" y="14734"/>
                    <a:pt x="13279" y="14734"/>
                  </a:cubicBezTo>
                  <a:cubicBezTo>
                    <a:pt x="13226" y="14734"/>
                    <a:pt x="13708" y="14060"/>
                    <a:pt x="14686" y="12620"/>
                  </a:cubicBezTo>
                  <a:cubicBezTo>
                    <a:pt x="14692" y="12614"/>
                    <a:pt x="14686" y="12609"/>
                    <a:pt x="14692" y="12603"/>
                  </a:cubicBezTo>
                  <a:close/>
                  <a:moveTo>
                    <a:pt x="16909" y="14381"/>
                  </a:moveTo>
                  <a:cubicBezTo>
                    <a:pt x="16949" y="14609"/>
                    <a:pt x="17004" y="14837"/>
                    <a:pt x="17073" y="15060"/>
                  </a:cubicBezTo>
                  <a:cubicBezTo>
                    <a:pt x="17045" y="15066"/>
                    <a:pt x="17016" y="15080"/>
                    <a:pt x="16995" y="15100"/>
                  </a:cubicBezTo>
                  <a:cubicBezTo>
                    <a:pt x="16677" y="15495"/>
                    <a:pt x="15297" y="17216"/>
                    <a:pt x="15096" y="17216"/>
                  </a:cubicBezTo>
                  <a:cubicBezTo>
                    <a:pt x="15009" y="17216"/>
                    <a:pt x="15142" y="16895"/>
                    <a:pt x="15676" y="16007"/>
                  </a:cubicBezTo>
                  <a:cubicBezTo>
                    <a:pt x="15667" y="15940"/>
                    <a:pt x="15653" y="15874"/>
                    <a:pt x="15636" y="15810"/>
                  </a:cubicBezTo>
                  <a:cubicBezTo>
                    <a:pt x="16089" y="15360"/>
                    <a:pt x="16513" y="14881"/>
                    <a:pt x="16909" y="14381"/>
                  </a:cubicBezTo>
                  <a:close/>
                  <a:moveTo>
                    <a:pt x="17212" y="15444"/>
                  </a:moveTo>
                  <a:cubicBezTo>
                    <a:pt x="17264" y="15568"/>
                    <a:pt x="17322" y="15686"/>
                    <a:pt x="17388" y="15802"/>
                  </a:cubicBezTo>
                  <a:cubicBezTo>
                    <a:pt x="16695" y="16567"/>
                    <a:pt x="16297" y="17063"/>
                    <a:pt x="16124" y="17289"/>
                  </a:cubicBezTo>
                  <a:cubicBezTo>
                    <a:pt x="16305" y="17026"/>
                    <a:pt x="16701" y="16411"/>
                    <a:pt x="17212" y="15444"/>
                  </a:cubicBezTo>
                  <a:close/>
                  <a:moveTo>
                    <a:pt x="27835" y="15386"/>
                  </a:moveTo>
                  <a:cubicBezTo>
                    <a:pt x="27854" y="15386"/>
                    <a:pt x="27872" y="15386"/>
                    <a:pt x="27891" y="15386"/>
                  </a:cubicBezTo>
                  <a:cubicBezTo>
                    <a:pt x="27065" y="16001"/>
                    <a:pt x="26398" y="16760"/>
                    <a:pt x="25778" y="17566"/>
                  </a:cubicBezTo>
                  <a:cubicBezTo>
                    <a:pt x="26193" y="16884"/>
                    <a:pt x="26566" y="16177"/>
                    <a:pt x="26898" y="15449"/>
                  </a:cubicBezTo>
                  <a:cubicBezTo>
                    <a:pt x="27209" y="15409"/>
                    <a:pt x="27522" y="15386"/>
                    <a:pt x="27835" y="15386"/>
                  </a:cubicBezTo>
                  <a:close/>
                  <a:moveTo>
                    <a:pt x="17683" y="16220"/>
                  </a:moveTo>
                  <a:cubicBezTo>
                    <a:pt x="17838" y="16402"/>
                    <a:pt x="18020" y="16558"/>
                    <a:pt x="18225" y="16682"/>
                  </a:cubicBezTo>
                  <a:cubicBezTo>
                    <a:pt x="17465" y="17490"/>
                    <a:pt x="17132" y="17836"/>
                    <a:pt x="17052" y="17836"/>
                  </a:cubicBezTo>
                  <a:cubicBezTo>
                    <a:pt x="16942" y="17836"/>
                    <a:pt x="17297" y="17201"/>
                    <a:pt x="17683" y="16220"/>
                  </a:cubicBezTo>
                  <a:close/>
                  <a:moveTo>
                    <a:pt x="30899" y="16047"/>
                  </a:moveTo>
                  <a:cubicBezTo>
                    <a:pt x="31165" y="16137"/>
                    <a:pt x="31436" y="16232"/>
                    <a:pt x="31710" y="16333"/>
                  </a:cubicBezTo>
                  <a:cubicBezTo>
                    <a:pt x="30983" y="16919"/>
                    <a:pt x="30293" y="17554"/>
                    <a:pt x="29649" y="18235"/>
                  </a:cubicBezTo>
                  <a:cubicBezTo>
                    <a:pt x="30111" y="17534"/>
                    <a:pt x="30530" y="16803"/>
                    <a:pt x="30899" y="16047"/>
                  </a:cubicBezTo>
                  <a:close/>
                  <a:moveTo>
                    <a:pt x="18592" y="16867"/>
                  </a:moveTo>
                  <a:cubicBezTo>
                    <a:pt x="18690" y="16907"/>
                    <a:pt x="18791" y="16939"/>
                    <a:pt x="18892" y="16968"/>
                  </a:cubicBezTo>
                  <a:cubicBezTo>
                    <a:pt x="18047" y="17809"/>
                    <a:pt x="17614" y="18385"/>
                    <a:pt x="17611" y="18385"/>
                  </a:cubicBezTo>
                  <a:cubicBezTo>
                    <a:pt x="17609" y="18385"/>
                    <a:pt x="17932" y="17948"/>
                    <a:pt x="18592" y="16867"/>
                  </a:cubicBezTo>
                  <a:close/>
                  <a:moveTo>
                    <a:pt x="19400" y="17063"/>
                  </a:moveTo>
                  <a:cubicBezTo>
                    <a:pt x="19579" y="17084"/>
                    <a:pt x="19758" y="17094"/>
                    <a:pt x="19938" y="17094"/>
                  </a:cubicBezTo>
                  <a:cubicBezTo>
                    <a:pt x="19982" y="17094"/>
                    <a:pt x="20026" y="17093"/>
                    <a:pt x="20070" y="17092"/>
                  </a:cubicBezTo>
                  <a:lnTo>
                    <a:pt x="20070" y="17092"/>
                  </a:lnTo>
                  <a:cubicBezTo>
                    <a:pt x="19363" y="17840"/>
                    <a:pt x="18947" y="18357"/>
                    <a:pt x="18733" y="18651"/>
                  </a:cubicBezTo>
                  <a:cubicBezTo>
                    <a:pt x="18898" y="18354"/>
                    <a:pt x="19149" y="17823"/>
                    <a:pt x="19400" y="17063"/>
                  </a:cubicBezTo>
                  <a:close/>
                  <a:moveTo>
                    <a:pt x="32097" y="16474"/>
                  </a:moveTo>
                  <a:cubicBezTo>
                    <a:pt x="32242" y="16529"/>
                    <a:pt x="32386" y="16587"/>
                    <a:pt x="32530" y="16645"/>
                  </a:cubicBezTo>
                  <a:cubicBezTo>
                    <a:pt x="31523" y="17638"/>
                    <a:pt x="30605" y="18712"/>
                    <a:pt x="29718" y="19806"/>
                  </a:cubicBezTo>
                  <a:lnTo>
                    <a:pt x="29716" y="19806"/>
                  </a:lnTo>
                  <a:cubicBezTo>
                    <a:pt x="30515" y="18700"/>
                    <a:pt x="31309" y="17592"/>
                    <a:pt x="32097" y="16474"/>
                  </a:cubicBezTo>
                  <a:close/>
                  <a:moveTo>
                    <a:pt x="34502" y="17563"/>
                  </a:moveTo>
                  <a:cubicBezTo>
                    <a:pt x="34733" y="17690"/>
                    <a:pt x="34958" y="17823"/>
                    <a:pt x="35178" y="17964"/>
                  </a:cubicBezTo>
                  <a:cubicBezTo>
                    <a:pt x="34170" y="18544"/>
                    <a:pt x="33281" y="19260"/>
                    <a:pt x="32467" y="20057"/>
                  </a:cubicBezTo>
                  <a:cubicBezTo>
                    <a:pt x="33142" y="19220"/>
                    <a:pt x="33821" y="18388"/>
                    <a:pt x="34502" y="17563"/>
                  </a:cubicBezTo>
                  <a:close/>
                  <a:moveTo>
                    <a:pt x="26283" y="15559"/>
                  </a:moveTo>
                  <a:cubicBezTo>
                    <a:pt x="24767" y="17118"/>
                    <a:pt x="23474" y="18853"/>
                    <a:pt x="22048" y="20496"/>
                  </a:cubicBezTo>
                  <a:cubicBezTo>
                    <a:pt x="22628" y="19823"/>
                    <a:pt x="24141" y="17722"/>
                    <a:pt x="24808" y="16278"/>
                  </a:cubicBezTo>
                  <a:cubicBezTo>
                    <a:pt x="24866" y="16157"/>
                    <a:pt x="24773" y="16035"/>
                    <a:pt x="24664" y="16035"/>
                  </a:cubicBezTo>
                  <a:cubicBezTo>
                    <a:pt x="24627" y="16035"/>
                    <a:pt x="24589" y="16049"/>
                    <a:pt x="24554" y="16082"/>
                  </a:cubicBezTo>
                  <a:cubicBezTo>
                    <a:pt x="23797" y="16792"/>
                    <a:pt x="23139" y="17525"/>
                    <a:pt x="22487" y="18331"/>
                  </a:cubicBezTo>
                  <a:cubicBezTo>
                    <a:pt x="22057" y="18857"/>
                    <a:pt x="21853" y="19060"/>
                    <a:pt x="21793" y="19060"/>
                  </a:cubicBezTo>
                  <a:cubicBezTo>
                    <a:pt x="21611" y="19060"/>
                    <a:pt x="22774" y="17173"/>
                    <a:pt x="22928" y="16899"/>
                  </a:cubicBezTo>
                  <a:cubicBezTo>
                    <a:pt x="22976" y="16815"/>
                    <a:pt x="22905" y="16739"/>
                    <a:pt x="22832" y="16739"/>
                  </a:cubicBezTo>
                  <a:cubicBezTo>
                    <a:pt x="22799" y="16739"/>
                    <a:pt x="22766" y="16754"/>
                    <a:pt x="22743" y="16792"/>
                  </a:cubicBezTo>
                  <a:cubicBezTo>
                    <a:pt x="22738" y="16798"/>
                    <a:pt x="22735" y="16806"/>
                    <a:pt x="22732" y="16812"/>
                  </a:cubicBezTo>
                  <a:cubicBezTo>
                    <a:pt x="22697" y="16779"/>
                    <a:pt x="22654" y="16758"/>
                    <a:pt x="22609" y="16758"/>
                  </a:cubicBezTo>
                  <a:cubicBezTo>
                    <a:pt x="22568" y="16758"/>
                    <a:pt x="22526" y="16776"/>
                    <a:pt x="22489" y="16821"/>
                  </a:cubicBezTo>
                  <a:cubicBezTo>
                    <a:pt x="22046" y="17363"/>
                    <a:pt x="21336" y="18652"/>
                    <a:pt x="21231" y="18652"/>
                  </a:cubicBezTo>
                  <a:cubicBezTo>
                    <a:pt x="21174" y="18652"/>
                    <a:pt x="21293" y="18280"/>
                    <a:pt x="21721" y="17219"/>
                  </a:cubicBezTo>
                  <a:cubicBezTo>
                    <a:pt x="21775" y="17084"/>
                    <a:pt x="21656" y="16991"/>
                    <a:pt x="21539" y="16991"/>
                  </a:cubicBezTo>
                  <a:cubicBezTo>
                    <a:pt x="21493" y="16991"/>
                    <a:pt x="21448" y="17006"/>
                    <a:pt x="21413" y="17037"/>
                  </a:cubicBezTo>
                  <a:cubicBezTo>
                    <a:pt x="20307" y="18026"/>
                    <a:pt x="19823" y="18755"/>
                    <a:pt x="19732" y="18904"/>
                  </a:cubicBezTo>
                  <a:lnTo>
                    <a:pt x="19732" y="18904"/>
                  </a:lnTo>
                  <a:cubicBezTo>
                    <a:pt x="19799" y="18784"/>
                    <a:pt x="20066" y="18272"/>
                    <a:pt x="20428" y="17219"/>
                  </a:cubicBezTo>
                  <a:cubicBezTo>
                    <a:pt x="20443" y="17167"/>
                    <a:pt x="20434" y="17112"/>
                    <a:pt x="20399" y="17072"/>
                  </a:cubicBezTo>
                  <a:cubicBezTo>
                    <a:pt x="20956" y="17020"/>
                    <a:pt x="21508" y="16922"/>
                    <a:pt x="22051" y="16778"/>
                  </a:cubicBezTo>
                  <a:cubicBezTo>
                    <a:pt x="23465" y="16422"/>
                    <a:pt x="24863" y="15851"/>
                    <a:pt x="26283" y="15559"/>
                  </a:cubicBezTo>
                  <a:close/>
                  <a:moveTo>
                    <a:pt x="28723" y="16523"/>
                  </a:moveTo>
                  <a:cubicBezTo>
                    <a:pt x="28745" y="16523"/>
                    <a:pt x="28603" y="16792"/>
                    <a:pt x="28183" y="17514"/>
                  </a:cubicBezTo>
                  <a:lnTo>
                    <a:pt x="28185" y="17517"/>
                  </a:lnTo>
                  <a:cubicBezTo>
                    <a:pt x="27265" y="19096"/>
                    <a:pt x="26035" y="20505"/>
                    <a:pt x="24886" y="21934"/>
                  </a:cubicBezTo>
                  <a:cubicBezTo>
                    <a:pt x="25668" y="20834"/>
                    <a:pt x="26433" y="19742"/>
                    <a:pt x="27201" y="18738"/>
                  </a:cubicBezTo>
                  <a:cubicBezTo>
                    <a:pt x="27442" y="18421"/>
                    <a:pt x="28664" y="16523"/>
                    <a:pt x="28723" y="16523"/>
                  </a:cubicBezTo>
                  <a:close/>
                  <a:moveTo>
                    <a:pt x="35027" y="19757"/>
                  </a:moveTo>
                  <a:cubicBezTo>
                    <a:pt x="35073" y="19757"/>
                    <a:pt x="34147" y="20878"/>
                    <a:pt x="33509" y="21613"/>
                  </a:cubicBezTo>
                  <a:cubicBezTo>
                    <a:pt x="33157" y="21977"/>
                    <a:pt x="32816" y="22352"/>
                    <a:pt x="32490" y="22739"/>
                  </a:cubicBezTo>
                  <a:cubicBezTo>
                    <a:pt x="32190" y="23065"/>
                    <a:pt x="31884" y="23393"/>
                    <a:pt x="31586" y="23722"/>
                  </a:cubicBezTo>
                  <a:lnTo>
                    <a:pt x="31586" y="23722"/>
                  </a:lnTo>
                  <a:cubicBezTo>
                    <a:pt x="32440" y="22682"/>
                    <a:pt x="33289" y="21662"/>
                    <a:pt x="34147" y="20701"/>
                  </a:cubicBezTo>
                  <a:cubicBezTo>
                    <a:pt x="34758" y="20016"/>
                    <a:pt x="35005" y="19757"/>
                    <a:pt x="35027" y="19757"/>
                  </a:cubicBezTo>
                  <a:close/>
                  <a:moveTo>
                    <a:pt x="28429" y="23607"/>
                  </a:moveTo>
                  <a:lnTo>
                    <a:pt x="28429" y="23607"/>
                  </a:lnTo>
                  <a:cubicBezTo>
                    <a:pt x="28323" y="23750"/>
                    <a:pt x="28217" y="23892"/>
                    <a:pt x="28112" y="24035"/>
                  </a:cubicBezTo>
                  <a:lnTo>
                    <a:pt x="28112" y="24035"/>
                  </a:lnTo>
                  <a:cubicBezTo>
                    <a:pt x="28197" y="23922"/>
                    <a:pt x="28281" y="23809"/>
                    <a:pt x="28364" y="23695"/>
                  </a:cubicBezTo>
                  <a:cubicBezTo>
                    <a:pt x="28386" y="23665"/>
                    <a:pt x="28407" y="23636"/>
                    <a:pt x="28429" y="23607"/>
                  </a:cubicBezTo>
                  <a:close/>
                  <a:moveTo>
                    <a:pt x="30141" y="16890"/>
                  </a:moveTo>
                  <a:cubicBezTo>
                    <a:pt x="28459" y="18908"/>
                    <a:pt x="26575" y="21742"/>
                    <a:pt x="24666" y="23960"/>
                  </a:cubicBezTo>
                  <a:cubicBezTo>
                    <a:pt x="24533" y="24115"/>
                    <a:pt x="24400" y="24271"/>
                    <a:pt x="24268" y="24427"/>
                  </a:cubicBezTo>
                  <a:lnTo>
                    <a:pt x="24268" y="24427"/>
                  </a:lnTo>
                  <a:cubicBezTo>
                    <a:pt x="26238" y="21929"/>
                    <a:pt x="28099" y="19336"/>
                    <a:pt x="30141" y="16890"/>
                  </a:cubicBezTo>
                  <a:close/>
                  <a:moveTo>
                    <a:pt x="40836" y="23328"/>
                  </a:moveTo>
                  <a:cubicBezTo>
                    <a:pt x="41041" y="23357"/>
                    <a:pt x="41246" y="23397"/>
                    <a:pt x="41445" y="23452"/>
                  </a:cubicBezTo>
                  <a:cubicBezTo>
                    <a:pt x="40868" y="23943"/>
                    <a:pt x="40354" y="24489"/>
                    <a:pt x="39872" y="25063"/>
                  </a:cubicBezTo>
                  <a:cubicBezTo>
                    <a:pt x="40233" y="24561"/>
                    <a:pt x="40574" y="24047"/>
                    <a:pt x="40859" y="23496"/>
                  </a:cubicBezTo>
                  <a:cubicBezTo>
                    <a:pt x="40885" y="23441"/>
                    <a:pt x="40877" y="23374"/>
                    <a:pt x="40836" y="23328"/>
                  </a:cubicBezTo>
                  <a:close/>
                  <a:moveTo>
                    <a:pt x="34630" y="18645"/>
                  </a:moveTo>
                  <a:cubicBezTo>
                    <a:pt x="34743" y="18645"/>
                    <a:pt x="34589" y="18938"/>
                    <a:pt x="33971" y="19725"/>
                  </a:cubicBezTo>
                  <a:lnTo>
                    <a:pt x="33971" y="19728"/>
                  </a:lnTo>
                  <a:cubicBezTo>
                    <a:pt x="33024" y="20929"/>
                    <a:pt x="31849" y="21974"/>
                    <a:pt x="30816" y="23106"/>
                  </a:cubicBezTo>
                  <a:cubicBezTo>
                    <a:pt x="30030" y="23966"/>
                    <a:pt x="29219" y="24803"/>
                    <a:pt x="28399" y="25632"/>
                  </a:cubicBezTo>
                  <a:cubicBezTo>
                    <a:pt x="29513" y="24102"/>
                    <a:pt x="30593" y="22543"/>
                    <a:pt x="31823" y="21099"/>
                  </a:cubicBezTo>
                  <a:cubicBezTo>
                    <a:pt x="32167" y="20699"/>
                    <a:pt x="34330" y="18645"/>
                    <a:pt x="34630" y="18645"/>
                  </a:cubicBezTo>
                  <a:close/>
                  <a:moveTo>
                    <a:pt x="35657" y="20447"/>
                  </a:moveTo>
                  <a:cubicBezTo>
                    <a:pt x="35605" y="20537"/>
                    <a:pt x="35674" y="20614"/>
                    <a:pt x="35755" y="20629"/>
                  </a:cubicBezTo>
                  <a:cubicBezTo>
                    <a:pt x="34597" y="22459"/>
                    <a:pt x="32201" y="24310"/>
                    <a:pt x="30934" y="25664"/>
                  </a:cubicBezTo>
                  <a:cubicBezTo>
                    <a:pt x="30587" y="26030"/>
                    <a:pt x="30247" y="26403"/>
                    <a:pt x="29909" y="26772"/>
                  </a:cubicBezTo>
                  <a:cubicBezTo>
                    <a:pt x="30198" y="26325"/>
                    <a:pt x="30481" y="25874"/>
                    <a:pt x="30778" y="25433"/>
                  </a:cubicBezTo>
                  <a:cubicBezTo>
                    <a:pt x="31185" y="24826"/>
                    <a:pt x="31615" y="24240"/>
                    <a:pt x="32060" y="23666"/>
                  </a:cubicBezTo>
                  <a:lnTo>
                    <a:pt x="32060" y="23669"/>
                  </a:lnTo>
                  <a:cubicBezTo>
                    <a:pt x="32611" y="23088"/>
                    <a:pt x="33160" y="22508"/>
                    <a:pt x="33682" y="21908"/>
                  </a:cubicBezTo>
                  <a:cubicBezTo>
                    <a:pt x="34441" y="21357"/>
                    <a:pt x="35494" y="20728"/>
                    <a:pt x="35657" y="20447"/>
                  </a:cubicBezTo>
                  <a:close/>
                  <a:moveTo>
                    <a:pt x="46186" y="25459"/>
                  </a:moveTo>
                  <a:cubicBezTo>
                    <a:pt x="46325" y="25548"/>
                    <a:pt x="46454" y="25646"/>
                    <a:pt x="46579" y="25753"/>
                  </a:cubicBezTo>
                  <a:cubicBezTo>
                    <a:pt x="46177" y="26180"/>
                    <a:pt x="45785" y="26614"/>
                    <a:pt x="45386" y="27044"/>
                  </a:cubicBezTo>
                  <a:cubicBezTo>
                    <a:pt x="45718" y="26550"/>
                    <a:pt x="45987" y="26019"/>
                    <a:pt x="46186" y="25459"/>
                  </a:cubicBezTo>
                  <a:close/>
                  <a:moveTo>
                    <a:pt x="31064" y="17263"/>
                  </a:moveTo>
                  <a:cubicBezTo>
                    <a:pt x="31197" y="17263"/>
                    <a:pt x="29285" y="19885"/>
                    <a:pt x="29080" y="20170"/>
                  </a:cubicBezTo>
                  <a:cubicBezTo>
                    <a:pt x="28108" y="21518"/>
                    <a:pt x="27109" y="22846"/>
                    <a:pt x="26104" y="24171"/>
                  </a:cubicBezTo>
                  <a:cubicBezTo>
                    <a:pt x="25772" y="24532"/>
                    <a:pt x="25434" y="24884"/>
                    <a:pt x="25085" y="25228"/>
                  </a:cubicBezTo>
                  <a:cubicBezTo>
                    <a:pt x="24354" y="25941"/>
                    <a:pt x="23607" y="26648"/>
                    <a:pt x="22899" y="27387"/>
                  </a:cubicBezTo>
                  <a:cubicBezTo>
                    <a:pt x="25604" y="24194"/>
                    <a:pt x="27957" y="20698"/>
                    <a:pt x="30749" y="17571"/>
                  </a:cubicBezTo>
                  <a:cubicBezTo>
                    <a:pt x="30942" y="17355"/>
                    <a:pt x="31039" y="17263"/>
                    <a:pt x="31064" y="17263"/>
                  </a:cubicBezTo>
                  <a:close/>
                  <a:moveTo>
                    <a:pt x="28367" y="15406"/>
                  </a:moveTo>
                  <a:cubicBezTo>
                    <a:pt x="28650" y="15432"/>
                    <a:pt x="28933" y="15478"/>
                    <a:pt x="29210" y="15545"/>
                  </a:cubicBezTo>
                  <a:cubicBezTo>
                    <a:pt x="27536" y="17771"/>
                    <a:pt x="25778" y="19930"/>
                    <a:pt x="24109" y="22159"/>
                  </a:cubicBezTo>
                  <a:cubicBezTo>
                    <a:pt x="23301" y="23244"/>
                    <a:pt x="22533" y="24350"/>
                    <a:pt x="21701" y="25418"/>
                  </a:cubicBezTo>
                  <a:cubicBezTo>
                    <a:pt x="21037" y="26279"/>
                    <a:pt x="19337" y="27217"/>
                    <a:pt x="18875" y="27996"/>
                  </a:cubicBezTo>
                  <a:cubicBezTo>
                    <a:pt x="21577" y="23438"/>
                    <a:pt x="25931" y="20184"/>
                    <a:pt x="28367" y="15418"/>
                  </a:cubicBezTo>
                  <a:cubicBezTo>
                    <a:pt x="28367" y="15415"/>
                    <a:pt x="28367" y="15412"/>
                    <a:pt x="28367" y="15406"/>
                  </a:cubicBezTo>
                  <a:close/>
                  <a:moveTo>
                    <a:pt x="44162" y="24509"/>
                  </a:moveTo>
                  <a:lnTo>
                    <a:pt x="44162" y="24509"/>
                  </a:lnTo>
                  <a:cubicBezTo>
                    <a:pt x="44748" y="24725"/>
                    <a:pt x="45343" y="24962"/>
                    <a:pt x="45868" y="25262"/>
                  </a:cubicBezTo>
                  <a:cubicBezTo>
                    <a:pt x="45161" y="25843"/>
                    <a:pt x="44485" y="26463"/>
                    <a:pt x="43847" y="27122"/>
                  </a:cubicBezTo>
                  <a:cubicBezTo>
                    <a:pt x="44272" y="26475"/>
                    <a:pt x="44662" y="25805"/>
                    <a:pt x="44965" y="25075"/>
                  </a:cubicBezTo>
                  <a:cubicBezTo>
                    <a:pt x="45008" y="24969"/>
                    <a:pt x="44911" y="24894"/>
                    <a:pt x="44817" y="24894"/>
                  </a:cubicBezTo>
                  <a:cubicBezTo>
                    <a:pt x="44780" y="24894"/>
                    <a:pt x="44744" y="24905"/>
                    <a:pt x="44716" y="24930"/>
                  </a:cubicBezTo>
                  <a:cubicBezTo>
                    <a:pt x="43536" y="25993"/>
                    <a:pt x="42430" y="27148"/>
                    <a:pt x="41362" y="28349"/>
                  </a:cubicBezTo>
                  <a:cubicBezTo>
                    <a:pt x="42312" y="27073"/>
                    <a:pt x="43250" y="25797"/>
                    <a:pt x="44165" y="24512"/>
                  </a:cubicBezTo>
                  <a:lnTo>
                    <a:pt x="44162" y="24509"/>
                  </a:lnTo>
                  <a:close/>
                  <a:moveTo>
                    <a:pt x="47332" y="26781"/>
                  </a:moveTo>
                  <a:cubicBezTo>
                    <a:pt x="47401" y="26951"/>
                    <a:pt x="47450" y="27133"/>
                    <a:pt x="47476" y="27318"/>
                  </a:cubicBezTo>
                  <a:cubicBezTo>
                    <a:pt x="47482" y="27353"/>
                    <a:pt x="47497" y="27384"/>
                    <a:pt x="47517" y="27413"/>
                  </a:cubicBezTo>
                  <a:cubicBezTo>
                    <a:pt x="47055" y="27754"/>
                    <a:pt x="46602" y="28109"/>
                    <a:pt x="46163" y="28490"/>
                  </a:cubicBezTo>
                  <a:cubicBezTo>
                    <a:pt x="46567" y="27930"/>
                    <a:pt x="46963" y="27361"/>
                    <a:pt x="47332" y="26781"/>
                  </a:cubicBezTo>
                  <a:close/>
                  <a:moveTo>
                    <a:pt x="29551" y="15623"/>
                  </a:moveTo>
                  <a:lnTo>
                    <a:pt x="29551" y="15623"/>
                  </a:lnTo>
                  <a:cubicBezTo>
                    <a:pt x="29571" y="15628"/>
                    <a:pt x="29589" y="15628"/>
                    <a:pt x="29609" y="15634"/>
                  </a:cubicBezTo>
                  <a:cubicBezTo>
                    <a:pt x="29900" y="15727"/>
                    <a:pt x="30221" y="15828"/>
                    <a:pt x="30553" y="15937"/>
                  </a:cubicBezTo>
                  <a:cubicBezTo>
                    <a:pt x="26882" y="20151"/>
                    <a:pt x="23875" y="24900"/>
                    <a:pt x="19962" y="28909"/>
                  </a:cubicBezTo>
                  <a:lnTo>
                    <a:pt x="19962" y="28909"/>
                  </a:lnTo>
                  <a:cubicBezTo>
                    <a:pt x="21381" y="27416"/>
                    <a:pt x="22850" y="25260"/>
                    <a:pt x="24164" y="23395"/>
                  </a:cubicBezTo>
                  <a:cubicBezTo>
                    <a:pt x="26014" y="20770"/>
                    <a:pt x="28151" y="18559"/>
                    <a:pt x="29551" y="15637"/>
                  </a:cubicBezTo>
                  <a:cubicBezTo>
                    <a:pt x="29554" y="15631"/>
                    <a:pt x="29551" y="15628"/>
                    <a:pt x="29551" y="15623"/>
                  </a:cubicBezTo>
                  <a:close/>
                  <a:moveTo>
                    <a:pt x="37050" y="23522"/>
                  </a:moveTo>
                  <a:cubicBezTo>
                    <a:pt x="37125" y="23522"/>
                    <a:pt x="36886" y="23893"/>
                    <a:pt x="36119" y="24876"/>
                  </a:cubicBezTo>
                  <a:cubicBezTo>
                    <a:pt x="34970" y="26348"/>
                    <a:pt x="33550" y="27679"/>
                    <a:pt x="32178" y="29021"/>
                  </a:cubicBezTo>
                  <a:cubicBezTo>
                    <a:pt x="32701" y="28334"/>
                    <a:pt x="33220" y="27647"/>
                    <a:pt x="33752" y="26966"/>
                  </a:cubicBezTo>
                  <a:cubicBezTo>
                    <a:pt x="34141" y="26463"/>
                    <a:pt x="36839" y="23522"/>
                    <a:pt x="37050" y="23522"/>
                  </a:cubicBezTo>
                  <a:close/>
                  <a:moveTo>
                    <a:pt x="50236" y="27581"/>
                  </a:moveTo>
                  <a:cubicBezTo>
                    <a:pt x="50499" y="27618"/>
                    <a:pt x="50756" y="27673"/>
                    <a:pt x="51013" y="27742"/>
                  </a:cubicBezTo>
                  <a:cubicBezTo>
                    <a:pt x="50314" y="28340"/>
                    <a:pt x="49624" y="28964"/>
                    <a:pt x="48940" y="29604"/>
                  </a:cubicBezTo>
                  <a:cubicBezTo>
                    <a:pt x="49422" y="28981"/>
                    <a:pt x="49867" y="28320"/>
                    <a:pt x="50236" y="27592"/>
                  </a:cubicBezTo>
                  <a:cubicBezTo>
                    <a:pt x="50239" y="27589"/>
                    <a:pt x="50236" y="27584"/>
                    <a:pt x="50236" y="27581"/>
                  </a:cubicBezTo>
                  <a:close/>
                  <a:moveTo>
                    <a:pt x="41731" y="23536"/>
                  </a:moveTo>
                  <a:lnTo>
                    <a:pt x="41731" y="23536"/>
                  </a:lnTo>
                  <a:cubicBezTo>
                    <a:pt x="41887" y="23588"/>
                    <a:pt x="42037" y="23651"/>
                    <a:pt x="42185" y="23727"/>
                  </a:cubicBezTo>
                  <a:cubicBezTo>
                    <a:pt x="42635" y="23963"/>
                    <a:pt x="43221" y="24168"/>
                    <a:pt x="43842" y="24391"/>
                  </a:cubicBezTo>
                  <a:cubicBezTo>
                    <a:pt x="42029" y="26004"/>
                    <a:pt x="40501" y="27930"/>
                    <a:pt x="38966" y="29850"/>
                  </a:cubicBezTo>
                  <a:cubicBezTo>
                    <a:pt x="40337" y="28066"/>
                    <a:pt x="41552" y="26212"/>
                    <a:pt x="42485" y="24255"/>
                  </a:cubicBezTo>
                  <a:cubicBezTo>
                    <a:pt x="42535" y="24149"/>
                    <a:pt x="42454" y="23997"/>
                    <a:pt x="42346" y="23997"/>
                  </a:cubicBezTo>
                  <a:cubicBezTo>
                    <a:pt x="42318" y="23997"/>
                    <a:pt x="42289" y="24007"/>
                    <a:pt x="42260" y="24030"/>
                  </a:cubicBezTo>
                  <a:cubicBezTo>
                    <a:pt x="41460" y="24645"/>
                    <a:pt x="40721" y="25340"/>
                    <a:pt x="40016" y="26082"/>
                  </a:cubicBezTo>
                  <a:cubicBezTo>
                    <a:pt x="40600" y="25268"/>
                    <a:pt x="41171" y="24448"/>
                    <a:pt x="41720" y="23602"/>
                  </a:cubicBezTo>
                  <a:cubicBezTo>
                    <a:pt x="41728" y="23582"/>
                    <a:pt x="41734" y="23559"/>
                    <a:pt x="41731" y="23536"/>
                  </a:cubicBezTo>
                  <a:close/>
                  <a:moveTo>
                    <a:pt x="35435" y="18137"/>
                  </a:moveTo>
                  <a:cubicBezTo>
                    <a:pt x="36416" y="18804"/>
                    <a:pt x="37216" y="19610"/>
                    <a:pt x="37623" y="20585"/>
                  </a:cubicBezTo>
                  <a:cubicBezTo>
                    <a:pt x="37609" y="20581"/>
                    <a:pt x="37595" y="20578"/>
                    <a:pt x="37582" y="20578"/>
                  </a:cubicBezTo>
                  <a:cubicBezTo>
                    <a:pt x="37546" y="20578"/>
                    <a:pt x="37513" y="20594"/>
                    <a:pt x="37490" y="20623"/>
                  </a:cubicBezTo>
                  <a:cubicBezTo>
                    <a:pt x="36492" y="21765"/>
                    <a:pt x="35505" y="22935"/>
                    <a:pt x="34521" y="24108"/>
                  </a:cubicBezTo>
                  <a:lnTo>
                    <a:pt x="34521" y="24108"/>
                  </a:lnTo>
                  <a:cubicBezTo>
                    <a:pt x="35467" y="22835"/>
                    <a:pt x="36364" y="21550"/>
                    <a:pt x="37184" y="20259"/>
                  </a:cubicBezTo>
                  <a:cubicBezTo>
                    <a:pt x="37247" y="20157"/>
                    <a:pt x="37150" y="20044"/>
                    <a:pt x="37052" y="20044"/>
                  </a:cubicBezTo>
                  <a:cubicBezTo>
                    <a:pt x="37019" y="20044"/>
                    <a:pt x="36986" y="20057"/>
                    <a:pt x="36959" y="20086"/>
                  </a:cubicBezTo>
                  <a:cubicBezTo>
                    <a:pt x="33983" y="23371"/>
                    <a:pt x="30917" y="26602"/>
                    <a:pt x="27905" y="29873"/>
                  </a:cubicBezTo>
                  <a:cubicBezTo>
                    <a:pt x="27940" y="29821"/>
                    <a:pt x="27978" y="29769"/>
                    <a:pt x="28009" y="29714"/>
                  </a:cubicBezTo>
                  <a:cubicBezTo>
                    <a:pt x="28321" y="29241"/>
                    <a:pt x="28627" y="28761"/>
                    <a:pt x="28933" y="28282"/>
                  </a:cubicBezTo>
                  <a:cubicBezTo>
                    <a:pt x="29970" y="27156"/>
                    <a:pt x="31003" y="26027"/>
                    <a:pt x="32051" y="24910"/>
                  </a:cubicBezTo>
                  <a:cubicBezTo>
                    <a:pt x="33463" y="23406"/>
                    <a:pt x="35885" y="21688"/>
                    <a:pt x="36564" y="19690"/>
                  </a:cubicBezTo>
                  <a:cubicBezTo>
                    <a:pt x="36587" y="19624"/>
                    <a:pt x="36555" y="19552"/>
                    <a:pt x="36491" y="19526"/>
                  </a:cubicBezTo>
                  <a:lnTo>
                    <a:pt x="36633" y="19283"/>
                  </a:lnTo>
                  <a:cubicBezTo>
                    <a:pt x="36684" y="19197"/>
                    <a:pt x="36609" y="19084"/>
                    <a:pt x="36519" y="19084"/>
                  </a:cubicBezTo>
                  <a:cubicBezTo>
                    <a:pt x="36497" y="19084"/>
                    <a:pt x="36475" y="19090"/>
                    <a:pt x="36454" y="19104"/>
                  </a:cubicBezTo>
                  <a:cubicBezTo>
                    <a:pt x="35957" y="19442"/>
                    <a:pt x="35478" y="19806"/>
                    <a:pt x="35022" y="20196"/>
                  </a:cubicBezTo>
                  <a:cubicBezTo>
                    <a:pt x="35299" y="19800"/>
                    <a:pt x="35550" y="19390"/>
                    <a:pt x="35778" y="18966"/>
                  </a:cubicBezTo>
                  <a:cubicBezTo>
                    <a:pt x="35832" y="18860"/>
                    <a:pt x="35746" y="18749"/>
                    <a:pt x="35651" y="18749"/>
                  </a:cubicBezTo>
                  <a:cubicBezTo>
                    <a:pt x="35619" y="18749"/>
                    <a:pt x="35585" y="18762"/>
                    <a:pt x="35556" y="18793"/>
                  </a:cubicBezTo>
                  <a:cubicBezTo>
                    <a:pt x="34461" y="19921"/>
                    <a:pt x="33387" y="21073"/>
                    <a:pt x="32326" y="22240"/>
                  </a:cubicBezTo>
                  <a:lnTo>
                    <a:pt x="32326" y="22240"/>
                  </a:lnTo>
                  <a:cubicBezTo>
                    <a:pt x="33471" y="20939"/>
                    <a:pt x="34527" y="19583"/>
                    <a:pt x="35435" y="18137"/>
                  </a:cubicBezTo>
                  <a:close/>
                  <a:moveTo>
                    <a:pt x="24629" y="24520"/>
                  </a:moveTo>
                  <a:lnTo>
                    <a:pt x="24629" y="24520"/>
                  </a:lnTo>
                  <a:cubicBezTo>
                    <a:pt x="23428" y="26163"/>
                    <a:pt x="22215" y="27777"/>
                    <a:pt x="20884" y="29203"/>
                  </a:cubicBezTo>
                  <a:lnTo>
                    <a:pt x="20887" y="29203"/>
                  </a:lnTo>
                  <a:cubicBezTo>
                    <a:pt x="20437" y="29685"/>
                    <a:pt x="20246" y="29877"/>
                    <a:pt x="20228" y="29877"/>
                  </a:cubicBezTo>
                  <a:cubicBezTo>
                    <a:pt x="20159" y="29877"/>
                    <a:pt x="22437" y="27259"/>
                    <a:pt x="22700" y="26925"/>
                  </a:cubicBezTo>
                  <a:cubicBezTo>
                    <a:pt x="23347" y="26117"/>
                    <a:pt x="23982" y="25317"/>
                    <a:pt x="24629" y="24520"/>
                  </a:cubicBezTo>
                  <a:close/>
                  <a:moveTo>
                    <a:pt x="51440" y="27884"/>
                  </a:moveTo>
                  <a:cubicBezTo>
                    <a:pt x="51715" y="27988"/>
                    <a:pt x="51977" y="28123"/>
                    <a:pt x="52223" y="28285"/>
                  </a:cubicBezTo>
                  <a:cubicBezTo>
                    <a:pt x="51481" y="28935"/>
                    <a:pt x="50745" y="29602"/>
                    <a:pt x="50014" y="30289"/>
                  </a:cubicBezTo>
                  <a:cubicBezTo>
                    <a:pt x="50540" y="29518"/>
                    <a:pt x="51016" y="28712"/>
                    <a:pt x="51440" y="27884"/>
                  </a:cubicBezTo>
                  <a:close/>
                  <a:moveTo>
                    <a:pt x="24837" y="25805"/>
                  </a:moveTo>
                  <a:lnTo>
                    <a:pt x="24837" y="25805"/>
                  </a:lnTo>
                  <a:cubicBezTo>
                    <a:pt x="23973" y="26908"/>
                    <a:pt x="23099" y="28002"/>
                    <a:pt x="22215" y="29088"/>
                  </a:cubicBezTo>
                  <a:cubicBezTo>
                    <a:pt x="21690" y="29726"/>
                    <a:pt x="21158" y="30364"/>
                    <a:pt x="20624" y="30996"/>
                  </a:cubicBezTo>
                  <a:cubicBezTo>
                    <a:pt x="21245" y="30257"/>
                    <a:pt x="21785" y="29070"/>
                    <a:pt x="22449" y="28291"/>
                  </a:cubicBezTo>
                  <a:cubicBezTo>
                    <a:pt x="23200" y="27419"/>
                    <a:pt x="24014" y="26611"/>
                    <a:pt x="24837" y="25805"/>
                  </a:cubicBezTo>
                  <a:close/>
                  <a:moveTo>
                    <a:pt x="32839" y="16772"/>
                  </a:moveTo>
                  <a:cubicBezTo>
                    <a:pt x="33041" y="16855"/>
                    <a:pt x="33243" y="16945"/>
                    <a:pt x="33446" y="17037"/>
                  </a:cubicBezTo>
                  <a:cubicBezTo>
                    <a:pt x="33428" y="17046"/>
                    <a:pt x="33411" y="17043"/>
                    <a:pt x="33394" y="17060"/>
                  </a:cubicBezTo>
                  <a:cubicBezTo>
                    <a:pt x="31490" y="19021"/>
                    <a:pt x="30034" y="21400"/>
                    <a:pt x="28429" y="23607"/>
                  </a:cubicBezTo>
                  <a:lnTo>
                    <a:pt x="28429" y="23607"/>
                  </a:lnTo>
                  <a:cubicBezTo>
                    <a:pt x="30050" y="21417"/>
                    <a:pt x="31696" y="19247"/>
                    <a:pt x="33613" y="17277"/>
                  </a:cubicBezTo>
                  <a:cubicBezTo>
                    <a:pt x="33653" y="17234"/>
                    <a:pt x="33662" y="17173"/>
                    <a:pt x="33636" y="17121"/>
                  </a:cubicBezTo>
                  <a:lnTo>
                    <a:pt x="33636" y="17121"/>
                  </a:lnTo>
                  <a:cubicBezTo>
                    <a:pt x="33835" y="17216"/>
                    <a:pt x="34035" y="17314"/>
                    <a:pt x="34231" y="17418"/>
                  </a:cubicBezTo>
                  <a:cubicBezTo>
                    <a:pt x="31812" y="19442"/>
                    <a:pt x="30030" y="21968"/>
                    <a:pt x="27986" y="24353"/>
                  </a:cubicBezTo>
                  <a:lnTo>
                    <a:pt x="27983" y="24353"/>
                  </a:lnTo>
                  <a:cubicBezTo>
                    <a:pt x="27804" y="24561"/>
                    <a:pt x="27611" y="24757"/>
                    <a:pt x="27426" y="24962"/>
                  </a:cubicBezTo>
                  <a:cubicBezTo>
                    <a:pt x="27655" y="24653"/>
                    <a:pt x="27883" y="24344"/>
                    <a:pt x="28112" y="24035"/>
                  </a:cubicBezTo>
                  <a:lnTo>
                    <a:pt x="28112" y="24035"/>
                  </a:lnTo>
                  <a:cubicBezTo>
                    <a:pt x="27814" y="24431"/>
                    <a:pt x="27506" y="24820"/>
                    <a:pt x="27201" y="25210"/>
                  </a:cubicBezTo>
                  <a:cubicBezTo>
                    <a:pt x="26967" y="25464"/>
                    <a:pt x="26739" y="25724"/>
                    <a:pt x="26502" y="25973"/>
                  </a:cubicBezTo>
                  <a:cubicBezTo>
                    <a:pt x="26696" y="25771"/>
                    <a:pt x="26889" y="25566"/>
                    <a:pt x="27083" y="25361"/>
                  </a:cubicBezTo>
                  <a:lnTo>
                    <a:pt x="27083" y="25361"/>
                  </a:lnTo>
                  <a:cubicBezTo>
                    <a:pt x="26292" y="26368"/>
                    <a:pt x="25486" y="27361"/>
                    <a:pt x="24655" y="28334"/>
                  </a:cubicBezTo>
                  <a:cubicBezTo>
                    <a:pt x="24086" y="28998"/>
                    <a:pt x="23029" y="29801"/>
                    <a:pt x="22215" y="30589"/>
                  </a:cubicBezTo>
                  <a:cubicBezTo>
                    <a:pt x="23358" y="29304"/>
                    <a:pt x="24559" y="28019"/>
                    <a:pt x="25769" y="26743"/>
                  </a:cubicBezTo>
                  <a:lnTo>
                    <a:pt x="25769" y="26743"/>
                  </a:lnTo>
                  <a:cubicBezTo>
                    <a:pt x="24375" y="28175"/>
                    <a:pt x="22954" y="29587"/>
                    <a:pt x="21620" y="31083"/>
                  </a:cubicBezTo>
                  <a:cubicBezTo>
                    <a:pt x="24577" y="25765"/>
                    <a:pt x="30143" y="22344"/>
                    <a:pt x="32839" y="16772"/>
                  </a:cubicBezTo>
                  <a:close/>
                  <a:moveTo>
                    <a:pt x="46743" y="28437"/>
                  </a:moveTo>
                  <a:cubicBezTo>
                    <a:pt x="46787" y="28437"/>
                    <a:pt x="46560" y="28734"/>
                    <a:pt x="45871" y="29524"/>
                  </a:cubicBezTo>
                  <a:lnTo>
                    <a:pt x="45776" y="29630"/>
                  </a:lnTo>
                  <a:cubicBezTo>
                    <a:pt x="45126" y="30228"/>
                    <a:pt x="44485" y="30834"/>
                    <a:pt x="43856" y="31449"/>
                  </a:cubicBezTo>
                  <a:cubicBezTo>
                    <a:pt x="43951" y="31325"/>
                    <a:pt x="44041" y="31195"/>
                    <a:pt x="44139" y="31071"/>
                  </a:cubicBezTo>
                  <a:cubicBezTo>
                    <a:pt x="44471" y="30651"/>
                    <a:pt x="46622" y="28437"/>
                    <a:pt x="46743" y="28437"/>
                  </a:cubicBezTo>
                  <a:close/>
                  <a:moveTo>
                    <a:pt x="53574" y="30410"/>
                  </a:moveTo>
                  <a:cubicBezTo>
                    <a:pt x="53606" y="30612"/>
                    <a:pt x="53617" y="30817"/>
                    <a:pt x="53614" y="31025"/>
                  </a:cubicBezTo>
                  <a:cubicBezTo>
                    <a:pt x="53603" y="31031"/>
                    <a:pt x="53588" y="31028"/>
                    <a:pt x="53577" y="31036"/>
                  </a:cubicBezTo>
                  <a:cubicBezTo>
                    <a:pt x="53311" y="31239"/>
                    <a:pt x="53054" y="31455"/>
                    <a:pt x="52800" y="31674"/>
                  </a:cubicBezTo>
                  <a:cubicBezTo>
                    <a:pt x="53080" y="31267"/>
                    <a:pt x="53337" y="30846"/>
                    <a:pt x="53574" y="30410"/>
                  </a:cubicBezTo>
                  <a:close/>
                  <a:moveTo>
                    <a:pt x="53138" y="29235"/>
                  </a:moveTo>
                  <a:cubicBezTo>
                    <a:pt x="53259" y="29425"/>
                    <a:pt x="53363" y="29630"/>
                    <a:pt x="53444" y="29844"/>
                  </a:cubicBezTo>
                  <a:cubicBezTo>
                    <a:pt x="53484" y="29954"/>
                    <a:pt x="53496" y="30072"/>
                    <a:pt x="53522" y="30188"/>
                  </a:cubicBezTo>
                  <a:cubicBezTo>
                    <a:pt x="53495" y="30171"/>
                    <a:pt x="53465" y="30163"/>
                    <a:pt x="53435" y="30163"/>
                  </a:cubicBezTo>
                  <a:cubicBezTo>
                    <a:pt x="53397" y="30163"/>
                    <a:pt x="53359" y="30176"/>
                    <a:pt x="53328" y="30202"/>
                  </a:cubicBezTo>
                  <a:cubicBezTo>
                    <a:pt x="52581" y="30826"/>
                    <a:pt x="51859" y="31484"/>
                    <a:pt x="51152" y="32162"/>
                  </a:cubicBezTo>
                  <a:cubicBezTo>
                    <a:pt x="51899" y="31250"/>
                    <a:pt x="52584" y="30289"/>
                    <a:pt x="53138" y="29235"/>
                  </a:cubicBezTo>
                  <a:close/>
                  <a:moveTo>
                    <a:pt x="28740" y="24633"/>
                  </a:moveTo>
                  <a:lnTo>
                    <a:pt x="28425" y="25069"/>
                  </a:lnTo>
                  <a:cubicBezTo>
                    <a:pt x="27689" y="26088"/>
                    <a:pt x="26863" y="27052"/>
                    <a:pt x="26020" y="28008"/>
                  </a:cubicBezTo>
                  <a:cubicBezTo>
                    <a:pt x="24854" y="29163"/>
                    <a:pt x="23688" y="30318"/>
                    <a:pt x="22553" y="31504"/>
                  </a:cubicBezTo>
                  <a:cubicBezTo>
                    <a:pt x="21862" y="32228"/>
                    <a:pt x="21595" y="32501"/>
                    <a:pt x="21586" y="32501"/>
                  </a:cubicBezTo>
                  <a:cubicBezTo>
                    <a:pt x="21563" y="32501"/>
                    <a:pt x="23290" y="30645"/>
                    <a:pt x="23797" y="30098"/>
                  </a:cubicBezTo>
                  <a:cubicBezTo>
                    <a:pt x="24874" y="28938"/>
                    <a:pt x="25980" y="27815"/>
                    <a:pt x="27031" y="26631"/>
                  </a:cubicBezTo>
                  <a:cubicBezTo>
                    <a:pt x="27611" y="25973"/>
                    <a:pt x="28177" y="25306"/>
                    <a:pt x="28740" y="24633"/>
                  </a:cubicBezTo>
                  <a:close/>
                  <a:moveTo>
                    <a:pt x="30533" y="25320"/>
                  </a:moveTo>
                  <a:lnTo>
                    <a:pt x="30533" y="25320"/>
                  </a:lnTo>
                  <a:cubicBezTo>
                    <a:pt x="30059" y="26004"/>
                    <a:pt x="29597" y="26706"/>
                    <a:pt x="29138" y="27416"/>
                  </a:cubicBezTo>
                  <a:cubicBezTo>
                    <a:pt x="29002" y="27627"/>
                    <a:pt x="28867" y="27838"/>
                    <a:pt x="28731" y="28048"/>
                  </a:cubicBezTo>
                  <a:cubicBezTo>
                    <a:pt x="27126" y="29798"/>
                    <a:pt x="25506" y="31539"/>
                    <a:pt x="23841" y="33236"/>
                  </a:cubicBezTo>
                  <a:lnTo>
                    <a:pt x="23838" y="33236"/>
                  </a:lnTo>
                  <a:cubicBezTo>
                    <a:pt x="26107" y="30820"/>
                    <a:pt x="28174" y="28063"/>
                    <a:pt x="30310" y="25568"/>
                  </a:cubicBezTo>
                  <a:cubicBezTo>
                    <a:pt x="30382" y="25485"/>
                    <a:pt x="30458" y="25404"/>
                    <a:pt x="30533" y="25320"/>
                  </a:cubicBezTo>
                  <a:close/>
                  <a:moveTo>
                    <a:pt x="43821" y="26129"/>
                  </a:moveTo>
                  <a:lnTo>
                    <a:pt x="43821" y="26129"/>
                  </a:lnTo>
                  <a:cubicBezTo>
                    <a:pt x="42722" y="27272"/>
                    <a:pt x="42046" y="28981"/>
                    <a:pt x="40845" y="30199"/>
                  </a:cubicBezTo>
                  <a:cubicBezTo>
                    <a:pt x="39852" y="31210"/>
                    <a:pt x="38888" y="32220"/>
                    <a:pt x="37938" y="33245"/>
                  </a:cubicBezTo>
                  <a:cubicBezTo>
                    <a:pt x="39220" y="31617"/>
                    <a:pt x="40481" y="29980"/>
                    <a:pt x="41760" y="28395"/>
                  </a:cubicBezTo>
                  <a:lnTo>
                    <a:pt x="41757" y="28395"/>
                  </a:lnTo>
                  <a:cubicBezTo>
                    <a:pt x="42404" y="27604"/>
                    <a:pt x="43094" y="26847"/>
                    <a:pt x="43821" y="26129"/>
                  </a:cubicBezTo>
                  <a:close/>
                  <a:moveTo>
                    <a:pt x="46448" y="27726"/>
                  </a:moveTo>
                  <a:cubicBezTo>
                    <a:pt x="46467" y="27726"/>
                    <a:pt x="46001" y="28267"/>
                    <a:pt x="44676" y="29757"/>
                  </a:cubicBezTo>
                  <a:cubicBezTo>
                    <a:pt x="43614" y="30953"/>
                    <a:pt x="42534" y="32125"/>
                    <a:pt x="41448" y="33288"/>
                  </a:cubicBezTo>
                  <a:cubicBezTo>
                    <a:pt x="42006" y="32653"/>
                    <a:pt x="42563" y="32024"/>
                    <a:pt x="43111" y="31380"/>
                  </a:cubicBezTo>
                  <a:lnTo>
                    <a:pt x="43108" y="31380"/>
                  </a:lnTo>
                  <a:cubicBezTo>
                    <a:pt x="43695" y="30690"/>
                    <a:pt x="46402" y="27726"/>
                    <a:pt x="46448" y="27726"/>
                  </a:cubicBezTo>
                  <a:close/>
                  <a:moveTo>
                    <a:pt x="31523" y="23128"/>
                  </a:moveTo>
                  <a:cubicBezTo>
                    <a:pt x="28721" y="26244"/>
                    <a:pt x="25999" y="29445"/>
                    <a:pt x="23205" y="32552"/>
                  </a:cubicBezTo>
                  <a:cubicBezTo>
                    <a:pt x="22795" y="33104"/>
                    <a:pt x="22244" y="33531"/>
                    <a:pt x="21609" y="33794"/>
                  </a:cubicBezTo>
                  <a:cubicBezTo>
                    <a:pt x="22178" y="32930"/>
                    <a:pt x="22821" y="32119"/>
                    <a:pt x="23532" y="31366"/>
                  </a:cubicBezTo>
                  <a:cubicBezTo>
                    <a:pt x="24467" y="30315"/>
                    <a:pt x="25463" y="29330"/>
                    <a:pt x="26372" y="28256"/>
                  </a:cubicBezTo>
                  <a:cubicBezTo>
                    <a:pt x="26424" y="28196"/>
                    <a:pt x="26468" y="28132"/>
                    <a:pt x="26517" y="28074"/>
                  </a:cubicBezTo>
                  <a:cubicBezTo>
                    <a:pt x="28224" y="26457"/>
                    <a:pt x="29941" y="24836"/>
                    <a:pt x="31523" y="23128"/>
                  </a:cubicBezTo>
                  <a:close/>
                  <a:moveTo>
                    <a:pt x="44038" y="31631"/>
                  </a:moveTo>
                  <a:cubicBezTo>
                    <a:pt x="43244" y="32546"/>
                    <a:pt x="42450" y="33461"/>
                    <a:pt x="41656" y="34377"/>
                  </a:cubicBezTo>
                  <a:lnTo>
                    <a:pt x="41653" y="34377"/>
                  </a:lnTo>
                  <a:cubicBezTo>
                    <a:pt x="42026" y="33877"/>
                    <a:pt x="42407" y="33386"/>
                    <a:pt x="42773" y="32887"/>
                  </a:cubicBezTo>
                  <a:cubicBezTo>
                    <a:pt x="43189" y="32463"/>
                    <a:pt x="43617" y="32047"/>
                    <a:pt x="44038" y="31631"/>
                  </a:cubicBezTo>
                  <a:close/>
                  <a:moveTo>
                    <a:pt x="53493" y="32064"/>
                  </a:moveTo>
                  <a:lnTo>
                    <a:pt x="53493" y="32064"/>
                  </a:lnTo>
                  <a:cubicBezTo>
                    <a:pt x="53276" y="32985"/>
                    <a:pt x="52838" y="33897"/>
                    <a:pt x="52402" y="34697"/>
                  </a:cubicBezTo>
                  <a:lnTo>
                    <a:pt x="52402" y="34694"/>
                  </a:lnTo>
                  <a:cubicBezTo>
                    <a:pt x="52101" y="34818"/>
                    <a:pt x="51807" y="34960"/>
                    <a:pt x="51524" y="35116"/>
                  </a:cubicBezTo>
                  <a:cubicBezTo>
                    <a:pt x="52335" y="34137"/>
                    <a:pt x="53028" y="33118"/>
                    <a:pt x="53493" y="32064"/>
                  </a:cubicBezTo>
                  <a:close/>
                  <a:moveTo>
                    <a:pt x="41373" y="25104"/>
                  </a:moveTo>
                  <a:cubicBezTo>
                    <a:pt x="41579" y="25104"/>
                    <a:pt x="39508" y="28176"/>
                    <a:pt x="39072" y="28704"/>
                  </a:cubicBezTo>
                  <a:cubicBezTo>
                    <a:pt x="38059" y="29939"/>
                    <a:pt x="37046" y="31169"/>
                    <a:pt x="35998" y="32376"/>
                  </a:cubicBezTo>
                  <a:cubicBezTo>
                    <a:pt x="35163" y="33340"/>
                    <a:pt x="34312" y="34290"/>
                    <a:pt x="33457" y="35234"/>
                  </a:cubicBezTo>
                  <a:cubicBezTo>
                    <a:pt x="34358" y="33944"/>
                    <a:pt x="35285" y="32668"/>
                    <a:pt x="36275" y="31435"/>
                  </a:cubicBezTo>
                  <a:cubicBezTo>
                    <a:pt x="37715" y="29636"/>
                    <a:pt x="39078" y="27765"/>
                    <a:pt x="40542" y="25993"/>
                  </a:cubicBezTo>
                  <a:cubicBezTo>
                    <a:pt x="41067" y="25356"/>
                    <a:pt x="41313" y="25104"/>
                    <a:pt x="41373" y="25104"/>
                  </a:cubicBezTo>
                  <a:close/>
                  <a:moveTo>
                    <a:pt x="46818" y="25981"/>
                  </a:moveTo>
                  <a:cubicBezTo>
                    <a:pt x="46954" y="26123"/>
                    <a:pt x="47069" y="26282"/>
                    <a:pt x="47170" y="26452"/>
                  </a:cubicBezTo>
                  <a:cubicBezTo>
                    <a:pt x="44078" y="29550"/>
                    <a:pt x="40966" y="32763"/>
                    <a:pt x="37920" y="36057"/>
                  </a:cubicBezTo>
                  <a:cubicBezTo>
                    <a:pt x="40807" y="32630"/>
                    <a:pt x="43744" y="29244"/>
                    <a:pt x="46818" y="25981"/>
                  </a:cubicBezTo>
                  <a:close/>
                  <a:moveTo>
                    <a:pt x="37710" y="20834"/>
                  </a:moveTo>
                  <a:cubicBezTo>
                    <a:pt x="37817" y="21131"/>
                    <a:pt x="37880" y="21443"/>
                    <a:pt x="37906" y="21760"/>
                  </a:cubicBezTo>
                  <a:cubicBezTo>
                    <a:pt x="37871" y="21763"/>
                    <a:pt x="37837" y="21778"/>
                    <a:pt x="37814" y="21804"/>
                  </a:cubicBezTo>
                  <a:cubicBezTo>
                    <a:pt x="35140" y="24636"/>
                    <a:pt x="32790" y="27728"/>
                    <a:pt x="30426" y="30811"/>
                  </a:cubicBezTo>
                  <a:cubicBezTo>
                    <a:pt x="29621" y="31689"/>
                    <a:pt x="25190" y="36479"/>
                    <a:pt x="24922" y="36479"/>
                  </a:cubicBezTo>
                  <a:cubicBezTo>
                    <a:pt x="24831" y="36479"/>
                    <a:pt x="25226" y="35918"/>
                    <a:pt x="26421" y="34449"/>
                  </a:cubicBezTo>
                  <a:lnTo>
                    <a:pt x="26421" y="34452"/>
                  </a:lnTo>
                  <a:cubicBezTo>
                    <a:pt x="30180" y="29830"/>
                    <a:pt x="34756" y="26088"/>
                    <a:pt x="37710" y="20834"/>
                  </a:cubicBezTo>
                  <a:close/>
                  <a:moveTo>
                    <a:pt x="37860" y="22511"/>
                  </a:moveTo>
                  <a:cubicBezTo>
                    <a:pt x="37857" y="22549"/>
                    <a:pt x="37874" y="22586"/>
                    <a:pt x="37906" y="22606"/>
                  </a:cubicBezTo>
                  <a:cubicBezTo>
                    <a:pt x="38328" y="22933"/>
                    <a:pt x="38804" y="23071"/>
                    <a:pt x="39306" y="23152"/>
                  </a:cubicBezTo>
                  <a:cubicBezTo>
                    <a:pt x="37242" y="25361"/>
                    <a:pt x="35342" y="27696"/>
                    <a:pt x="33269" y="29885"/>
                  </a:cubicBezTo>
                  <a:cubicBezTo>
                    <a:pt x="33887" y="29111"/>
                    <a:pt x="34494" y="28326"/>
                    <a:pt x="35097" y="27540"/>
                  </a:cubicBezTo>
                  <a:cubicBezTo>
                    <a:pt x="36272" y="26123"/>
                    <a:pt x="37427" y="24691"/>
                    <a:pt x="38489" y="23175"/>
                  </a:cubicBezTo>
                  <a:cubicBezTo>
                    <a:pt x="38563" y="23069"/>
                    <a:pt x="38451" y="22940"/>
                    <a:pt x="38345" y="22940"/>
                  </a:cubicBezTo>
                  <a:cubicBezTo>
                    <a:pt x="38310" y="22940"/>
                    <a:pt x="38276" y="22954"/>
                    <a:pt x="38250" y="22987"/>
                  </a:cubicBezTo>
                  <a:cubicBezTo>
                    <a:pt x="37025" y="24526"/>
                    <a:pt x="35836" y="26091"/>
                    <a:pt x="34635" y="27641"/>
                  </a:cubicBezTo>
                  <a:cubicBezTo>
                    <a:pt x="33304" y="29235"/>
                    <a:pt x="31901" y="30944"/>
                    <a:pt x="31503" y="31426"/>
                  </a:cubicBezTo>
                  <a:cubicBezTo>
                    <a:pt x="31205" y="31787"/>
                    <a:pt x="30960" y="32099"/>
                    <a:pt x="30726" y="32405"/>
                  </a:cubicBezTo>
                  <a:cubicBezTo>
                    <a:pt x="29487" y="33574"/>
                    <a:pt x="28295" y="34738"/>
                    <a:pt x="27239" y="36019"/>
                  </a:cubicBezTo>
                  <a:cubicBezTo>
                    <a:pt x="27036" y="36210"/>
                    <a:pt x="26840" y="36406"/>
                    <a:pt x="26632" y="36591"/>
                  </a:cubicBezTo>
                  <a:cubicBezTo>
                    <a:pt x="26038" y="37117"/>
                    <a:pt x="25762" y="37323"/>
                    <a:pt x="25694" y="37323"/>
                  </a:cubicBezTo>
                  <a:cubicBezTo>
                    <a:pt x="25460" y="37323"/>
                    <a:pt x="27632" y="34939"/>
                    <a:pt x="27761" y="34781"/>
                  </a:cubicBezTo>
                  <a:cubicBezTo>
                    <a:pt x="28376" y="34027"/>
                    <a:pt x="29205" y="32930"/>
                    <a:pt x="29796" y="32159"/>
                  </a:cubicBezTo>
                  <a:cubicBezTo>
                    <a:pt x="30123" y="31732"/>
                    <a:pt x="30446" y="31305"/>
                    <a:pt x="30769" y="30878"/>
                  </a:cubicBezTo>
                  <a:cubicBezTo>
                    <a:pt x="31471" y="30121"/>
                    <a:pt x="32167" y="29359"/>
                    <a:pt x="32862" y="28594"/>
                  </a:cubicBezTo>
                  <a:cubicBezTo>
                    <a:pt x="34678" y="26585"/>
                    <a:pt x="36864" y="25040"/>
                    <a:pt x="37860" y="22511"/>
                  </a:cubicBezTo>
                  <a:close/>
                  <a:moveTo>
                    <a:pt x="28575" y="35142"/>
                  </a:moveTo>
                  <a:cubicBezTo>
                    <a:pt x="27504" y="36380"/>
                    <a:pt x="26098" y="37936"/>
                    <a:pt x="25942" y="38245"/>
                  </a:cubicBezTo>
                  <a:cubicBezTo>
                    <a:pt x="26234" y="37665"/>
                    <a:pt x="26600" y="37116"/>
                    <a:pt x="27002" y="36585"/>
                  </a:cubicBezTo>
                  <a:cubicBezTo>
                    <a:pt x="27542" y="36120"/>
                    <a:pt x="28067" y="35638"/>
                    <a:pt x="28575" y="35142"/>
                  </a:cubicBezTo>
                  <a:close/>
                  <a:moveTo>
                    <a:pt x="39745" y="23207"/>
                  </a:moveTo>
                  <a:cubicBezTo>
                    <a:pt x="40040" y="23239"/>
                    <a:pt x="40334" y="23265"/>
                    <a:pt x="40634" y="23299"/>
                  </a:cubicBezTo>
                  <a:cubicBezTo>
                    <a:pt x="40628" y="23305"/>
                    <a:pt x="40623" y="23302"/>
                    <a:pt x="40617" y="23308"/>
                  </a:cubicBezTo>
                  <a:cubicBezTo>
                    <a:pt x="38336" y="25846"/>
                    <a:pt x="36027" y="28499"/>
                    <a:pt x="33815" y="31233"/>
                  </a:cubicBezTo>
                  <a:cubicBezTo>
                    <a:pt x="33544" y="31504"/>
                    <a:pt x="33281" y="31773"/>
                    <a:pt x="33044" y="32038"/>
                  </a:cubicBezTo>
                  <a:cubicBezTo>
                    <a:pt x="31898" y="33317"/>
                    <a:pt x="30764" y="34608"/>
                    <a:pt x="29617" y="35884"/>
                  </a:cubicBezTo>
                  <a:cubicBezTo>
                    <a:pt x="28849" y="36730"/>
                    <a:pt x="28070" y="37561"/>
                    <a:pt x="27273" y="38378"/>
                  </a:cubicBezTo>
                  <a:cubicBezTo>
                    <a:pt x="27874" y="37656"/>
                    <a:pt x="28471" y="36935"/>
                    <a:pt x="29063" y="36207"/>
                  </a:cubicBezTo>
                  <a:cubicBezTo>
                    <a:pt x="32588" y="31914"/>
                    <a:pt x="37161" y="28178"/>
                    <a:pt x="39745" y="23207"/>
                  </a:cubicBezTo>
                  <a:close/>
                  <a:moveTo>
                    <a:pt x="38919" y="26276"/>
                  </a:moveTo>
                  <a:lnTo>
                    <a:pt x="38919" y="26276"/>
                  </a:lnTo>
                  <a:cubicBezTo>
                    <a:pt x="38065" y="27431"/>
                    <a:pt x="37268" y="28637"/>
                    <a:pt x="36338" y="29737"/>
                  </a:cubicBezTo>
                  <a:cubicBezTo>
                    <a:pt x="33656" y="32919"/>
                    <a:pt x="30963" y="36089"/>
                    <a:pt x="28217" y="39218"/>
                  </a:cubicBezTo>
                  <a:cubicBezTo>
                    <a:pt x="27980" y="39489"/>
                    <a:pt x="27878" y="39603"/>
                    <a:pt x="27874" y="39603"/>
                  </a:cubicBezTo>
                  <a:cubicBezTo>
                    <a:pt x="27853" y="39603"/>
                    <a:pt x="30352" y="36681"/>
                    <a:pt x="30533" y="36461"/>
                  </a:cubicBezTo>
                  <a:cubicBezTo>
                    <a:pt x="31130" y="35742"/>
                    <a:pt x="31823" y="34735"/>
                    <a:pt x="32354" y="33990"/>
                  </a:cubicBezTo>
                  <a:cubicBezTo>
                    <a:pt x="34046" y="31637"/>
                    <a:pt x="36650" y="29209"/>
                    <a:pt x="38550" y="26700"/>
                  </a:cubicBezTo>
                  <a:cubicBezTo>
                    <a:pt x="38674" y="26562"/>
                    <a:pt x="38798" y="26417"/>
                    <a:pt x="38919" y="26276"/>
                  </a:cubicBezTo>
                  <a:close/>
                  <a:moveTo>
                    <a:pt x="48665" y="27473"/>
                  </a:moveTo>
                  <a:cubicBezTo>
                    <a:pt x="49060" y="27473"/>
                    <a:pt x="49455" y="27493"/>
                    <a:pt x="49850" y="27532"/>
                  </a:cubicBezTo>
                  <a:cubicBezTo>
                    <a:pt x="45565" y="31140"/>
                    <a:pt x="41743" y="35546"/>
                    <a:pt x="38013" y="39836"/>
                  </a:cubicBezTo>
                  <a:cubicBezTo>
                    <a:pt x="39722" y="37806"/>
                    <a:pt x="41454" y="35800"/>
                    <a:pt x="43259" y="33843"/>
                  </a:cubicBezTo>
                  <a:cubicBezTo>
                    <a:pt x="45066" y="31888"/>
                    <a:pt x="47300" y="29991"/>
                    <a:pt x="48507" y="27589"/>
                  </a:cubicBezTo>
                  <a:cubicBezTo>
                    <a:pt x="48527" y="27555"/>
                    <a:pt x="48530" y="27511"/>
                    <a:pt x="48516" y="27474"/>
                  </a:cubicBezTo>
                  <a:cubicBezTo>
                    <a:pt x="48565" y="27473"/>
                    <a:pt x="48615" y="27473"/>
                    <a:pt x="48665" y="27473"/>
                  </a:cubicBezTo>
                  <a:close/>
                  <a:moveTo>
                    <a:pt x="34771" y="32783"/>
                  </a:moveTo>
                  <a:lnTo>
                    <a:pt x="34771" y="32783"/>
                  </a:lnTo>
                  <a:cubicBezTo>
                    <a:pt x="34560" y="33066"/>
                    <a:pt x="34349" y="33349"/>
                    <a:pt x="34138" y="33623"/>
                  </a:cubicBezTo>
                  <a:cubicBezTo>
                    <a:pt x="33151" y="34899"/>
                    <a:pt x="32239" y="36224"/>
                    <a:pt x="31341" y="37564"/>
                  </a:cubicBezTo>
                  <a:cubicBezTo>
                    <a:pt x="30980" y="37959"/>
                    <a:pt x="30616" y="38358"/>
                    <a:pt x="30253" y="38756"/>
                  </a:cubicBezTo>
                  <a:cubicBezTo>
                    <a:pt x="29554" y="39527"/>
                    <a:pt x="28500" y="40647"/>
                    <a:pt x="27954" y="41464"/>
                  </a:cubicBezTo>
                  <a:cubicBezTo>
                    <a:pt x="29135" y="39695"/>
                    <a:pt x="30489" y="38040"/>
                    <a:pt x="31823" y="36383"/>
                  </a:cubicBezTo>
                  <a:cubicBezTo>
                    <a:pt x="32796" y="35173"/>
                    <a:pt x="33786" y="33978"/>
                    <a:pt x="34771" y="32783"/>
                  </a:cubicBezTo>
                  <a:close/>
                  <a:moveTo>
                    <a:pt x="51159" y="29727"/>
                  </a:moveTo>
                  <a:cubicBezTo>
                    <a:pt x="51208" y="29727"/>
                    <a:pt x="50752" y="30319"/>
                    <a:pt x="49466" y="31888"/>
                  </a:cubicBezTo>
                  <a:cubicBezTo>
                    <a:pt x="45715" y="36461"/>
                    <a:pt x="41223" y="40376"/>
                    <a:pt x="37187" y="44698"/>
                  </a:cubicBezTo>
                  <a:cubicBezTo>
                    <a:pt x="37447" y="44380"/>
                    <a:pt x="37698" y="44057"/>
                    <a:pt x="37961" y="43745"/>
                  </a:cubicBezTo>
                  <a:cubicBezTo>
                    <a:pt x="39208" y="42264"/>
                    <a:pt x="40484" y="40841"/>
                    <a:pt x="41801" y="39455"/>
                  </a:cubicBezTo>
                  <a:cubicBezTo>
                    <a:pt x="43004" y="38268"/>
                    <a:pt x="44237" y="37062"/>
                    <a:pt x="45427" y="35820"/>
                  </a:cubicBezTo>
                  <a:cubicBezTo>
                    <a:pt x="45620" y="35638"/>
                    <a:pt x="45805" y="35451"/>
                    <a:pt x="45998" y="35266"/>
                  </a:cubicBezTo>
                  <a:cubicBezTo>
                    <a:pt x="46841" y="34470"/>
                    <a:pt x="51020" y="29727"/>
                    <a:pt x="51159" y="29727"/>
                  </a:cubicBezTo>
                  <a:close/>
                  <a:moveTo>
                    <a:pt x="51261" y="39302"/>
                  </a:moveTo>
                  <a:lnTo>
                    <a:pt x="51261" y="39305"/>
                  </a:lnTo>
                  <a:cubicBezTo>
                    <a:pt x="51091" y="39686"/>
                    <a:pt x="50863" y="40053"/>
                    <a:pt x="50612" y="40411"/>
                  </a:cubicBezTo>
                  <a:cubicBezTo>
                    <a:pt x="50060" y="40754"/>
                    <a:pt x="49601" y="41378"/>
                    <a:pt x="49220" y="41880"/>
                  </a:cubicBezTo>
                  <a:cubicBezTo>
                    <a:pt x="49093" y="42047"/>
                    <a:pt x="48963" y="42221"/>
                    <a:pt x="48833" y="42400"/>
                  </a:cubicBezTo>
                  <a:cubicBezTo>
                    <a:pt x="47938" y="43234"/>
                    <a:pt x="46963" y="44013"/>
                    <a:pt x="46094" y="44764"/>
                  </a:cubicBezTo>
                  <a:cubicBezTo>
                    <a:pt x="47453" y="43404"/>
                    <a:pt x="48738" y="41995"/>
                    <a:pt x="49812" y="40509"/>
                  </a:cubicBezTo>
                  <a:cubicBezTo>
                    <a:pt x="50499" y="39983"/>
                    <a:pt x="51198" y="39446"/>
                    <a:pt x="51261" y="39302"/>
                  </a:cubicBezTo>
                  <a:close/>
                  <a:moveTo>
                    <a:pt x="45451" y="26309"/>
                  </a:moveTo>
                  <a:cubicBezTo>
                    <a:pt x="45585" y="26309"/>
                    <a:pt x="45384" y="26692"/>
                    <a:pt x="44523" y="27791"/>
                  </a:cubicBezTo>
                  <a:cubicBezTo>
                    <a:pt x="43899" y="28585"/>
                    <a:pt x="43233" y="29345"/>
                    <a:pt x="42545" y="30087"/>
                  </a:cubicBezTo>
                  <a:cubicBezTo>
                    <a:pt x="42690" y="29960"/>
                    <a:pt x="42834" y="29830"/>
                    <a:pt x="42978" y="29700"/>
                  </a:cubicBezTo>
                  <a:lnTo>
                    <a:pt x="42978" y="29700"/>
                  </a:lnTo>
                  <a:cubicBezTo>
                    <a:pt x="40559" y="32422"/>
                    <a:pt x="38200" y="35199"/>
                    <a:pt x="35868" y="37997"/>
                  </a:cubicBezTo>
                  <a:cubicBezTo>
                    <a:pt x="34416" y="39741"/>
                    <a:pt x="32966" y="41487"/>
                    <a:pt x="31523" y="43240"/>
                  </a:cubicBezTo>
                  <a:cubicBezTo>
                    <a:pt x="30501" y="44435"/>
                    <a:pt x="29499" y="45636"/>
                    <a:pt x="28512" y="46846"/>
                  </a:cubicBezTo>
                  <a:lnTo>
                    <a:pt x="28509" y="46846"/>
                  </a:lnTo>
                  <a:cubicBezTo>
                    <a:pt x="31967" y="42449"/>
                    <a:pt x="35484" y="38075"/>
                    <a:pt x="39009" y="33730"/>
                  </a:cubicBezTo>
                  <a:lnTo>
                    <a:pt x="39009" y="33730"/>
                  </a:lnTo>
                  <a:cubicBezTo>
                    <a:pt x="38928" y="33811"/>
                    <a:pt x="38853" y="33892"/>
                    <a:pt x="38775" y="33970"/>
                  </a:cubicBezTo>
                  <a:cubicBezTo>
                    <a:pt x="39387" y="33196"/>
                    <a:pt x="39996" y="32419"/>
                    <a:pt x="40594" y="31634"/>
                  </a:cubicBezTo>
                  <a:cubicBezTo>
                    <a:pt x="41448" y="30494"/>
                    <a:pt x="42323" y="29368"/>
                    <a:pt x="43218" y="28262"/>
                  </a:cubicBezTo>
                  <a:cubicBezTo>
                    <a:pt x="43496" y="27919"/>
                    <a:pt x="45177" y="26309"/>
                    <a:pt x="45451" y="26309"/>
                  </a:cubicBezTo>
                  <a:close/>
                  <a:moveTo>
                    <a:pt x="40464" y="31083"/>
                  </a:moveTo>
                  <a:cubicBezTo>
                    <a:pt x="39098" y="32861"/>
                    <a:pt x="37793" y="34686"/>
                    <a:pt x="36405" y="36383"/>
                  </a:cubicBezTo>
                  <a:cubicBezTo>
                    <a:pt x="33229" y="40275"/>
                    <a:pt x="29329" y="43722"/>
                    <a:pt x="26349" y="47735"/>
                  </a:cubicBezTo>
                  <a:lnTo>
                    <a:pt x="26346" y="47735"/>
                  </a:lnTo>
                  <a:cubicBezTo>
                    <a:pt x="29609" y="43344"/>
                    <a:pt x="33512" y="38774"/>
                    <a:pt x="37178" y="34489"/>
                  </a:cubicBezTo>
                  <a:cubicBezTo>
                    <a:pt x="38195" y="33303"/>
                    <a:pt x="39344" y="32203"/>
                    <a:pt x="40464" y="31083"/>
                  </a:cubicBezTo>
                  <a:close/>
                  <a:moveTo>
                    <a:pt x="39462" y="36398"/>
                  </a:moveTo>
                  <a:lnTo>
                    <a:pt x="39462" y="36398"/>
                  </a:lnTo>
                  <a:cubicBezTo>
                    <a:pt x="38567" y="37648"/>
                    <a:pt x="37681" y="38892"/>
                    <a:pt x="36780" y="40079"/>
                  </a:cubicBezTo>
                  <a:cubicBezTo>
                    <a:pt x="36685" y="40191"/>
                    <a:pt x="36587" y="40304"/>
                    <a:pt x="36491" y="40416"/>
                  </a:cubicBezTo>
                  <a:cubicBezTo>
                    <a:pt x="35637" y="41430"/>
                    <a:pt x="34794" y="42443"/>
                    <a:pt x="33951" y="43456"/>
                  </a:cubicBezTo>
                  <a:cubicBezTo>
                    <a:pt x="32369" y="45180"/>
                    <a:pt x="30703" y="46825"/>
                    <a:pt x="29115" y="48546"/>
                  </a:cubicBezTo>
                  <a:cubicBezTo>
                    <a:pt x="29349" y="48260"/>
                    <a:pt x="29586" y="47977"/>
                    <a:pt x="29820" y="47694"/>
                  </a:cubicBezTo>
                  <a:cubicBezTo>
                    <a:pt x="32981" y="43872"/>
                    <a:pt x="36130" y="40055"/>
                    <a:pt x="39462" y="36398"/>
                  </a:cubicBezTo>
                  <a:close/>
                  <a:moveTo>
                    <a:pt x="47601" y="40916"/>
                  </a:moveTo>
                  <a:cubicBezTo>
                    <a:pt x="46977" y="41663"/>
                    <a:pt x="46362" y="42420"/>
                    <a:pt x="45704" y="43116"/>
                  </a:cubicBezTo>
                  <a:cubicBezTo>
                    <a:pt x="43524" y="45422"/>
                    <a:pt x="41269" y="47593"/>
                    <a:pt x="39110" y="49886"/>
                  </a:cubicBezTo>
                  <a:cubicBezTo>
                    <a:pt x="41394" y="47287"/>
                    <a:pt x="43807" y="44807"/>
                    <a:pt x="46197" y="42307"/>
                  </a:cubicBezTo>
                  <a:cubicBezTo>
                    <a:pt x="46642" y="41837"/>
                    <a:pt x="47118" y="41378"/>
                    <a:pt x="47601" y="40916"/>
                  </a:cubicBezTo>
                  <a:close/>
                  <a:moveTo>
                    <a:pt x="50764" y="28467"/>
                  </a:moveTo>
                  <a:cubicBezTo>
                    <a:pt x="50889" y="28467"/>
                    <a:pt x="50535" y="29024"/>
                    <a:pt x="49113" y="30673"/>
                  </a:cubicBezTo>
                  <a:cubicBezTo>
                    <a:pt x="48086" y="31868"/>
                    <a:pt x="46991" y="33014"/>
                    <a:pt x="45935" y="34186"/>
                  </a:cubicBezTo>
                  <a:cubicBezTo>
                    <a:pt x="43273" y="37145"/>
                    <a:pt x="40571" y="40067"/>
                    <a:pt x="37863" y="42983"/>
                  </a:cubicBezTo>
                  <a:cubicBezTo>
                    <a:pt x="35723" y="45290"/>
                    <a:pt x="33535" y="47576"/>
                    <a:pt x="31578" y="50044"/>
                  </a:cubicBezTo>
                  <a:cubicBezTo>
                    <a:pt x="32389" y="48878"/>
                    <a:pt x="33180" y="47744"/>
                    <a:pt x="33988" y="46722"/>
                  </a:cubicBezTo>
                  <a:cubicBezTo>
                    <a:pt x="38778" y="40641"/>
                    <a:pt x="44546" y="35555"/>
                    <a:pt x="49503" y="29651"/>
                  </a:cubicBezTo>
                  <a:lnTo>
                    <a:pt x="49503" y="29648"/>
                  </a:lnTo>
                  <a:cubicBezTo>
                    <a:pt x="50004" y="29052"/>
                    <a:pt x="50635" y="28467"/>
                    <a:pt x="50764" y="28467"/>
                  </a:cubicBezTo>
                  <a:close/>
                  <a:moveTo>
                    <a:pt x="51865" y="35768"/>
                  </a:moveTo>
                  <a:lnTo>
                    <a:pt x="51865" y="35768"/>
                  </a:lnTo>
                  <a:cubicBezTo>
                    <a:pt x="51287" y="37018"/>
                    <a:pt x="49399" y="38548"/>
                    <a:pt x="48420" y="39536"/>
                  </a:cubicBezTo>
                  <a:cubicBezTo>
                    <a:pt x="44800" y="43194"/>
                    <a:pt x="41275" y="46932"/>
                    <a:pt x="37903" y="50818"/>
                  </a:cubicBezTo>
                  <a:cubicBezTo>
                    <a:pt x="40213" y="48055"/>
                    <a:pt x="42545" y="45316"/>
                    <a:pt x="44939" y="42610"/>
                  </a:cubicBezTo>
                  <a:cubicBezTo>
                    <a:pt x="46004" y="41407"/>
                    <a:pt x="46960" y="40102"/>
                    <a:pt x="47961" y="38846"/>
                  </a:cubicBezTo>
                  <a:cubicBezTo>
                    <a:pt x="48360" y="38456"/>
                    <a:pt x="48767" y="38055"/>
                    <a:pt x="49177" y="37648"/>
                  </a:cubicBezTo>
                  <a:cubicBezTo>
                    <a:pt x="50213" y="36868"/>
                    <a:pt x="51862" y="35771"/>
                    <a:pt x="51865" y="35768"/>
                  </a:cubicBezTo>
                  <a:close/>
                  <a:moveTo>
                    <a:pt x="38457" y="37076"/>
                  </a:moveTo>
                  <a:lnTo>
                    <a:pt x="38457" y="37076"/>
                  </a:lnTo>
                  <a:cubicBezTo>
                    <a:pt x="33954" y="42099"/>
                    <a:pt x="29759" y="47414"/>
                    <a:pt x="25359" y="52539"/>
                  </a:cubicBezTo>
                  <a:cubicBezTo>
                    <a:pt x="25355" y="52539"/>
                    <a:pt x="25350" y="52540"/>
                    <a:pt x="25347" y="52540"/>
                  </a:cubicBezTo>
                  <a:cubicBezTo>
                    <a:pt x="25255" y="52540"/>
                    <a:pt x="25287" y="52410"/>
                    <a:pt x="25498" y="52091"/>
                  </a:cubicBezTo>
                  <a:cubicBezTo>
                    <a:pt x="27028" y="49788"/>
                    <a:pt x="28751" y="47619"/>
                    <a:pt x="30492" y="45477"/>
                  </a:cubicBezTo>
                  <a:cubicBezTo>
                    <a:pt x="32877" y="42535"/>
                    <a:pt x="35689" y="39824"/>
                    <a:pt x="38457" y="37076"/>
                  </a:cubicBezTo>
                  <a:close/>
                  <a:moveTo>
                    <a:pt x="45672" y="38092"/>
                  </a:moveTo>
                  <a:lnTo>
                    <a:pt x="45672" y="38092"/>
                  </a:lnTo>
                  <a:cubicBezTo>
                    <a:pt x="43438" y="40728"/>
                    <a:pt x="41269" y="43433"/>
                    <a:pt x="38980" y="45942"/>
                  </a:cubicBezTo>
                  <a:lnTo>
                    <a:pt x="38977" y="45942"/>
                  </a:lnTo>
                  <a:cubicBezTo>
                    <a:pt x="36457" y="48705"/>
                    <a:pt x="33948" y="51479"/>
                    <a:pt x="31425" y="54242"/>
                  </a:cubicBezTo>
                  <a:cubicBezTo>
                    <a:pt x="33688" y="51528"/>
                    <a:pt x="35937" y="48806"/>
                    <a:pt x="38290" y="46153"/>
                  </a:cubicBezTo>
                  <a:cubicBezTo>
                    <a:pt x="40709" y="43430"/>
                    <a:pt x="43215" y="40783"/>
                    <a:pt x="45672" y="38092"/>
                  </a:cubicBezTo>
                  <a:close/>
                  <a:moveTo>
                    <a:pt x="36402" y="45099"/>
                  </a:moveTo>
                  <a:lnTo>
                    <a:pt x="36402" y="45099"/>
                  </a:lnTo>
                  <a:cubicBezTo>
                    <a:pt x="33847" y="48153"/>
                    <a:pt x="31529" y="51416"/>
                    <a:pt x="28919" y="54421"/>
                  </a:cubicBezTo>
                  <a:lnTo>
                    <a:pt x="28922" y="54421"/>
                  </a:lnTo>
                  <a:cubicBezTo>
                    <a:pt x="28422" y="54996"/>
                    <a:pt x="27853" y="55527"/>
                    <a:pt x="27262" y="56047"/>
                  </a:cubicBezTo>
                  <a:cubicBezTo>
                    <a:pt x="30325" y="52415"/>
                    <a:pt x="33249" y="48676"/>
                    <a:pt x="36402" y="45099"/>
                  </a:cubicBezTo>
                  <a:close/>
                  <a:moveTo>
                    <a:pt x="35905" y="43878"/>
                  </a:moveTo>
                  <a:lnTo>
                    <a:pt x="35905" y="43878"/>
                  </a:lnTo>
                  <a:cubicBezTo>
                    <a:pt x="32102" y="48671"/>
                    <a:pt x="28737" y="54690"/>
                    <a:pt x="23971" y="58300"/>
                  </a:cubicBezTo>
                  <a:lnTo>
                    <a:pt x="23971" y="58300"/>
                  </a:lnTo>
                  <a:cubicBezTo>
                    <a:pt x="26099" y="56687"/>
                    <a:pt x="27945" y="53210"/>
                    <a:pt x="29638" y="51095"/>
                  </a:cubicBezTo>
                  <a:cubicBezTo>
                    <a:pt x="31633" y="48604"/>
                    <a:pt x="33760" y="46236"/>
                    <a:pt x="35905" y="43878"/>
                  </a:cubicBezTo>
                  <a:close/>
                  <a:moveTo>
                    <a:pt x="50926" y="38378"/>
                  </a:moveTo>
                  <a:lnTo>
                    <a:pt x="50926" y="38381"/>
                  </a:lnTo>
                  <a:cubicBezTo>
                    <a:pt x="50762" y="38730"/>
                    <a:pt x="50577" y="39071"/>
                    <a:pt x="50366" y="39397"/>
                  </a:cubicBezTo>
                  <a:cubicBezTo>
                    <a:pt x="47476" y="41805"/>
                    <a:pt x="44832" y="44689"/>
                    <a:pt x="42343" y="47640"/>
                  </a:cubicBezTo>
                  <a:cubicBezTo>
                    <a:pt x="40250" y="49816"/>
                    <a:pt x="38157" y="51996"/>
                    <a:pt x="36107" y="54219"/>
                  </a:cubicBezTo>
                  <a:cubicBezTo>
                    <a:pt x="34742" y="55700"/>
                    <a:pt x="33437" y="57236"/>
                    <a:pt x="32164" y="58795"/>
                  </a:cubicBezTo>
                  <a:cubicBezTo>
                    <a:pt x="33321" y="57291"/>
                    <a:pt x="34453" y="55795"/>
                    <a:pt x="35594" y="54418"/>
                  </a:cubicBezTo>
                  <a:cubicBezTo>
                    <a:pt x="38120" y="51378"/>
                    <a:pt x="40680" y="48483"/>
                    <a:pt x="43518" y="45725"/>
                  </a:cubicBezTo>
                  <a:cubicBezTo>
                    <a:pt x="44728" y="44550"/>
                    <a:pt x="45891" y="43329"/>
                    <a:pt x="47049" y="42099"/>
                  </a:cubicBezTo>
                  <a:cubicBezTo>
                    <a:pt x="47719" y="41401"/>
                    <a:pt x="48348" y="40662"/>
                    <a:pt x="48934" y="39891"/>
                  </a:cubicBezTo>
                  <a:cubicBezTo>
                    <a:pt x="49376" y="39100"/>
                    <a:pt x="50040" y="38595"/>
                    <a:pt x="50926" y="38378"/>
                  </a:cubicBezTo>
                  <a:close/>
                  <a:moveTo>
                    <a:pt x="52491" y="28481"/>
                  </a:moveTo>
                  <a:cubicBezTo>
                    <a:pt x="52667" y="28629"/>
                    <a:pt x="52829" y="28799"/>
                    <a:pt x="52970" y="28984"/>
                  </a:cubicBezTo>
                  <a:cubicBezTo>
                    <a:pt x="52942" y="28987"/>
                    <a:pt x="52918" y="28998"/>
                    <a:pt x="52898" y="29018"/>
                  </a:cubicBezTo>
                  <a:cubicBezTo>
                    <a:pt x="47782" y="34911"/>
                    <a:pt x="41881" y="40041"/>
                    <a:pt x="36907" y="46057"/>
                  </a:cubicBezTo>
                  <a:lnTo>
                    <a:pt x="36907" y="46055"/>
                  </a:lnTo>
                  <a:cubicBezTo>
                    <a:pt x="34600" y="48843"/>
                    <a:pt x="32216" y="51566"/>
                    <a:pt x="29955" y="54389"/>
                  </a:cubicBezTo>
                  <a:cubicBezTo>
                    <a:pt x="29011" y="55564"/>
                    <a:pt x="28056" y="56725"/>
                    <a:pt x="27071" y="57865"/>
                  </a:cubicBezTo>
                  <a:cubicBezTo>
                    <a:pt x="26741" y="58251"/>
                    <a:pt x="23985" y="60925"/>
                    <a:pt x="23972" y="60925"/>
                  </a:cubicBezTo>
                  <a:cubicBezTo>
                    <a:pt x="23968" y="60925"/>
                    <a:pt x="24203" y="60691"/>
                    <a:pt x="24811" y="60097"/>
                  </a:cubicBezTo>
                  <a:cubicBezTo>
                    <a:pt x="29811" y="55201"/>
                    <a:pt x="33330" y="49337"/>
                    <a:pt x="38056" y="44204"/>
                  </a:cubicBezTo>
                  <a:cubicBezTo>
                    <a:pt x="42895" y="38947"/>
                    <a:pt x="48302" y="34316"/>
                    <a:pt x="52491" y="28481"/>
                  </a:cubicBezTo>
                  <a:close/>
                  <a:moveTo>
                    <a:pt x="36145" y="56202"/>
                  </a:moveTo>
                  <a:lnTo>
                    <a:pt x="36145" y="56202"/>
                  </a:lnTo>
                  <a:cubicBezTo>
                    <a:pt x="35533" y="56979"/>
                    <a:pt x="34924" y="57759"/>
                    <a:pt x="34329" y="58555"/>
                  </a:cubicBezTo>
                  <a:cubicBezTo>
                    <a:pt x="32490" y="61030"/>
                    <a:pt x="30388" y="63192"/>
                    <a:pt x="28292" y="65357"/>
                  </a:cubicBezTo>
                  <a:cubicBezTo>
                    <a:pt x="28543" y="65014"/>
                    <a:pt x="28795" y="64673"/>
                    <a:pt x="29043" y="64324"/>
                  </a:cubicBezTo>
                  <a:cubicBezTo>
                    <a:pt x="31546" y="61771"/>
                    <a:pt x="33873" y="59011"/>
                    <a:pt x="36145" y="56202"/>
                  </a:cubicBezTo>
                  <a:close/>
                  <a:moveTo>
                    <a:pt x="45279" y="41626"/>
                  </a:moveTo>
                  <a:lnTo>
                    <a:pt x="45279" y="41626"/>
                  </a:lnTo>
                  <a:cubicBezTo>
                    <a:pt x="43025" y="44351"/>
                    <a:pt x="40643" y="46973"/>
                    <a:pt x="38330" y="49649"/>
                  </a:cubicBezTo>
                  <a:cubicBezTo>
                    <a:pt x="36237" y="52074"/>
                    <a:pt x="34355" y="54762"/>
                    <a:pt x="32297" y="57265"/>
                  </a:cubicBezTo>
                  <a:cubicBezTo>
                    <a:pt x="30743" y="58957"/>
                    <a:pt x="29147" y="60594"/>
                    <a:pt x="27493" y="62196"/>
                  </a:cubicBezTo>
                  <a:cubicBezTo>
                    <a:pt x="27288" y="62384"/>
                    <a:pt x="27088" y="62577"/>
                    <a:pt x="26889" y="62773"/>
                  </a:cubicBezTo>
                  <a:cubicBezTo>
                    <a:pt x="26061" y="63567"/>
                    <a:pt x="25223" y="64358"/>
                    <a:pt x="24363" y="65149"/>
                  </a:cubicBezTo>
                  <a:cubicBezTo>
                    <a:pt x="23635" y="65819"/>
                    <a:pt x="23337" y="66083"/>
                    <a:pt x="23321" y="66083"/>
                  </a:cubicBezTo>
                  <a:cubicBezTo>
                    <a:pt x="23267" y="66083"/>
                    <a:pt x="26645" y="62857"/>
                    <a:pt x="27111" y="62343"/>
                  </a:cubicBezTo>
                  <a:cubicBezTo>
                    <a:pt x="29508" y="59699"/>
                    <a:pt x="31843" y="57002"/>
                    <a:pt x="34115" y="54251"/>
                  </a:cubicBezTo>
                  <a:cubicBezTo>
                    <a:pt x="37718" y="49880"/>
                    <a:pt x="41440" y="45763"/>
                    <a:pt x="45279" y="41626"/>
                  </a:cubicBezTo>
                  <a:close/>
                  <a:moveTo>
                    <a:pt x="35137" y="54433"/>
                  </a:moveTo>
                  <a:lnTo>
                    <a:pt x="35137" y="54433"/>
                  </a:lnTo>
                  <a:cubicBezTo>
                    <a:pt x="32963" y="57031"/>
                    <a:pt x="30787" y="59621"/>
                    <a:pt x="28691" y="62291"/>
                  </a:cubicBezTo>
                  <a:cubicBezTo>
                    <a:pt x="27524" y="63778"/>
                    <a:pt x="26240" y="65169"/>
                    <a:pt x="24851" y="66451"/>
                  </a:cubicBezTo>
                  <a:cubicBezTo>
                    <a:pt x="24334" y="66929"/>
                    <a:pt x="24066" y="67115"/>
                    <a:pt x="23963" y="67115"/>
                  </a:cubicBezTo>
                  <a:cubicBezTo>
                    <a:pt x="23636" y="67115"/>
                    <a:pt x="24979" y="65234"/>
                    <a:pt x="25238" y="64941"/>
                  </a:cubicBezTo>
                  <a:lnTo>
                    <a:pt x="25238" y="64941"/>
                  </a:lnTo>
                  <a:cubicBezTo>
                    <a:pt x="25221" y="64962"/>
                    <a:pt x="25212" y="64988"/>
                    <a:pt x="25212" y="65014"/>
                  </a:cubicBezTo>
                  <a:cubicBezTo>
                    <a:pt x="25088" y="65276"/>
                    <a:pt x="24998" y="65553"/>
                    <a:pt x="24943" y="65839"/>
                  </a:cubicBezTo>
                  <a:cubicBezTo>
                    <a:pt x="24923" y="65963"/>
                    <a:pt x="25027" y="66043"/>
                    <a:pt x="25121" y="66043"/>
                  </a:cubicBezTo>
                  <a:cubicBezTo>
                    <a:pt x="25183" y="66043"/>
                    <a:pt x="25241" y="66008"/>
                    <a:pt x="25255" y="65926"/>
                  </a:cubicBezTo>
                  <a:cubicBezTo>
                    <a:pt x="25567" y="64121"/>
                    <a:pt x="27724" y="62545"/>
                    <a:pt x="28988" y="61327"/>
                  </a:cubicBezTo>
                  <a:cubicBezTo>
                    <a:pt x="30429" y="59935"/>
                    <a:pt x="31673" y="58376"/>
                    <a:pt x="32937" y="56826"/>
                  </a:cubicBezTo>
                  <a:cubicBezTo>
                    <a:pt x="33677" y="56038"/>
                    <a:pt x="34410" y="55241"/>
                    <a:pt x="35137" y="54433"/>
                  </a:cubicBezTo>
                  <a:close/>
                  <a:moveTo>
                    <a:pt x="39615" y="50942"/>
                  </a:moveTo>
                  <a:lnTo>
                    <a:pt x="38284" y="52585"/>
                  </a:lnTo>
                  <a:cubicBezTo>
                    <a:pt x="38073" y="52845"/>
                    <a:pt x="37868" y="53110"/>
                    <a:pt x="37658" y="53373"/>
                  </a:cubicBezTo>
                  <a:cubicBezTo>
                    <a:pt x="35022" y="56306"/>
                    <a:pt x="32484" y="59332"/>
                    <a:pt x="30079" y="62334"/>
                  </a:cubicBezTo>
                  <a:cubicBezTo>
                    <a:pt x="29822" y="62658"/>
                    <a:pt x="29580" y="62990"/>
                    <a:pt x="29329" y="63319"/>
                  </a:cubicBezTo>
                  <a:cubicBezTo>
                    <a:pt x="27533" y="65025"/>
                    <a:pt x="25613" y="66575"/>
                    <a:pt x="23988" y="68244"/>
                  </a:cubicBezTo>
                  <a:cubicBezTo>
                    <a:pt x="29060" y="63036"/>
                    <a:pt x="33567" y="57377"/>
                    <a:pt x="38544" y="52045"/>
                  </a:cubicBezTo>
                  <a:cubicBezTo>
                    <a:pt x="38888" y="51678"/>
                    <a:pt x="39248" y="51312"/>
                    <a:pt x="39615" y="50942"/>
                  </a:cubicBezTo>
                  <a:close/>
                  <a:moveTo>
                    <a:pt x="42456" y="49352"/>
                  </a:moveTo>
                  <a:lnTo>
                    <a:pt x="42456" y="49354"/>
                  </a:lnTo>
                  <a:lnTo>
                    <a:pt x="42644" y="50021"/>
                  </a:lnTo>
                  <a:cubicBezTo>
                    <a:pt x="41997" y="51075"/>
                    <a:pt x="41235" y="52051"/>
                    <a:pt x="40372" y="52937"/>
                  </a:cubicBezTo>
                  <a:cubicBezTo>
                    <a:pt x="39543" y="53852"/>
                    <a:pt x="38634" y="54701"/>
                    <a:pt x="37776" y="55587"/>
                  </a:cubicBezTo>
                  <a:cubicBezTo>
                    <a:pt x="35539" y="57900"/>
                    <a:pt x="33685" y="60674"/>
                    <a:pt x="31670" y="63183"/>
                  </a:cubicBezTo>
                  <a:cubicBezTo>
                    <a:pt x="30541" y="64592"/>
                    <a:pt x="29372" y="65986"/>
                    <a:pt x="28185" y="67361"/>
                  </a:cubicBezTo>
                  <a:cubicBezTo>
                    <a:pt x="27215" y="68146"/>
                    <a:pt x="26179" y="68853"/>
                    <a:pt x="25189" y="69613"/>
                  </a:cubicBezTo>
                  <a:cubicBezTo>
                    <a:pt x="24761" y="69939"/>
                    <a:pt x="24294" y="70300"/>
                    <a:pt x="23890" y="70713"/>
                  </a:cubicBezTo>
                  <a:cubicBezTo>
                    <a:pt x="24776" y="69774"/>
                    <a:pt x="25619" y="68816"/>
                    <a:pt x="26416" y="67823"/>
                  </a:cubicBezTo>
                  <a:cubicBezTo>
                    <a:pt x="27400" y="66905"/>
                    <a:pt x="28474" y="65926"/>
                    <a:pt x="29271" y="65164"/>
                  </a:cubicBezTo>
                  <a:cubicBezTo>
                    <a:pt x="34205" y="60449"/>
                    <a:pt x="37791" y="54361"/>
                    <a:pt x="42456" y="49352"/>
                  </a:cubicBezTo>
                  <a:close/>
                  <a:moveTo>
                    <a:pt x="18508" y="0"/>
                  </a:moveTo>
                  <a:cubicBezTo>
                    <a:pt x="18472" y="0"/>
                    <a:pt x="18437" y="14"/>
                    <a:pt x="18410" y="47"/>
                  </a:cubicBezTo>
                  <a:cubicBezTo>
                    <a:pt x="17942" y="622"/>
                    <a:pt x="17960" y="951"/>
                    <a:pt x="18084" y="1676"/>
                  </a:cubicBezTo>
                  <a:cubicBezTo>
                    <a:pt x="18144" y="2036"/>
                    <a:pt x="18427" y="2620"/>
                    <a:pt x="18566" y="2946"/>
                  </a:cubicBezTo>
                  <a:cubicBezTo>
                    <a:pt x="18220" y="3072"/>
                    <a:pt x="17917" y="3135"/>
                    <a:pt x="17656" y="3135"/>
                  </a:cubicBezTo>
                  <a:cubicBezTo>
                    <a:pt x="17140" y="3135"/>
                    <a:pt x="16791" y="2888"/>
                    <a:pt x="16609" y="2397"/>
                  </a:cubicBezTo>
                  <a:cubicBezTo>
                    <a:pt x="16493" y="2146"/>
                    <a:pt x="16380" y="1898"/>
                    <a:pt x="16271" y="1647"/>
                  </a:cubicBezTo>
                  <a:cubicBezTo>
                    <a:pt x="15915" y="845"/>
                    <a:pt x="15291" y="235"/>
                    <a:pt x="14600" y="235"/>
                  </a:cubicBezTo>
                  <a:cubicBezTo>
                    <a:pt x="14249" y="235"/>
                    <a:pt x="13880" y="392"/>
                    <a:pt x="13519" y="763"/>
                  </a:cubicBezTo>
                  <a:cubicBezTo>
                    <a:pt x="12929" y="1370"/>
                    <a:pt x="12390" y="1570"/>
                    <a:pt x="11791" y="1570"/>
                  </a:cubicBezTo>
                  <a:cubicBezTo>
                    <a:pt x="11326" y="1570"/>
                    <a:pt x="10826" y="1450"/>
                    <a:pt x="10237" y="1306"/>
                  </a:cubicBezTo>
                  <a:cubicBezTo>
                    <a:pt x="10211" y="1300"/>
                    <a:pt x="10182" y="1297"/>
                    <a:pt x="10153" y="1297"/>
                  </a:cubicBezTo>
                  <a:cubicBezTo>
                    <a:pt x="9796" y="1297"/>
                    <a:pt x="9215" y="1727"/>
                    <a:pt x="8978" y="1860"/>
                  </a:cubicBezTo>
                  <a:cubicBezTo>
                    <a:pt x="7457" y="2715"/>
                    <a:pt x="5369" y="4254"/>
                    <a:pt x="4884" y="6032"/>
                  </a:cubicBezTo>
                  <a:cubicBezTo>
                    <a:pt x="4838" y="6202"/>
                    <a:pt x="4806" y="6379"/>
                    <a:pt x="4789" y="6555"/>
                  </a:cubicBezTo>
                  <a:cubicBezTo>
                    <a:pt x="4246" y="7087"/>
                    <a:pt x="1928" y="9139"/>
                    <a:pt x="1802" y="9139"/>
                  </a:cubicBezTo>
                  <a:cubicBezTo>
                    <a:pt x="1761" y="9139"/>
                    <a:pt x="1950" y="8924"/>
                    <a:pt x="2503" y="8373"/>
                  </a:cubicBezTo>
                  <a:cubicBezTo>
                    <a:pt x="3744" y="7135"/>
                    <a:pt x="4653" y="6130"/>
                    <a:pt x="5404" y="4531"/>
                  </a:cubicBezTo>
                  <a:cubicBezTo>
                    <a:pt x="5456" y="4419"/>
                    <a:pt x="5367" y="4297"/>
                    <a:pt x="5267" y="4297"/>
                  </a:cubicBezTo>
                  <a:cubicBezTo>
                    <a:pt x="5232" y="4297"/>
                    <a:pt x="5196" y="4311"/>
                    <a:pt x="5164" y="4346"/>
                  </a:cubicBezTo>
                  <a:cubicBezTo>
                    <a:pt x="4304" y="5284"/>
                    <a:pt x="3031" y="7294"/>
                    <a:pt x="1925" y="8567"/>
                  </a:cubicBezTo>
                  <a:cubicBezTo>
                    <a:pt x="2855" y="7735"/>
                    <a:pt x="3787" y="6829"/>
                    <a:pt x="4339" y="5974"/>
                  </a:cubicBezTo>
                  <a:lnTo>
                    <a:pt x="4339" y="5974"/>
                  </a:lnTo>
                  <a:cubicBezTo>
                    <a:pt x="3259" y="7759"/>
                    <a:pt x="1195" y="9052"/>
                    <a:pt x="69" y="10839"/>
                  </a:cubicBezTo>
                  <a:cubicBezTo>
                    <a:pt x="1" y="10950"/>
                    <a:pt x="100" y="11076"/>
                    <a:pt x="211" y="11076"/>
                  </a:cubicBezTo>
                  <a:cubicBezTo>
                    <a:pt x="236" y="11076"/>
                    <a:pt x="261" y="11070"/>
                    <a:pt x="285" y="11055"/>
                  </a:cubicBezTo>
                  <a:cubicBezTo>
                    <a:pt x="1495" y="10354"/>
                    <a:pt x="2332" y="9600"/>
                    <a:pt x="3311" y="8576"/>
                  </a:cubicBezTo>
                  <a:cubicBezTo>
                    <a:pt x="3917" y="7940"/>
                    <a:pt x="4167" y="7687"/>
                    <a:pt x="4181" y="7687"/>
                  </a:cubicBezTo>
                  <a:cubicBezTo>
                    <a:pt x="4233" y="7687"/>
                    <a:pt x="1057" y="11142"/>
                    <a:pt x="632" y="11558"/>
                  </a:cubicBezTo>
                  <a:cubicBezTo>
                    <a:pt x="512" y="11675"/>
                    <a:pt x="622" y="11826"/>
                    <a:pt x="751" y="11826"/>
                  </a:cubicBezTo>
                  <a:cubicBezTo>
                    <a:pt x="787" y="11826"/>
                    <a:pt x="825" y="11814"/>
                    <a:pt x="860" y="11786"/>
                  </a:cubicBezTo>
                  <a:cubicBezTo>
                    <a:pt x="1943" y="10934"/>
                    <a:pt x="3002" y="10062"/>
                    <a:pt x="4059" y="9182"/>
                  </a:cubicBezTo>
                  <a:lnTo>
                    <a:pt x="4059" y="9182"/>
                  </a:lnTo>
                  <a:cubicBezTo>
                    <a:pt x="3022" y="10048"/>
                    <a:pt x="2119" y="11532"/>
                    <a:pt x="1359" y="12669"/>
                  </a:cubicBezTo>
                  <a:cubicBezTo>
                    <a:pt x="1284" y="12784"/>
                    <a:pt x="1396" y="12915"/>
                    <a:pt x="1509" y="12915"/>
                  </a:cubicBezTo>
                  <a:cubicBezTo>
                    <a:pt x="1547" y="12915"/>
                    <a:pt x="1585" y="12900"/>
                    <a:pt x="1616" y="12866"/>
                  </a:cubicBezTo>
                  <a:cubicBezTo>
                    <a:pt x="2361" y="12019"/>
                    <a:pt x="4416" y="9962"/>
                    <a:pt x="4720" y="9962"/>
                  </a:cubicBezTo>
                  <a:cubicBezTo>
                    <a:pt x="4892" y="9962"/>
                    <a:pt x="4504" y="10620"/>
                    <a:pt x="3002" y="12528"/>
                  </a:cubicBezTo>
                  <a:cubicBezTo>
                    <a:pt x="2902" y="12652"/>
                    <a:pt x="2995" y="12802"/>
                    <a:pt x="3118" y="12802"/>
                  </a:cubicBezTo>
                  <a:cubicBezTo>
                    <a:pt x="3155" y="12802"/>
                    <a:pt x="3195" y="12788"/>
                    <a:pt x="3233" y="12756"/>
                  </a:cubicBezTo>
                  <a:cubicBezTo>
                    <a:pt x="4152" y="11974"/>
                    <a:pt x="4977" y="11147"/>
                    <a:pt x="5811" y="10269"/>
                  </a:cubicBezTo>
                  <a:lnTo>
                    <a:pt x="5811" y="10269"/>
                  </a:lnTo>
                  <a:cubicBezTo>
                    <a:pt x="5023" y="11103"/>
                    <a:pt x="4431" y="12345"/>
                    <a:pt x="3839" y="13316"/>
                  </a:cubicBezTo>
                  <a:cubicBezTo>
                    <a:pt x="3766" y="13435"/>
                    <a:pt x="3872" y="13558"/>
                    <a:pt x="3985" y="13558"/>
                  </a:cubicBezTo>
                  <a:cubicBezTo>
                    <a:pt x="4023" y="13558"/>
                    <a:pt x="4061" y="13544"/>
                    <a:pt x="4093" y="13512"/>
                  </a:cubicBezTo>
                  <a:cubicBezTo>
                    <a:pt x="5024" y="12608"/>
                    <a:pt x="5903" y="11677"/>
                    <a:pt x="6770" y="10715"/>
                  </a:cubicBezTo>
                  <a:lnTo>
                    <a:pt x="6770" y="10715"/>
                  </a:lnTo>
                  <a:cubicBezTo>
                    <a:pt x="6080" y="11481"/>
                    <a:pt x="5556" y="12400"/>
                    <a:pt x="5023" y="13316"/>
                  </a:cubicBezTo>
                  <a:cubicBezTo>
                    <a:pt x="4954" y="13437"/>
                    <a:pt x="5056" y="13557"/>
                    <a:pt x="5169" y="13557"/>
                  </a:cubicBezTo>
                  <a:cubicBezTo>
                    <a:pt x="5207" y="13557"/>
                    <a:pt x="5246" y="13543"/>
                    <a:pt x="5280" y="13512"/>
                  </a:cubicBezTo>
                  <a:cubicBezTo>
                    <a:pt x="6767" y="12132"/>
                    <a:pt x="8057" y="10617"/>
                    <a:pt x="9397" y="9095"/>
                  </a:cubicBezTo>
                  <a:cubicBezTo>
                    <a:pt x="9406" y="9085"/>
                    <a:pt x="9411" y="9081"/>
                    <a:pt x="9412" y="9081"/>
                  </a:cubicBezTo>
                  <a:cubicBezTo>
                    <a:pt x="9438" y="9081"/>
                    <a:pt x="8635" y="10227"/>
                    <a:pt x="8005" y="11177"/>
                  </a:cubicBezTo>
                  <a:cubicBezTo>
                    <a:pt x="7416" y="11867"/>
                    <a:pt x="6845" y="12568"/>
                    <a:pt x="6314" y="13313"/>
                  </a:cubicBezTo>
                  <a:cubicBezTo>
                    <a:pt x="6231" y="13431"/>
                    <a:pt x="6349" y="13560"/>
                    <a:pt x="6467" y="13560"/>
                  </a:cubicBezTo>
                  <a:cubicBezTo>
                    <a:pt x="6504" y="13560"/>
                    <a:pt x="6542" y="13547"/>
                    <a:pt x="6573" y="13515"/>
                  </a:cubicBezTo>
                  <a:cubicBezTo>
                    <a:pt x="7532" y="12548"/>
                    <a:pt x="8389" y="11486"/>
                    <a:pt x="9137" y="10351"/>
                  </a:cubicBezTo>
                  <a:cubicBezTo>
                    <a:pt x="9905" y="9543"/>
                    <a:pt x="10739" y="8726"/>
                    <a:pt x="11233" y="8013"/>
                  </a:cubicBezTo>
                  <a:lnTo>
                    <a:pt x="11233" y="8013"/>
                  </a:lnTo>
                  <a:cubicBezTo>
                    <a:pt x="9865" y="9999"/>
                    <a:pt x="8251" y="11702"/>
                    <a:pt x="6969" y="13749"/>
                  </a:cubicBezTo>
                  <a:cubicBezTo>
                    <a:pt x="6898" y="13861"/>
                    <a:pt x="7005" y="13989"/>
                    <a:pt x="7114" y="13989"/>
                  </a:cubicBezTo>
                  <a:cubicBezTo>
                    <a:pt x="7150" y="13989"/>
                    <a:pt x="7187" y="13975"/>
                    <a:pt x="7217" y="13940"/>
                  </a:cubicBezTo>
                  <a:cubicBezTo>
                    <a:pt x="8741" y="12159"/>
                    <a:pt x="10156" y="10294"/>
                    <a:pt x="11720" y="8547"/>
                  </a:cubicBezTo>
                  <a:lnTo>
                    <a:pt x="11720" y="8547"/>
                  </a:lnTo>
                  <a:cubicBezTo>
                    <a:pt x="10701" y="9685"/>
                    <a:pt x="9353" y="11838"/>
                    <a:pt x="8262" y="13316"/>
                  </a:cubicBezTo>
                  <a:cubicBezTo>
                    <a:pt x="8179" y="13430"/>
                    <a:pt x="8292" y="13549"/>
                    <a:pt x="8407" y="13549"/>
                  </a:cubicBezTo>
                  <a:cubicBezTo>
                    <a:pt x="8443" y="13549"/>
                    <a:pt x="8480" y="13537"/>
                    <a:pt x="8511" y="13509"/>
                  </a:cubicBezTo>
                  <a:cubicBezTo>
                    <a:pt x="9806" y="12307"/>
                    <a:pt x="10882" y="10966"/>
                    <a:pt x="12012" y="9616"/>
                  </a:cubicBezTo>
                  <a:lnTo>
                    <a:pt x="12012" y="9616"/>
                  </a:lnTo>
                  <a:cubicBezTo>
                    <a:pt x="10954" y="10880"/>
                    <a:pt x="9976" y="12544"/>
                    <a:pt x="9010" y="13960"/>
                  </a:cubicBezTo>
                  <a:cubicBezTo>
                    <a:pt x="8928" y="14077"/>
                    <a:pt x="9047" y="14213"/>
                    <a:pt x="9163" y="14213"/>
                  </a:cubicBezTo>
                  <a:cubicBezTo>
                    <a:pt x="9201" y="14213"/>
                    <a:pt x="9239" y="14198"/>
                    <a:pt x="9270" y="14162"/>
                  </a:cubicBezTo>
                  <a:cubicBezTo>
                    <a:pt x="10196" y="13074"/>
                    <a:pt x="11132" y="11991"/>
                    <a:pt x="12076" y="10920"/>
                  </a:cubicBezTo>
                  <a:lnTo>
                    <a:pt x="12076" y="10920"/>
                  </a:lnTo>
                  <a:cubicBezTo>
                    <a:pt x="11645" y="11409"/>
                    <a:pt x="10502" y="13475"/>
                    <a:pt x="9867" y="14387"/>
                  </a:cubicBezTo>
                  <a:cubicBezTo>
                    <a:pt x="9785" y="14508"/>
                    <a:pt x="9904" y="14646"/>
                    <a:pt x="10024" y="14646"/>
                  </a:cubicBezTo>
                  <a:cubicBezTo>
                    <a:pt x="10064" y="14646"/>
                    <a:pt x="10104" y="14631"/>
                    <a:pt x="10136" y="14595"/>
                  </a:cubicBezTo>
                  <a:cubicBezTo>
                    <a:pt x="10929" y="13707"/>
                    <a:pt x="11575" y="13007"/>
                    <a:pt x="11722" y="13007"/>
                  </a:cubicBezTo>
                  <a:cubicBezTo>
                    <a:pt x="11840" y="13007"/>
                    <a:pt x="11640" y="13453"/>
                    <a:pt x="10944" y="14604"/>
                  </a:cubicBezTo>
                  <a:cubicBezTo>
                    <a:pt x="10871" y="14727"/>
                    <a:pt x="10985" y="14864"/>
                    <a:pt x="11101" y="14864"/>
                  </a:cubicBezTo>
                  <a:cubicBezTo>
                    <a:pt x="11140" y="14864"/>
                    <a:pt x="11180" y="14849"/>
                    <a:pt x="11213" y="14811"/>
                  </a:cubicBezTo>
                  <a:cubicBezTo>
                    <a:pt x="12109" y="13788"/>
                    <a:pt x="12477" y="13403"/>
                    <a:pt x="12539" y="13403"/>
                  </a:cubicBezTo>
                  <a:cubicBezTo>
                    <a:pt x="12640" y="13403"/>
                    <a:pt x="11931" y="14422"/>
                    <a:pt x="11374" y="15357"/>
                  </a:cubicBezTo>
                  <a:cubicBezTo>
                    <a:pt x="11299" y="15485"/>
                    <a:pt x="11411" y="15616"/>
                    <a:pt x="11531" y="15616"/>
                  </a:cubicBezTo>
                  <a:cubicBezTo>
                    <a:pt x="11571" y="15616"/>
                    <a:pt x="11611" y="15602"/>
                    <a:pt x="11646" y="15568"/>
                  </a:cubicBezTo>
                  <a:cubicBezTo>
                    <a:pt x="12816" y="14430"/>
                    <a:pt x="13344" y="13850"/>
                    <a:pt x="13393" y="13850"/>
                  </a:cubicBezTo>
                  <a:cubicBezTo>
                    <a:pt x="13447" y="13850"/>
                    <a:pt x="12915" y="14558"/>
                    <a:pt x="12018" y="16004"/>
                  </a:cubicBezTo>
                  <a:cubicBezTo>
                    <a:pt x="11938" y="16134"/>
                    <a:pt x="12053" y="16262"/>
                    <a:pt x="12176" y="16262"/>
                  </a:cubicBezTo>
                  <a:cubicBezTo>
                    <a:pt x="12217" y="16262"/>
                    <a:pt x="12259" y="16248"/>
                    <a:pt x="12295" y="16215"/>
                  </a:cubicBezTo>
                  <a:cubicBezTo>
                    <a:pt x="13509" y="15081"/>
                    <a:pt x="14055" y="14349"/>
                    <a:pt x="14085" y="14349"/>
                  </a:cubicBezTo>
                  <a:cubicBezTo>
                    <a:pt x="14113" y="14349"/>
                    <a:pt x="13709" y="14960"/>
                    <a:pt x="12988" y="16434"/>
                  </a:cubicBezTo>
                  <a:cubicBezTo>
                    <a:pt x="12926" y="16561"/>
                    <a:pt x="13030" y="16704"/>
                    <a:pt x="13147" y="16704"/>
                  </a:cubicBezTo>
                  <a:cubicBezTo>
                    <a:pt x="13187" y="16704"/>
                    <a:pt x="13229" y="16687"/>
                    <a:pt x="13265" y="16648"/>
                  </a:cubicBezTo>
                  <a:cubicBezTo>
                    <a:pt x="14426" y="15382"/>
                    <a:pt x="14947" y="14741"/>
                    <a:pt x="14992" y="14741"/>
                  </a:cubicBezTo>
                  <a:cubicBezTo>
                    <a:pt x="15040" y="14741"/>
                    <a:pt x="14516" y="15513"/>
                    <a:pt x="13632" y="17081"/>
                  </a:cubicBezTo>
                  <a:cubicBezTo>
                    <a:pt x="13567" y="17196"/>
                    <a:pt x="13666" y="17355"/>
                    <a:pt x="13786" y="17355"/>
                  </a:cubicBezTo>
                  <a:cubicBezTo>
                    <a:pt x="13816" y="17355"/>
                    <a:pt x="13847" y="17345"/>
                    <a:pt x="13877" y="17323"/>
                  </a:cubicBezTo>
                  <a:cubicBezTo>
                    <a:pt x="14334" y="16982"/>
                    <a:pt x="14772" y="16616"/>
                    <a:pt x="15191" y="16229"/>
                  </a:cubicBezTo>
                  <a:lnTo>
                    <a:pt x="15191" y="16229"/>
                  </a:lnTo>
                  <a:cubicBezTo>
                    <a:pt x="14804" y="16847"/>
                    <a:pt x="14464" y="17491"/>
                    <a:pt x="14172" y="18157"/>
                  </a:cubicBezTo>
                  <a:cubicBezTo>
                    <a:pt x="14112" y="18295"/>
                    <a:pt x="14207" y="18425"/>
                    <a:pt x="14326" y="18425"/>
                  </a:cubicBezTo>
                  <a:cubicBezTo>
                    <a:pt x="14367" y="18425"/>
                    <a:pt x="14411" y="18409"/>
                    <a:pt x="14452" y="18374"/>
                  </a:cubicBezTo>
                  <a:cubicBezTo>
                    <a:pt x="15174" y="17759"/>
                    <a:pt x="15644" y="17291"/>
                    <a:pt x="15916" y="16994"/>
                  </a:cubicBezTo>
                  <a:lnTo>
                    <a:pt x="15916" y="16994"/>
                  </a:lnTo>
                  <a:cubicBezTo>
                    <a:pt x="15676" y="17314"/>
                    <a:pt x="15301" y="17860"/>
                    <a:pt x="14816" y="18694"/>
                  </a:cubicBezTo>
                  <a:cubicBezTo>
                    <a:pt x="14740" y="18826"/>
                    <a:pt x="14858" y="18969"/>
                    <a:pt x="14982" y="18969"/>
                  </a:cubicBezTo>
                  <a:cubicBezTo>
                    <a:pt x="15023" y="18969"/>
                    <a:pt x="15066" y="18953"/>
                    <a:pt x="15102" y="18914"/>
                  </a:cubicBezTo>
                  <a:cubicBezTo>
                    <a:pt x="15919" y="18020"/>
                    <a:pt x="16588" y="17268"/>
                    <a:pt x="16742" y="17268"/>
                  </a:cubicBezTo>
                  <a:cubicBezTo>
                    <a:pt x="16862" y="17268"/>
                    <a:pt x="16672" y="17720"/>
                    <a:pt x="16002" y="18908"/>
                  </a:cubicBezTo>
                  <a:cubicBezTo>
                    <a:pt x="15925" y="19049"/>
                    <a:pt x="16038" y="19179"/>
                    <a:pt x="16164" y="19179"/>
                  </a:cubicBezTo>
                  <a:cubicBezTo>
                    <a:pt x="16206" y="19179"/>
                    <a:pt x="16250" y="19165"/>
                    <a:pt x="16288" y="19130"/>
                  </a:cubicBezTo>
                  <a:cubicBezTo>
                    <a:pt x="17293" y="18241"/>
                    <a:pt x="17689" y="17751"/>
                    <a:pt x="17696" y="17751"/>
                  </a:cubicBezTo>
                  <a:lnTo>
                    <a:pt x="17696" y="17751"/>
                  </a:lnTo>
                  <a:cubicBezTo>
                    <a:pt x="17704" y="17751"/>
                    <a:pt x="17263" y="18316"/>
                    <a:pt x="16649" y="19555"/>
                  </a:cubicBezTo>
                  <a:cubicBezTo>
                    <a:pt x="16585" y="19686"/>
                    <a:pt x="16697" y="19839"/>
                    <a:pt x="16818" y="19839"/>
                  </a:cubicBezTo>
                  <a:cubicBezTo>
                    <a:pt x="16859" y="19839"/>
                    <a:pt x="16901" y="19821"/>
                    <a:pt x="16938" y="19777"/>
                  </a:cubicBezTo>
                  <a:cubicBezTo>
                    <a:pt x="17472" y="19128"/>
                    <a:pt x="18003" y="18475"/>
                    <a:pt x="18534" y="17823"/>
                  </a:cubicBezTo>
                  <a:lnTo>
                    <a:pt x="18534" y="17823"/>
                  </a:lnTo>
                  <a:cubicBezTo>
                    <a:pt x="18404" y="18692"/>
                    <a:pt x="18052" y="19511"/>
                    <a:pt x="17512" y="20204"/>
                  </a:cubicBezTo>
                  <a:cubicBezTo>
                    <a:pt x="17426" y="20350"/>
                    <a:pt x="17545" y="20469"/>
                    <a:pt x="17671" y="20469"/>
                  </a:cubicBezTo>
                  <a:cubicBezTo>
                    <a:pt x="17728" y="20469"/>
                    <a:pt x="17787" y="20445"/>
                    <a:pt x="17830" y="20389"/>
                  </a:cubicBezTo>
                  <a:cubicBezTo>
                    <a:pt x="19068" y="18767"/>
                    <a:pt x="19550" y="18201"/>
                    <a:pt x="19643" y="18201"/>
                  </a:cubicBezTo>
                  <a:cubicBezTo>
                    <a:pt x="19768" y="18201"/>
                    <a:pt x="19186" y="19232"/>
                    <a:pt x="18803" y="20095"/>
                  </a:cubicBezTo>
                  <a:cubicBezTo>
                    <a:pt x="18737" y="20244"/>
                    <a:pt x="18848" y="20369"/>
                    <a:pt x="18969" y="20369"/>
                  </a:cubicBezTo>
                  <a:cubicBezTo>
                    <a:pt x="19023" y="20369"/>
                    <a:pt x="19080" y="20344"/>
                    <a:pt x="19123" y="20282"/>
                  </a:cubicBezTo>
                  <a:cubicBezTo>
                    <a:pt x="20019" y="18858"/>
                    <a:pt x="20534" y="18146"/>
                    <a:pt x="20667" y="18146"/>
                  </a:cubicBezTo>
                  <a:cubicBezTo>
                    <a:pt x="20787" y="18146"/>
                    <a:pt x="20597" y="18723"/>
                    <a:pt x="20096" y="19878"/>
                  </a:cubicBezTo>
                  <a:cubicBezTo>
                    <a:pt x="20027" y="20013"/>
                    <a:pt x="20144" y="20164"/>
                    <a:pt x="20267" y="20164"/>
                  </a:cubicBezTo>
                  <a:cubicBezTo>
                    <a:pt x="20310" y="20164"/>
                    <a:pt x="20353" y="20146"/>
                    <a:pt x="20391" y="20103"/>
                  </a:cubicBezTo>
                  <a:cubicBezTo>
                    <a:pt x="21023" y="19370"/>
                    <a:pt x="21594" y="18596"/>
                    <a:pt x="22183" y="17831"/>
                  </a:cubicBezTo>
                  <a:lnTo>
                    <a:pt x="22183" y="17831"/>
                  </a:lnTo>
                  <a:cubicBezTo>
                    <a:pt x="21823" y="18513"/>
                    <a:pt x="21493" y="19200"/>
                    <a:pt x="21190" y="19933"/>
                  </a:cubicBezTo>
                  <a:cubicBezTo>
                    <a:pt x="21148" y="20033"/>
                    <a:pt x="21249" y="20123"/>
                    <a:pt x="21344" y="20123"/>
                  </a:cubicBezTo>
                  <a:cubicBezTo>
                    <a:pt x="21380" y="20123"/>
                    <a:pt x="21415" y="20110"/>
                    <a:pt x="21441" y="20080"/>
                  </a:cubicBezTo>
                  <a:cubicBezTo>
                    <a:pt x="22157" y="19249"/>
                    <a:pt x="23699" y="17898"/>
                    <a:pt x="24092" y="17063"/>
                  </a:cubicBezTo>
                  <a:lnTo>
                    <a:pt x="24092" y="17063"/>
                  </a:lnTo>
                  <a:cubicBezTo>
                    <a:pt x="23364" y="18614"/>
                    <a:pt x="22091" y="19942"/>
                    <a:pt x="21184" y="21394"/>
                  </a:cubicBezTo>
                  <a:cubicBezTo>
                    <a:pt x="21106" y="21519"/>
                    <a:pt x="21222" y="21655"/>
                    <a:pt x="21343" y="21655"/>
                  </a:cubicBezTo>
                  <a:cubicBezTo>
                    <a:pt x="21383" y="21655"/>
                    <a:pt x="21424" y="21640"/>
                    <a:pt x="21459" y="21605"/>
                  </a:cubicBezTo>
                  <a:cubicBezTo>
                    <a:pt x="22856" y="20173"/>
                    <a:pt x="24057" y="18596"/>
                    <a:pt x="25324" y="17049"/>
                  </a:cubicBezTo>
                  <a:cubicBezTo>
                    <a:pt x="25854" y="16402"/>
                    <a:pt x="26101" y="16153"/>
                    <a:pt x="26169" y="16153"/>
                  </a:cubicBezTo>
                  <a:cubicBezTo>
                    <a:pt x="26370" y="16153"/>
                    <a:pt x="24971" y="18365"/>
                    <a:pt x="24675" y="18813"/>
                  </a:cubicBezTo>
                  <a:cubicBezTo>
                    <a:pt x="22683" y="21812"/>
                    <a:pt x="20041" y="24362"/>
                    <a:pt x="17853" y="27217"/>
                  </a:cubicBezTo>
                  <a:cubicBezTo>
                    <a:pt x="17768" y="27330"/>
                    <a:pt x="17889" y="27466"/>
                    <a:pt x="18006" y="27466"/>
                  </a:cubicBezTo>
                  <a:cubicBezTo>
                    <a:pt x="18045" y="27466"/>
                    <a:pt x="18083" y="27451"/>
                    <a:pt x="18113" y="27416"/>
                  </a:cubicBezTo>
                  <a:cubicBezTo>
                    <a:pt x="19995" y="25257"/>
                    <a:pt x="21828" y="23054"/>
                    <a:pt x="23644" y="20840"/>
                  </a:cubicBezTo>
                  <a:cubicBezTo>
                    <a:pt x="24132" y="20245"/>
                    <a:pt x="24793" y="19483"/>
                    <a:pt x="25252" y="18868"/>
                  </a:cubicBezTo>
                  <a:cubicBezTo>
                    <a:pt x="25627" y="18367"/>
                    <a:pt x="27242" y="16311"/>
                    <a:pt x="27444" y="16311"/>
                  </a:cubicBezTo>
                  <a:cubicBezTo>
                    <a:pt x="27509" y="16311"/>
                    <a:pt x="27424" y="16530"/>
                    <a:pt x="27097" y="17092"/>
                  </a:cubicBezTo>
                  <a:cubicBezTo>
                    <a:pt x="24623" y="21351"/>
                    <a:pt x="20593" y="24474"/>
                    <a:pt x="18069" y="28727"/>
                  </a:cubicBezTo>
                  <a:cubicBezTo>
                    <a:pt x="18001" y="28839"/>
                    <a:pt x="18099" y="28976"/>
                    <a:pt x="18214" y="28976"/>
                  </a:cubicBezTo>
                  <a:cubicBezTo>
                    <a:pt x="18240" y="28976"/>
                    <a:pt x="18268" y="28969"/>
                    <a:pt x="18295" y="28952"/>
                  </a:cubicBezTo>
                  <a:cubicBezTo>
                    <a:pt x="20033" y="27878"/>
                    <a:pt x="21502" y="26339"/>
                    <a:pt x="22845" y="24665"/>
                  </a:cubicBezTo>
                  <a:lnTo>
                    <a:pt x="22845" y="24665"/>
                  </a:lnTo>
                  <a:cubicBezTo>
                    <a:pt x="21589" y="26429"/>
                    <a:pt x="20373" y="28222"/>
                    <a:pt x="18959" y="29879"/>
                  </a:cubicBezTo>
                  <a:cubicBezTo>
                    <a:pt x="18854" y="30001"/>
                    <a:pt x="18954" y="30158"/>
                    <a:pt x="19077" y="30158"/>
                  </a:cubicBezTo>
                  <a:cubicBezTo>
                    <a:pt x="19114" y="30158"/>
                    <a:pt x="19153" y="30144"/>
                    <a:pt x="19190" y="30110"/>
                  </a:cubicBezTo>
                  <a:cubicBezTo>
                    <a:pt x="20350" y="29017"/>
                    <a:pt x="21426" y="27854"/>
                    <a:pt x="22454" y="26648"/>
                  </a:cubicBezTo>
                  <a:lnTo>
                    <a:pt x="22454" y="26648"/>
                  </a:lnTo>
                  <a:cubicBezTo>
                    <a:pt x="21371" y="28012"/>
                    <a:pt x="20317" y="29399"/>
                    <a:pt x="19259" y="30774"/>
                  </a:cubicBezTo>
                  <a:cubicBezTo>
                    <a:pt x="19169" y="30890"/>
                    <a:pt x="19287" y="31011"/>
                    <a:pt x="19405" y="31011"/>
                  </a:cubicBezTo>
                  <a:cubicBezTo>
                    <a:pt x="19442" y="31011"/>
                    <a:pt x="19479" y="30999"/>
                    <a:pt x="19510" y="30970"/>
                  </a:cubicBezTo>
                  <a:cubicBezTo>
                    <a:pt x="20287" y="30260"/>
                    <a:pt x="21011" y="29506"/>
                    <a:pt x="21716" y="28735"/>
                  </a:cubicBezTo>
                  <a:lnTo>
                    <a:pt x="21716" y="28735"/>
                  </a:lnTo>
                  <a:cubicBezTo>
                    <a:pt x="20919" y="29717"/>
                    <a:pt x="20235" y="30777"/>
                    <a:pt x="19790" y="32001"/>
                  </a:cubicBezTo>
                  <a:cubicBezTo>
                    <a:pt x="19753" y="32103"/>
                    <a:pt x="19850" y="32193"/>
                    <a:pt x="19943" y="32193"/>
                  </a:cubicBezTo>
                  <a:cubicBezTo>
                    <a:pt x="19979" y="32193"/>
                    <a:pt x="20015" y="32179"/>
                    <a:pt x="20041" y="32148"/>
                  </a:cubicBezTo>
                  <a:cubicBezTo>
                    <a:pt x="22282" y="29558"/>
                    <a:pt x="24421" y="26891"/>
                    <a:pt x="26491" y="24171"/>
                  </a:cubicBezTo>
                  <a:cubicBezTo>
                    <a:pt x="26953" y="23701"/>
                    <a:pt x="27406" y="23218"/>
                    <a:pt x="27836" y="22716"/>
                  </a:cubicBezTo>
                  <a:cubicBezTo>
                    <a:pt x="28812" y="21573"/>
                    <a:pt x="29704" y="20323"/>
                    <a:pt x="30637" y="19145"/>
                  </a:cubicBezTo>
                  <a:cubicBezTo>
                    <a:pt x="31377" y="18210"/>
                    <a:pt x="31886" y="17640"/>
                    <a:pt x="31993" y="17640"/>
                  </a:cubicBezTo>
                  <a:cubicBezTo>
                    <a:pt x="32090" y="17640"/>
                    <a:pt x="31860" y="18103"/>
                    <a:pt x="31179" y="19179"/>
                  </a:cubicBezTo>
                  <a:cubicBezTo>
                    <a:pt x="28214" y="23868"/>
                    <a:pt x="23477" y="27070"/>
                    <a:pt x="20832" y="31992"/>
                  </a:cubicBezTo>
                  <a:cubicBezTo>
                    <a:pt x="20769" y="32064"/>
                    <a:pt x="20702" y="32133"/>
                    <a:pt x="20642" y="32209"/>
                  </a:cubicBezTo>
                  <a:cubicBezTo>
                    <a:pt x="20616" y="32243"/>
                    <a:pt x="20624" y="32292"/>
                    <a:pt x="20659" y="32312"/>
                  </a:cubicBezTo>
                  <a:cubicBezTo>
                    <a:pt x="20627" y="32376"/>
                    <a:pt x="20590" y="32439"/>
                    <a:pt x="20558" y="32503"/>
                  </a:cubicBezTo>
                  <a:cubicBezTo>
                    <a:pt x="20498" y="32617"/>
                    <a:pt x="20591" y="32730"/>
                    <a:pt x="20694" y="32730"/>
                  </a:cubicBezTo>
                  <a:cubicBezTo>
                    <a:pt x="20729" y="32730"/>
                    <a:pt x="20766" y="32718"/>
                    <a:pt x="20798" y="32688"/>
                  </a:cubicBezTo>
                  <a:cubicBezTo>
                    <a:pt x="23309" y="30419"/>
                    <a:pt x="25333" y="27794"/>
                    <a:pt x="27302" y="25141"/>
                  </a:cubicBezTo>
                  <a:cubicBezTo>
                    <a:pt x="29533" y="22798"/>
                    <a:pt x="31721" y="20500"/>
                    <a:pt x="33541" y="18306"/>
                  </a:cubicBezTo>
                  <a:lnTo>
                    <a:pt x="33541" y="18306"/>
                  </a:lnTo>
                  <a:cubicBezTo>
                    <a:pt x="31298" y="21011"/>
                    <a:pt x="29141" y="23776"/>
                    <a:pt x="26849" y="26440"/>
                  </a:cubicBezTo>
                  <a:cubicBezTo>
                    <a:pt x="24816" y="28805"/>
                    <a:pt x="22495" y="30852"/>
                    <a:pt x="20789" y="33482"/>
                  </a:cubicBezTo>
                  <a:cubicBezTo>
                    <a:pt x="20728" y="33577"/>
                    <a:pt x="20820" y="33683"/>
                    <a:pt x="20913" y="33683"/>
                  </a:cubicBezTo>
                  <a:cubicBezTo>
                    <a:pt x="20943" y="33683"/>
                    <a:pt x="20974" y="33672"/>
                    <a:pt x="21000" y="33643"/>
                  </a:cubicBezTo>
                  <a:cubicBezTo>
                    <a:pt x="21649" y="32904"/>
                    <a:pt x="22331" y="32183"/>
                    <a:pt x="23035" y="31467"/>
                  </a:cubicBezTo>
                  <a:lnTo>
                    <a:pt x="23035" y="31467"/>
                  </a:lnTo>
                  <a:cubicBezTo>
                    <a:pt x="22241" y="32448"/>
                    <a:pt x="21502" y="33464"/>
                    <a:pt x="20899" y="34561"/>
                  </a:cubicBezTo>
                  <a:cubicBezTo>
                    <a:pt x="20850" y="34647"/>
                    <a:pt x="20923" y="34763"/>
                    <a:pt x="21011" y="34763"/>
                  </a:cubicBezTo>
                  <a:cubicBezTo>
                    <a:pt x="21033" y="34763"/>
                    <a:pt x="21056" y="34756"/>
                    <a:pt x="21078" y="34740"/>
                  </a:cubicBezTo>
                  <a:cubicBezTo>
                    <a:pt x="22345" y="33848"/>
                    <a:pt x="23543" y="32809"/>
                    <a:pt x="24686" y="31677"/>
                  </a:cubicBezTo>
                  <a:lnTo>
                    <a:pt x="24686" y="31677"/>
                  </a:lnTo>
                  <a:cubicBezTo>
                    <a:pt x="23685" y="32867"/>
                    <a:pt x="22694" y="34068"/>
                    <a:pt x="21747" y="35309"/>
                  </a:cubicBezTo>
                  <a:cubicBezTo>
                    <a:pt x="21671" y="35412"/>
                    <a:pt x="21774" y="35521"/>
                    <a:pt x="21879" y="35521"/>
                  </a:cubicBezTo>
                  <a:cubicBezTo>
                    <a:pt x="21913" y="35521"/>
                    <a:pt x="21947" y="35509"/>
                    <a:pt x="21976" y="35482"/>
                  </a:cubicBezTo>
                  <a:cubicBezTo>
                    <a:pt x="23985" y="33600"/>
                    <a:pt x="25873" y="31602"/>
                    <a:pt x="27741" y="29584"/>
                  </a:cubicBezTo>
                  <a:lnTo>
                    <a:pt x="27741" y="29584"/>
                  </a:lnTo>
                  <a:cubicBezTo>
                    <a:pt x="27342" y="30191"/>
                    <a:pt x="26935" y="30794"/>
                    <a:pt x="26517" y="31392"/>
                  </a:cubicBezTo>
                  <a:cubicBezTo>
                    <a:pt x="25093" y="32959"/>
                    <a:pt x="23682" y="34535"/>
                    <a:pt x="22313" y="36144"/>
                  </a:cubicBezTo>
                  <a:cubicBezTo>
                    <a:pt x="22217" y="36246"/>
                    <a:pt x="22309" y="36383"/>
                    <a:pt x="22416" y="36383"/>
                  </a:cubicBezTo>
                  <a:cubicBezTo>
                    <a:pt x="22447" y="36383"/>
                    <a:pt x="22480" y="36371"/>
                    <a:pt x="22510" y="36343"/>
                  </a:cubicBezTo>
                  <a:cubicBezTo>
                    <a:pt x="24040" y="35035"/>
                    <a:pt x="25293" y="33565"/>
                    <a:pt x="26447" y="31986"/>
                  </a:cubicBezTo>
                  <a:cubicBezTo>
                    <a:pt x="26603" y="31825"/>
                    <a:pt x="26756" y="31663"/>
                    <a:pt x="26912" y="31501"/>
                  </a:cubicBezTo>
                  <a:cubicBezTo>
                    <a:pt x="28832" y="29495"/>
                    <a:pt x="30778" y="27520"/>
                    <a:pt x="32643" y="25459"/>
                  </a:cubicBezTo>
                  <a:cubicBezTo>
                    <a:pt x="33798" y="24180"/>
                    <a:pt x="34895" y="22846"/>
                    <a:pt x="36027" y="21547"/>
                  </a:cubicBezTo>
                  <a:lnTo>
                    <a:pt x="36027" y="21547"/>
                  </a:lnTo>
                  <a:cubicBezTo>
                    <a:pt x="35192" y="22771"/>
                    <a:pt x="34289" y="23946"/>
                    <a:pt x="33324" y="25066"/>
                  </a:cubicBezTo>
                  <a:cubicBezTo>
                    <a:pt x="29970" y="29131"/>
                    <a:pt x="26081" y="32682"/>
                    <a:pt x="22931" y="36926"/>
                  </a:cubicBezTo>
                  <a:cubicBezTo>
                    <a:pt x="22852" y="37031"/>
                    <a:pt x="22957" y="37139"/>
                    <a:pt x="23064" y="37139"/>
                  </a:cubicBezTo>
                  <a:cubicBezTo>
                    <a:pt x="23099" y="37139"/>
                    <a:pt x="23133" y="37128"/>
                    <a:pt x="23162" y="37102"/>
                  </a:cubicBezTo>
                  <a:cubicBezTo>
                    <a:pt x="25896" y="34637"/>
                    <a:pt x="28275" y="31888"/>
                    <a:pt x="30619" y="29059"/>
                  </a:cubicBezTo>
                  <a:cubicBezTo>
                    <a:pt x="32478" y="26804"/>
                    <a:pt x="35342" y="24443"/>
                    <a:pt x="36760" y="21916"/>
                  </a:cubicBezTo>
                  <a:lnTo>
                    <a:pt x="36760" y="21916"/>
                  </a:lnTo>
                  <a:cubicBezTo>
                    <a:pt x="33394" y="27918"/>
                    <a:pt x="27397" y="32079"/>
                    <a:pt x="23566" y="37783"/>
                  </a:cubicBezTo>
                  <a:cubicBezTo>
                    <a:pt x="23490" y="37894"/>
                    <a:pt x="23596" y="38009"/>
                    <a:pt x="23705" y="38009"/>
                  </a:cubicBezTo>
                  <a:cubicBezTo>
                    <a:pt x="23740" y="38009"/>
                    <a:pt x="23776" y="37997"/>
                    <a:pt x="23806" y="37968"/>
                  </a:cubicBezTo>
                  <a:cubicBezTo>
                    <a:pt x="25431" y="36429"/>
                    <a:pt x="27008" y="34841"/>
                    <a:pt x="28555" y="33228"/>
                  </a:cubicBezTo>
                  <a:lnTo>
                    <a:pt x="28555" y="33228"/>
                  </a:lnTo>
                  <a:cubicBezTo>
                    <a:pt x="27201" y="34957"/>
                    <a:pt x="25821" y="36663"/>
                    <a:pt x="24346" y="38291"/>
                  </a:cubicBezTo>
                  <a:cubicBezTo>
                    <a:pt x="24253" y="38391"/>
                    <a:pt x="24336" y="38558"/>
                    <a:pt x="24451" y="38558"/>
                  </a:cubicBezTo>
                  <a:cubicBezTo>
                    <a:pt x="24476" y="38558"/>
                    <a:pt x="24503" y="38550"/>
                    <a:pt x="24531" y="38531"/>
                  </a:cubicBezTo>
                  <a:cubicBezTo>
                    <a:pt x="25180" y="38078"/>
                    <a:pt x="25801" y="37593"/>
                    <a:pt x="26407" y="37096"/>
                  </a:cubicBezTo>
                  <a:lnTo>
                    <a:pt x="26407" y="37096"/>
                  </a:lnTo>
                  <a:cubicBezTo>
                    <a:pt x="25905" y="37792"/>
                    <a:pt x="25460" y="38525"/>
                    <a:pt x="25073" y="39290"/>
                  </a:cubicBezTo>
                  <a:cubicBezTo>
                    <a:pt x="25013" y="39412"/>
                    <a:pt x="25105" y="39516"/>
                    <a:pt x="25210" y="39516"/>
                  </a:cubicBezTo>
                  <a:cubicBezTo>
                    <a:pt x="25246" y="39516"/>
                    <a:pt x="25283" y="39505"/>
                    <a:pt x="25316" y="39478"/>
                  </a:cubicBezTo>
                  <a:cubicBezTo>
                    <a:pt x="27663" y="37581"/>
                    <a:pt x="29199" y="35026"/>
                    <a:pt x="30971" y="32621"/>
                  </a:cubicBezTo>
                  <a:cubicBezTo>
                    <a:pt x="31098" y="32477"/>
                    <a:pt x="31223" y="32327"/>
                    <a:pt x="31353" y="32183"/>
                  </a:cubicBezTo>
                  <a:cubicBezTo>
                    <a:pt x="31838" y="31750"/>
                    <a:pt x="32317" y="31325"/>
                    <a:pt x="32764" y="30904"/>
                  </a:cubicBezTo>
                  <a:cubicBezTo>
                    <a:pt x="34681" y="29100"/>
                    <a:pt x="37873" y="26288"/>
                    <a:pt x="39028" y="23985"/>
                  </a:cubicBezTo>
                  <a:lnTo>
                    <a:pt x="39028" y="23985"/>
                  </a:lnTo>
                  <a:cubicBezTo>
                    <a:pt x="37371" y="27290"/>
                    <a:pt x="34130" y="29943"/>
                    <a:pt x="31664" y="32644"/>
                  </a:cubicBezTo>
                  <a:cubicBezTo>
                    <a:pt x="29661" y="34844"/>
                    <a:pt x="27781" y="37200"/>
                    <a:pt x="26043" y="39614"/>
                  </a:cubicBezTo>
                  <a:cubicBezTo>
                    <a:pt x="25962" y="39723"/>
                    <a:pt x="26074" y="39842"/>
                    <a:pt x="26185" y="39842"/>
                  </a:cubicBezTo>
                  <a:cubicBezTo>
                    <a:pt x="26221" y="39842"/>
                    <a:pt x="26256" y="39830"/>
                    <a:pt x="26286" y="39801"/>
                  </a:cubicBezTo>
                  <a:cubicBezTo>
                    <a:pt x="28004" y="38084"/>
                    <a:pt x="29641" y="36297"/>
                    <a:pt x="31266" y="34492"/>
                  </a:cubicBezTo>
                  <a:lnTo>
                    <a:pt x="31266" y="34492"/>
                  </a:lnTo>
                  <a:cubicBezTo>
                    <a:pt x="29756" y="36490"/>
                    <a:pt x="28315" y="38522"/>
                    <a:pt x="27010" y="40581"/>
                  </a:cubicBezTo>
                  <a:cubicBezTo>
                    <a:pt x="26939" y="40693"/>
                    <a:pt x="27047" y="40820"/>
                    <a:pt x="27156" y="40820"/>
                  </a:cubicBezTo>
                  <a:cubicBezTo>
                    <a:pt x="27192" y="40820"/>
                    <a:pt x="27229" y="40806"/>
                    <a:pt x="27259" y="40771"/>
                  </a:cubicBezTo>
                  <a:cubicBezTo>
                    <a:pt x="30019" y="37659"/>
                    <a:pt x="32727" y="34501"/>
                    <a:pt x="35415" y="31325"/>
                  </a:cubicBezTo>
                  <a:cubicBezTo>
                    <a:pt x="35876" y="30777"/>
                    <a:pt x="37323" y="29137"/>
                    <a:pt x="37739" y="28562"/>
                  </a:cubicBezTo>
                  <a:cubicBezTo>
                    <a:pt x="38097" y="28066"/>
                    <a:pt x="40639" y="24587"/>
                    <a:pt x="40714" y="24587"/>
                  </a:cubicBezTo>
                  <a:cubicBezTo>
                    <a:pt x="40724" y="24587"/>
                    <a:pt x="40689" y="24651"/>
                    <a:pt x="40597" y="24795"/>
                  </a:cubicBezTo>
                  <a:cubicBezTo>
                    <a:pt x="39826" y="25993"/>
                    <a:pt x="38992" y="27145"/>
                    <a:pt x="38137" y="28279"/>
                  </a:cubicBezTo>
                  <a:cubicBezTo>
                    <a:pt x="37733" y="28790"/>
                    <a:pt x="37334" y="29307"/>
                    <a:pt x="36945" y="29830"/>
                  </a:cubicBezTo>
                  <a:cubicBezTo>
                    <a:pt x="33567" y="34097"/>
                    <a:pt x="29828" y="38098"/>
                    <a:pt x="26797" y="42628"/>
                  </a:cubicBezTo>
                  <a:cubicBezTo>
                    <a:pt x="26721" y="42741"/>
                    <a:pt x="26832" y="42868"/>
                    <a:pt x="26944" y="42868"/>
                  </a:cubicBezTo>
                  <a:cubicBezTo>
                    <a:pt x="26981" y="42868"/>
                    <a:pt x="27018" y="42854"/>
                    <a:pt x="27048" y="42821"/>
                  </a:cubicBezTo>
                  <a:cubicBezTo>
                    <a:pt x="27937" y="41814"/>
                    <a:pt x="28887" y="40809"/>
                    <a:pt x="29860" y="39798"/>
                  </a:cubicBezTo>
                  <a:lnTo>
                    <a:pt x="29860" y="39798"/>
                  </a:lnTo>
                  <a:cubicBezTo>
                    <a:pt x="29747" y="39972"/>
                    <a:pt x="29635" y="40142"/>
                    <a:pt x="29522" y="40315"/>
                  </a:cubicBezTo>
                  <a:cubicBezTo>
                    <a:pt x="28465" y="41588"/>
                    <a:pt x="27469" y="42919"/>
                    <a:pt x="26580" y="44351"/>
                  </a:cubicBezTo>
                  <a:cubicBezTo>
                    <a:pt x="26509" y="44465"/>
                    <a:pt x="26619" y="44597"/>
                    <a:pt x="26728" y="44597"/>
                  </a:cubicBezTo>
                  <a:cubicBezTo>
                    <a:pt x="26765" y="44597"/>
                    <a:pt x="26802" y="44582"/>
                    <a:pt x="26831" y="44545"/>
                  </a:cubicBezTo>
                  <a:cubicBezTo>
                    <a:pt x="28108" y="42971"/>
                    <a:pt x="29277" y="41326"/>
                    <a:pt x="30423" y="39663"/>
                  </a:cubicBezTo>
                  <a:cubicBezTo>
                    <a:pt x="30769" y="39270"/>
                    <a:pt x="31119" y="38886"/>
                    <a:pt x="31465" y="38499"/>
                  </a:cubicBezTo>
                  <a:cubicBezTo>
                    <a:pt x="34531" y="35093"/>
                    <a:pt x="37990" y="32076"/>
                    <a:pt x="40773" y="28412"/>
                  </a:cubicBezTo>
                  <a:cubicBezTo>
                    <a:pt x="41518" y="27344"/>
                    <a:pt x="42332" y="26322"/>
                    <a:pt x="43204" y="25352"/>
                  </a:cubicBezTo>
                  <a:lnTo>
                    <a:pt x="43204" y="25352"/>
                  </a:lnTo>
                  <a:cubicBezTo>
                    <a:pt x="42000" y="26706"/>
                    <a:pt x="40986" y="28297"/>
                    <a:pt x="39840" y="29720"/>
                  </a:cubicBezTo>
                  <a:cubicBezTo>
                    <a:pt x="37695" y="32376"/>
                    <a:pt x="35435" y="34940"/>
                    <a:pt x="33272" y="37584"/>
                  </a:cubicBezTo>
                  <a:cubicBezTo>
                    <a:pt x="32579" y="38433"/>
                    <a:pt x="31913" y="39302"/>
                    <a:pt x="31254" y="40177"/>
                  </a:cubicBezTo>
                  <a:cubicBezTo>
                    <a:pt x="29130" y="42244"/>
                    <a:pt x="26881" y="44386"/>
                    <a:pt x="26023" y="47085"/>
                  </a:cubicBezTo>
                  <a:cubicBezTo>
                    <a:pt x="25990" y="47192"/>
                    <a:pt x="26090" y="47290"/>
                    <a:pt x="26188" y="47290"/>
                  </a:cubicBezTo>
                  <a:cubicBezTo>
                    <a:pt x="26226" y="47290"/>
                    <a:pt x="26263" y="47276"/>
                    <a:pt x="26292" y="47241"/>
                  </a:cubicBezTo>
                  <a:cubicBezTo>
                    <a:pt x="27175" y="46176"/>
                    <a:pt x="28061" y="45108"/>
                    <a:pt x="28948" y="44034"/>
                  </a:cubicBezTo>
                  <a:lnTo>
                    <a:pt x="28948" y="44034"/>
                  </a:lnTo>
                  <a:cubicBezTo>
                    <a:pt x="27750" y="45616"/>
                    <a:pt x="26580" y="47218"/>
                    <a:pt x="25501" y="48878"/>
                  </a:cubicBezTo>
                  <a:cubicBezTo>
                    <a:pt x="25420" y="49001"/>
                    <a:pt x="25527" y="49109"/>
                    <a:pt x="25641" y="49109"/>
                  </a:cubicBezTo>
                  <a:cubicBezTo>
                    <a:pt x="25690" y="49109"/>
                    <a:pt x="25741" y="49089"/>
                    <a:pt x="25778" y="49040"/>
                  </a:cubicBezTo>
                  <a:cubicBezTo>
                    <a:pt x="28047" y="45991"/>
                    <a:pt x="30726" y="43222"/>
                    <a:pt x="33316" y="40396"/>
                  </a:cubicBezTo>
                  <a:lnTo>
                    <a:pt x="33316" y="40396"/>
                  </a:lnTo>
                  <a:cubicBezTo>
                    <a:pt x="30481" y="43904"/>
                    <a:pt x="27568" y="47351"/>
                    <a:pt x="24958" y="51032"/>
                  </a:cubicBezTo>
                  <a:cubicBezTo>
                    <a:pt x="24897" y="51116"/>
                    <a:pt x="24949" y="51205"/>
                    <a:pt x="25024" y="51248"/>
                  </a:cubicBezTo>
                  <a:cubicBezTo>
                    <a:pt x="24938" y="51361"/>
                    <a:pt x="24848" y="51471"/>
                    <a:pt x="24764" y="51583"/>
                  </a:cubicBezTo>
                  <a:cubicBezTo>
                    <a:pt x="24687" y="51685"/>
                    <a:pt x="24785" y="51783"/>
                    <a:pt x="24887" y="51783"/>
                  </a:cubicBezTo>
                  <a:cubicBezTo>
                    <a:pt x="24929" y="51783"/>
                    <a:pt x="24973" y="51766"/>
                    <a:pt x="25004" y="51725"/>
                  </a:cubicBezTo>
                  <a:cubicBezTo>
                    <a:pt x="26973" y="49164"/>
                    <a:pt x="29072" y="46730"/>
                    <a:pt x="31234" y="44348"/>
                  </a:cubicBezTo>
                  <a:lnTo>
                    <a:pt x="31234" y="44348"/>
                  </a:lnTo>
                  <a:cubicBezTo>
                    <a:pt x="28774" y="47178"/>
                    <a:pt x="26427" y="50114"/>
                    <a:pt x="24317" y="53298"/>
                  </a:cubicBezTo>
                  <a:cubicBezTo>
                    <a:pt x="24237" y="53420"/>
                    <a:pt x="24347" y="53527"/>
                    <a:pt x="24461" y="53527"/>
                  </a:cubicBezTo>
                  <a:cubicBezTo>
                    <a:pt x="24482" y="53527"/>
                    <a:pt x="24504" y="53523"/>
                    <a:pt x="24525" y="53515"/>
                  </a:cubicBezTo>
                  <a:lnTo>
                    <a:pt x="24525" y="53515"/>
                  </a:lnTo>
                  <a:cubicBezTo>
                    <a:pt x="24502" y="53544"/>
                    <a:pt x="24479" y="53569"/>
                    <a:pt x="24455" y="53595"/>
                  </a:cubicBezTo>
                  <a:cubicBezTo>
                    <a:pt x="24349" y="53704"/>
                    <a:pt x="24449" y="53852"/>
                    <a:pt x="24563" y="53852"/>
                  </a:cubicBezTo>
                  <a:cubicBezTo>
                    <a:pt x="24598" y="53852"/>
                    <a:pt x="24634" y="53838"/>
                    <a:pt x="24666" y="53806"/>
                  </a:cubicBezTo>
                  <a:cubicBezTo>
                    <a:pt x="24998" y="53518"/>
                    <a:pt x="25322" y="53209"/>
                    <a:pt x="25651" y="52911"/>
                  </a:cubicBezTo>
                  <a:cubicBezTo>
                    <a:pt x="28050" y="51453"/>
                    <a:pt x="29871" y="49144"/>
                    <a:pt x="31612" y="46831"/>
                  </a:cubicBezTo>
                  <a:cubicBezTo>
                    <a:pt x="33538" y="44654"/>
                    <a:pt x="35391" y="42388"/>
                    <a:pt x="37184" y="40128"/>
                  </a:cubicBezTo>
                  <a:cubicBezTo>
                    <a:pt x="40270" y="36631"/>
                    <a:pt x="43357" y="33106"/>
                    <a:pt x="46322" y="29524"/>
                  </a:cubicBezTo>
                  <a:cubicBezTo>
                    <a:pt x="46812" y="29104"/>
                    <a:pt x="47268" y="28742"/>
                    <a:pt x="47378" y="28742"/>
                  </a:cubicBezTo>
                  <a:cubicBezTo>
                    <a:pt x="47457" y="28742"/>
                    <a:pt x="47358" y="28929"/>
                    <a:pt x="46965" y="29414"/>
                  </a:cubicBezTo>
                  <a:cubicBezTo>
                    <a:pt x="45779" y="30883"/>
                    <a:pt x="44324" y="32232"/>
                    <a:pt x="43048" y="33629"/>
                  </a:cubicBezTo>
                  <a:cubicBezTo>
                    <a:pt x="39915" y="37059"/>
                    <a:pt x="36948" y="40587"/>
                    <a:pt x="34017" y="44190"/>
                  </a:cubicBezTo>
                  <a:cubicBezTo>
                    <a:pt x="32432" y="46138"/>
                    <a:pt x="30752" y="48026"/>
                    <a:pt x="29176" y="49990"/>
                  </a:cubicBezTo>
                  <a:cubicBezTo>
                    <a:pt x="29023" y="50160"/>
                    <a:pt x="28875" y="50336"/>
                    <a:pt x="28722" y="50506"/>
                  </a:cubicBezTo>
                  <a:cubicBezTo>
                    <a:pt x="26909" y="52527"/>
                    <a:pt x="24684" y="54522"/>
                    <a:pt x="23459" y="56965"/>
                  </a:cubicBezTo>
                  <a:cubicBezTo>
                    <a:pt x="23411" y="57064"/>
                    <a:pt x="23489" y="57203"/>
                    <a:pt x="23591" y="57203"/>
                  </a:cubicBezTo>
                  <a:cubicBezTo>
                    <a:pt x="23617" y="57203"/>
                    <a:pt x="23643" y="57195"/>
                    <a:pt x="23670" y="57175"/>
                  </a:cubicBezTo>
                  <a:cubicBezTo>
                    <a:pt x="25249" y="55983"/>
                    <a:pt x="26202" y="54375"/>
                    <a:pt x="27386" y="52807"/>
                  </a:cubicBezTo>
                  <a:cubicBezTo>
                    <a:pt x="28567" y="51248"/>
                    <a:pt x="29805" y="49730"/>
                    <a:pt x="31049" y="48220"/>
                  </a:cubicBezTo>
                  <a:cubicBezTo>
                    <a:pt x="35504" y="43081"/>
                    <a:pt x="40065" y="38029"/>
                    <a:pt x="44766" y="33118"/>
                  </a:cubicBezTo>
                  <a:cubicBezTo>
                    <a:pt x="45909" y="31926"/>
                    <a:pt x="47026" y="30707"/>
                    <a:pt x="48166" y="29515"/>
                  </a:cubicBezTo>
                  <a:cubicBezTo>
                    <a:pt x="48860" y="28790"/>
                    <a:pt x="49163" y="28508"/>
                    <a:pt x="49215" y="28508"/>
                  </a:cubicBezTo>
                  <a:cubicBezTo>
                    <a:pt x="49373" y="28508"/>
                    <a:pt x="47169" y="31143"/>
                    <a:pt x="46538" y="31752"/>
                  </a:cubicBezTo>
                  <a:cubicBezTo>
                    <a:pt x="43882" y="34319"/>
                    <a:pt x="41457" y="37114"/>
                    <a:pt x="39049" y="39914"/>
                  </a:cubicBezTo>
                  <a:cubicBezTo>
                    <a:pt x="33633" y="46205"/>
                    <a:pt x="28298" y="52530"/>
                    <a:pt x="22940" y="58870"/>
                  </a:cubicBezTo>
                  <a:cubicBezTo>
                    <a:pt x="22844" y="58982"/>
                    <a:pt x="22925" y="59140"/>
                    <a:pt x="23049" y="59140"/>
                  </a:cubicBezTo>
                  <a:cubicBezTo>
                    <a:pt x="23075" y="59140"/>
                    <a:pt x="23102" y="59134"/>
                    <a:pt x="23130" y="59118"/>
                  </a:cubicBezTo>
                  <a:cubicBezTo>
                    <a:pt x="24822" y="58200"/>
                    <a:pt x="26289" y="56855"/>
                    <a:pt x="27625" y="55325"/>
                  </a:cubicBezTo>
                  <a:lnTo>
                    <a:pt x="27625" y="55325"/>
                  </a:lnTo>
                  <a:cubicBezTo>
                    <a:pt x="27348" y="55723"/>
                    <a:pt x="27057" y="56110"/>
                    <a:pt x="26754" y="56482"/>
                  </a:cubicBezTo>
                  <a:cubicBezTo>
                    <a:pt x="25192" y="57819"/>
                    <a:pt x="23549" y="59110"/>
                    <a:pt x="22585" y="60839"/>
                  </a:cubicBezTo>
                  <a:cubicBezTo>
                    <a:pt x="22516" y="60959"/>
                    <a:pt x="22620" y="61089"/>
                    <a:pt x="22733" y="61089"/>
                  </a:cubicBezTo>
                  <a:cubicBezTo>
                    <a:pt x="22771" y="61089"/>
                    <a:pt x="22811" y="61074"/>
                    <a:pt x="22845" y="61038"/>
                  </a:cubicBezTo>
                  <a:cubicBezTo>
                    <a:pt x="23895" y="59927"/>
                    <a:pt x="24909" y="58783"/>
                    <a:pt x="25905" y="57631"/>
                  </a:cubicBezTo>
                  <a:cubicBezTo>
                    <a:pt x="27368" y="56286"/>
                    <a:pt x="28864" y="54984"/>
                    <a:pt x="30189" y="53457"/>
                  </a:cubicBezTo>
                  <a:cubicBezTo>
                    <a:pt x="30735" y="52830"/>
                    <a:pt x="31260" y="52184"/>
                    <a:pt x="31783" y="51534"/>
                  </a:cubicBezTo>
                  <a:lnTo>
                    <a:pt x="31783" y="51534"/>
                  </a:lnTo>
                  <a:cubicBezTo>
                    <a:pt x="31324" y="52195"/>
                    <a:pt x="30865" y="52856"/>
                    <a:pt x="30394" y="53512"/>
                  </a:cubicBezTo>
                  <a:cubicBezTo>
                    <a:pt x="28139" y="56659"/>
                    <a:pt x="25157" y="58939"/>
                    <a:pt x="22720" y="61884"/>
                  </a:cubicBezTo>
                  <a:cubicBezTo>
                    <a:pt x="22631" y="61992"/>
                    <a:pt x="22713" y="62174"/>
                    <a:pt x="22832" y="62174"/>
                  </a:cubicBezTo>
                  <a:cubicBezTo>
                    <a:pt x="22860" y="62174"/>
                    <a:pt x="22890" y="62164"/>
                    <a:pt x="22920" y="62141"/>
                  </a:cubicBezTo>
                  <a:cubicBezTo>
                    <a:pt x="30663" y="56228"/>
                    <a:pt x="35695" y="47082"/>
                    <a:pt x="42577" y="40229"/>
                  </a:cubicBezTo>
                  <a:cubicBezTo>
                    <a:pt x="44575" y="38239"/>
                    <a:pt x="46584" y="36262"/>
                    <a:pt x="48556" y="34244"/>
                  </a:cubicBezTo>
                  <a:cubicBezTo>
                    <a:pt x="49247" y="33537"/>
                    <a:pt x="52165" y="30343"/>
                    <a:pt x="52253" y="30343"/>
                  </a:cubicBezTo>
                  <a:cubicBezTo>
                    <a:pt x="52290" y="30343"/>
                    <a:pt x="51826" y="30908"/>
                    <a:pt x="50485" y="32463"/>
                  </a:cubicBezTo>
                  <a:cubicBezTo>
                    <a:pt x="46861" y="36663"/>
                    <a:pt x="42927" y="40673"/>
                    <a:pt x="39136" y="44724"/>
                  </a:cubicBezTo>
                  <a:cubicBezTo>
                    <a:pt x="35299" y="48823"/>
                    <a:pt x="31999" y="53367"/>
                    <a:pt x="28318" y="57603"/>
                  </a:cubicBezTo>
                  <a:cubicBezTo>
                    <a:pt x="28261" y="57669"/>
                    <a:pt x="28197" y="57744"/>
                    <a:pt x="28136" y="57813"/>
                  </a:cubicBezTo>
                  <a:cubicBezTo>
                    <a:pt x="26205" y="59904"/>
                    <a:pt x="24262" y="61985"/>
                    <a:pt x="22284" y="64035"/>
                  </a:cubicBezTo>
                  <a:cubicBezTo>
                    <a:pt x="22168" y="64155"/>
                    <a:pt x="22282" y="64324"/>
                    <a:pt x="22410" y="64324"/>
                  </a:cubicBezTo>
                  <a:cubicBezTo>
                    <a:pt x="22447" y="64324"/>
                    <a:pt x="22486" y="64309"/>
                    <a:pt x="22521" y="64274"/>
                  </a:cubicBezTo>
                  <a:cubicBezTo>
                    <a:pt x="23026" y="63763"/>
                    <a:pt x="23514" y="63241"/>
                    <a:pt x="24008" y="62721"/>
                  </a:cubicBezTo>
                  <a:lnTo>
                    <a:pt x="24008" y="62721"/>
                  </a:lnTo>
                  <a:cubicBezTo>
                    <a:pt x="23921" y="62817"/>
                    <a:pt x="23829" y="62918"/>
                    <a:pt x="23754" y="62998"/>
                  </a:cubicBezTo>
                  <a:cubicBezTo>
                    <a:pt x="25792" y="60882"/>
                    <a:pt x="27787" y="58723"/>
                    <a:pt x="29776" y="56560"/>
                  </a:cubicBezTo>
                  <a:cubicBezTo>
                    <a:pt x="33740" y="52259"/>
                    <a:pt x="37635" y="47894"/>
                    <a:pt x="41587" y="43580"/>
                  </a:cubicBezTo>
                  <a:cubicBezTo>
                    <a:pt x="45285" y="39553"/>
                    <a:pt x="48478" y="35061"/>
                    <a:pt x="52485" y="31325"/>
                  </a:cubicBezTo>
                  <a:lnTo>
                    <a:pt x="52485" y="31325"/>
                  </a:lnTo>
                  <a:cubicBezTo>
                    <a:pt x="49399" y="34206"/>
                    <a:pt x="46047" y="38846"/>
                    <a:pt x="42889" y="42330"/>
                  </a:cubicBezTo>
                  <a:cubicBezTo>
                    <a:pt x="38980" y="46644"/>
                    <a:pt x="35342" y="51248"/>
                    <a:pt x="31575" y="55689"/>
                  </a:cubicBezTo>
                  <a:cubicBezTo>
                    <a:pt x="31119" y="56228"/>
                    <a:pt x="30637" y="56742"/>
                    <a:pt x="30166" y="57265"/>
                  </a:cubicBezTo>
                  <a:cubicBezTo>
                    <a:pt x="29791" y="57663"/>
                    <a:pt x="29418" y="58067"/>
                    <a:pt x="29037" y="58463"/>
                  </a:cubicBezTo>
                  <a:cubicBezTo>
                    <a:pt x="26932" y="60643"/>
                    <a:pt x="24100" y="62765"/>
                    <a:pt x="22691" y="65475"/>
                  </a:cubicBezTo>
                  <a:cubicBezTo>
                    <a:pt x="22629" y="65596"/>
                    <a:pt x="22733" y="65732"/>
                    <a:pt x="22844" y="65732"/>
                  </a:cubicBezTo>
                  <a:cubicBezTo>
                    <a:pt x="22882" y="65732"/>
                    <a:pt x="22921" y="65716"/>
                    <a:pt x="22954" y="65678"/>
                  </a:cubicBezTo>
                  <a:cubicBezTo>
                    <a:pt x="24444" y="63977"/>
                    <a:pt x="25939" y="62288"/>
                    <a:pt x="27443" y="60605"/>
                  </a:cubicBezTo>
                  <a:cubicBezTo>
                    <a:pt x="31150" y="56814"/>
                    <a:pt x="34670" y="52859"/>
                    <a:pt x="38091" y="48806"/>
                  </a:cubicBezTo>
                  <a:cubicBezTo>
                    <a:pt x="41818" y="44392"/>
                    <a:pt x="45646" y="40064"/>
                    <a:pt x="49572" y="35823"/>
                  </a:cubicBezTo>
                  <a:cubicBezTo>
                    <a:pt x="50141" y="35217"/>
                    <a:pt x="50675" y="34582"/>
                    <a:pt x="51175" y="33921"/>
                  </a:cubicBezTo>
                  <a:cubicBezTo>
                    <a:pt x="51753" y="33195"/>
                    <a:pt x="52015" y="32929"/>
                    <a:pt x="52083" y="32929"/>
                  </a:cubicBezTo>
                  <a:cubicBezTo>
                    <a:pt x="52251" y="32929"/>
                    <a:pt x="51233" y="34555"/>
                    <a:pt x="50886" y="34896"/>
                  </a:cubicBezTo>
                  <a:cubicBezTo>
                    <a:pt x="49154" y="36608"/>
                    <a:pt x="47632" y="38534"/>
                    <a:pt x="46016" y="40353"/>
                  </a:cubicBezTo>
                  <a:cubicBezTo>
                    <a:pt x="38024" y="49343"/>
                    <a:pt x="30186" y="58489"/>
                    <a:pt x="22071" y="67384"/>
                  </a:cubicBezTo>
                  <a:cubicBezTo>
                    <a:pt x="21960" y="67504"/>
                    <a:pt x="22069" y="67668"/>
                    <a:pt x="22194" y="67668"/>
                  </a:cubicBezTo>
                  <a:cubicBezTo>
                    <a:pt x="22231" y="67668"/>
                    <a:pt x="22270" y="67653"/>
                    <a:pt x="22305" y="67618"/>
                  </a:cubicBezTo>
                  <a:cubicBezTo>
                    <a:pt x="23393" y="66532"/>
                    <a:pt x="24470" y="65455"/>
                    <a:pt x="25544" y="64390"/>
                  </a:cubicBezTo>
                  <a:lnTo>
                    <a:pt x="25544" y="64390"/>
                  </a:lnTo>
                  <a:cubicBezTo>
                    <a:pt x="25477" y="64494"/>
                    <a:pt x="25434" y="64601"/>
                    <a:pt x="25376" y="64708"/>
                  </a:cubicBezTo>
                  <a:cubicBezTo>
                    <a:pt x="24701" y="65539"/>
                    <a:pt x="23119" y="67505"/>
                    <a:pt x="22729" y="67932"/>
                  </a:cubicBezTo>
                  <a:cubicBezTo>
                    <a:pt x="22634" y="68035"/>
                    <a:pt x="22718" y="68195"/>
                    <a:pt x="22836" y="68195"/>
                  </a:cubicBezTo>
                  <a:cubicBezTo>
                    <a:pt x="22861" y="68195"/>
                    <a:pt x="22887" y="68188"/>
                    <a:pt x="22914" y="68172"/>
                  </a:cubicBezTo>
                  <a:cubicBezTo>
                    <a:pt x="25163" y="66786"/>
                    <a:pt x="27132" y="64878"/>
                    <a:pt x="28953" y="62779"/>
                  </a:cubicBezTo>
                  <a:lnTo>
                    <a:pt x="28953" y="62779"/>
                  </a:lnTo>
                  <a:lnTo>
                    <a:pt x="28633" y="63180"/>
                  </a:lnTo>
                  <a:cubicBezTo>
                    <a:pt x="26629" y="65675"/>
                    <a:pt x="23991" y="67476"/>
                    <a:pt x="22053" y="70008"/>
                  </a:cubicBezTo>
                  <a:cubicBezTo>
                    <a:pt x="21976" y="70109"/>
                    <a:pt x="22085" y="70247"/>
                    <a:pt x="22196" y="70247"/>
                  </a:cubicBezTo>
                  <a:cubicBezTo>
                    <a:pt x="22221" y="70247"/>
                    <a:pt x="22247" y="70240"/>
                    <a:pt x="22270" y="70225"/>
                  </a:cubicBezTo>
                  <a:cubicBezTo>
                    <a:pt x="24057" y="68940"/>
                    <a:pt x="25734" y="67522"/>
                    <a:pt x="27334" y="66010"/>
                  </a:cubicBezTo>
                  <a:lnTo>
                    <a:pt x="27334" y="66010"/>
                  </a:lnTo>
                  <a:cubicBezTo>
                    <a:pt x="26927" y="66564"/>
                    <a:pt x="26514" y="67112"/>
                    <a:pt x="26098" y="67658"/>
                  </a:cubicBezTo>
                  <a:cubicBezTo>
                    <a:pt x="25044" y="68784"/>
                    <a:pt x="24017" y="69936"/>
                    <a:pt x="23049" y="71163"/>
                  </a:cubicBezTo>
                  <a:cubicBezTo>
                    <a:pt x="22959" y="71280"/>
                    <a:pt x="23050" y="71432"/>
                    <a:pt x="23163" y="71432"/>
                  </a:cubicBezTo>
                  <a:cubicBezTo>
                    <a:pt x="23198" y="71432"/>
                    <a:pt x="23235" y="71417"/>
                    <a:pt x="23269" y="71382"/>
                  </a:cubicBezTo>
                  <a:cubicBezTo>
                    <a:pt x="23459" y="71192"/>
                    <a:pt x="23630" y="70993"/>
                    <a:pt x="23815" y="70799"/>
                  </a:cubicBezTo>
                  <a:lnTo>
                    <a:pt x="23815" y="70799"/>
                  </a:lnTo>
                  <a:cubicBezTo>
                    <a:pt x="23428" y="71215"/>
                    <a:pt x="23113" y="71680"/>
                    <a:pt x="22980" y="72222"/>
                  </a:cubicBezTo>
                  <a:cubicBezTo>
                    <a:pt x="22968" y="72278"/>
                    <a:pt x="23014" y="72315"/>
                    <a:pt x="23058" y="72315"/>
                  </a:cubicBezTo>
                  <a:cubicBezTo>
                    <a:pt x="23086" y="72315"/>
                    <a:pt x="23114" y="72299"/>
                    <a:pt x="23125" y="72263"/>
                  </a:cubicBezTo>
                  <a:cubicBezTo>
                    <a:pt x="23589" y="70585"/>
                    <a:pt x="25732" y="69468"/>
                    <a:pt x="27172" y="68501"/>
                  </a:cubicBezTo>
                  <a:lnTo>
                    <a:pt x="27172" y="68501"/>
                  </a:lnTo>
                  <a:cubicBezTo>
                    <a:pt x="26831" y="68885"/>
                    <a:pt x="26494" y="69278"/>
                    <a:pt x="26144" y="69659"/>
                  </a:cubicBezTo>
                  <a:cubicBezTo>
                    <a:pt x="25555" y="70245"/>
                    <a:pt x="24972" y="70840"/>
                    <a:pt x="24409" y="71452"/>
                  </a:cubicBezTo>
                  <a:cubicBezTo>
                    <a:pt x="24314" y="71550"/>
                    <a:pt x="24224" y="71648"/>
                    <a:pt x="24132" y="71749"/>
                  </a:cubicBezTo>
                  <a:cubicBezTo>
                    <a:pt x="23800" y="72118"/>
                    <a:pt x="23471" y="72494"/>
                    <a:pt x="23156" y="72886"/>
                  </a:cubicBezTo>
                  <a:cubicBezTo>
                    <a:pt x="23087" y="72970"/>
                    <a:pt x="23116" y="73097"/>
                    <a:pt x="23217" y="73143"/>
                  </a:cubicBezTo>
                  <a:cubicBezTo>
                    <a:pt x="23182" y="73224"/>
                    <a:pt x="23145" y="73302"/>
                    <a:pt x="23116" y="73386"/>
                  </a:cubicBezTo>
                  <a:cubicBezTo>
                    <a:pt x="23079" y="73502"/>
                    <a:pt x="23175" y="73578"/>
                    <a:pt x="23270" y="73578"/>
                  </a:cubicBezTo>
                  <a:cubicBezTo>
                    <a:pt x="23333" y="73578"/>
                    <a:pt x="23395" y="73545"/>
                    <a:pt x="23419" y="73470"/>
                  </a:cubicBezTo>
                  <a:cubicBezTo>
                    <a:pt x="23483" y="73282"/>
                    <a:pt x="23560" y="73100"/>
                    <a:pt x="23653" y="72924"/>
                  </a:cubicBezTo>
                  <a:cubicBezTo>
                    <a:pt x="25573" y="71668"/>
                    <a:pt x="27192" y="70057"/>
                    <a:pt x="28942" y="68573"/>
                  </a:cubicBezTo>
                  <a:cubicBezTo>
                    <a:pt x="29324" y="68208"/>
                    <a:pt x="29525" y="68025"/>
                    <a:pt x="29542" y="68025"/>
                  </a:cubicBezTo>
                  <a:cubicBezTo>
                    <a:pt x="29562" y="68025"/>
                    <a:pt x="29343" y="68265"/>
                    <a:pt x="28884" y="68744"/>
                  </a:cubicBezTo>
                  <a:cubicBezTo>
                    <a:pt x="28223" y="69465"/>
                    <a:pt x="27519" y="70150"/>
                    <a:pt x="26826" y="70842"/>
                  </a:cubicBezTo>
                  <a:cubicBezTo>
                    <a:pt x="25671" y="71994"/>
                    <a:pt x="24542" y="73158"/>
                    <a:pt x="23480" y="74393"/>
                  </a:cubicBezTo>
                  <a:cubicBezTo>
                    <a:pt x="23375" y="74516"/>
                    <a:pt x="23472" y="74660"/>
                    <a:pt x="23595" y="74660"/>
                  </a:cubicBezTo>
                  <a:cubicBezTo>
                    <a:pt x="23631" y="74660"/>
                    <a:pt x="23669" y="74647"/>
                    <a:pt x="23705" y="74619"/>
                  </a:cubicBezTo>
                  <a:cubicBezTo>
                    <a:pt x="25732" y="72987"/>
                    <a:pt x="27851" y="71212"/>
                    <a:pt x="29609" y="69292"/>
                  </a:cubicBezTo>
                  <a:lnTo>
                    <a:pt x="29609" y="69292"/>
                  </a:lnTo>
                  <a:cubicBezTo>
                    <a:pt x="27819" y="71250"/>
                    <a:pt x="25928" y="73103"/>
                    <a:pt x="24224" y="75141"/>
                  </a:cubicBezTo>
                  <a:cubicBezTo>
                    <a:pt x="24109" y="75264"/>
                    <a:pt x="24220" y="75429"/>
                    <a:pt x="24351" y="75429"/>
                  </a:cubicBezTo>
                  <a:cubicBezTo>
                    <a:pt x="24390" y="75429"/>
                    <a:pt x="24430" y="75415"/>
                    <a:pt x="24467" y="75381"/>
                  </a:cubicBezTo>
                  <a:cubicBezTo>
                    <a:pt x="25368" y="74636"/>
                    <a:pt x="26266" y="73903"/>
                    <a:pt x="27236" y="73244"/>
                  </a:cubicBezTo>
                  <a:cubicBezTo>
                    <a:pt x="27292" y="73206"/>
                    <a:pt x="27328" y="73189"/>
                    <a:pt x="27348" y="73189"/>
                  </a:cubicBezTo>
                  <a:cubicBezTo>
                    <a:pt x="27537" y="73189"/>
                    <a:pt x="26299" y="74703"/>
                    <a:pt x="25936" y="75138"/>
                  </a:cubicBezTo>
                  <a:cubicBezTo>
                    <a:pt x="25700" y="75389"/>
                    <a:pt x="25480" y="75655"/>
                    <a:pt x="25278" y="75932"/>
                  </a:cubicBezTo>
                  <a:cubicBezTo>
                    <a:pt x="25196" y="76047"/>
                    <a:pt x="25317" y="76185"/>
                    <a:pt x="25434" y="76185"/>
                  </a:cubicBezTo>
                  <a:cubicBezTo>
                    <a:pt x="25473" y="76185"/>
                    <a:pt x="25511" y="76170"/>
                    <a:pt x="25541" y="76134"/>
                  </a:cubicBezTo>
                  <a:cubicBezTo>
                    <a:pt x="25997" y="75583"/>
                    <a:pt x="26453" y="75052"/>
                    <a:pt x="26881" y="74500"/>
                  </a:cubicBezTo>
                  <a:cubicBezTo>
                    <a:pt x="27279" y="74222"/>
                    <a:pt x="27657" y="73973"/>
                    <a:pt x="27733" y="73973"/>
                  </a:cubicBezTo>
                  <a:cubicBezTo>
                    <a:pt x="27770" y="73973"/>
                    <a:pt x="27739" y="74028"/>
                    <a:pt x="27611" y="74162"/>
                  </a:cubicBezTo>
                  <a:cubicBezTo>
                    <a:pt x="26811" y="75003"/>
                    <a:pt x="25960" y="75773"/>
                    <a:pt x="25197" y="76654"/>
                  </a:cubicBezTo>
                  <a:cubicBezTo>
                    <a:pt x="25101" y="76762"/>
                    <a:pt x="25189" y="76948"/>
                    <a:pt x="25312" y="76948"/>
                  </a:cubicBezTo>
                  <a:cubicBezTo>
                    <a:pt x="25340" y="76948"/>
                    <a:pt x="25370" y="76938"/>
                    <a:pt x="25399" y="76917"/>
                  </a:cubicBezTo>
                  <a:cubicBezTo>
                    <a:pt x="26267" y="76281"/>
                    <a:pt x="27117" y="75629"/>
                    <a:pt x="28017" y="75038"/>
                  </a:cubicBezTo>
                  <a:lnTo>
                    <a:pt x="28017" y="75038"/>
                  </a:lnTo>
                  <a:cubicBezTo>
                    <a:pt x="27241" y="75550"/>
                    <a:pt x="26524" y="76337"/>
                    <a:pt x="25838" y="76972"/>
                  </a:cubicBezTo>
                  <a:cubicBezTo>
                    <a:pt x="25718" y="77085"/>
                    <a:pt x="25829" y="77266"/>
                    <a:pt x="25966" y="77266"/>
                  </a:cubicBezTo>
                  <a:cubicBezTo>
                    <a:pt x="25993" y="77266"/>
                    <a:pt x="26021" y="77259"/>
                    <a:pt x="26049" y="77243"/>
                  </a:cubicBezTo>
                  <a:cubicBezTo>
                    <a:pt x="26875" y="76755"/>
                    <a:pt x="27905" y="76238"/>
                    <a:pt x="28529" y="75548"/>
                  </a:cubicBezTo>
                  <a:lnTo>
                    <a:pt x="28529" y="75548"/>
                  </a:lnTo>
                  <a:cubicBezTo>
                    <a:pt x="27801" y="76354"/>
                    <a:pt x="26857" y="76995"/>
                    <a:pt x="26058" y="77731"/>
                  </a:cubicBezTo>
                  <a:cubicBezTo>
                    <a:pt x="25943" y="77839"/>
                    <a:pt x="26049" y="78018"/>
                    <a:pt x="26179" y="78018"/>
                  </a:cubicBezTo>
                  <a:cubicBezTo>
                    <a:pt x="26205" y="78018"/>
                    <a:pt x="26233" y="78011"/>
                    <a:pt x="26260" y="77994"/>
                  </a:cubicBezTo>
                  <a:cubicBezTo>
                    <a:pt x="27094" y="77462"/>
                    <a:pt x="27908" y="76905"/>
                    <a:pt x="28731" y="76357"/>
                  </a:cubicBezTo>
                  <a:lnTo>
                    <a:pt x="28731" y="76357"/>
                  </a:lnTo>
                  <a:cubicBezTo>
                    <a:pt x="28035" y="76821"/>
                    <a:pt x="27357" y="78054"/>
                    <a:pt x="26808" y="78698"/>
                  </a:cubicBezTo>
                  <a:cubicBezTo>
                    <a:pt x="26700" y="78826"/>
                    <a:pt x="26805" y="78992"/>
                    <a:pt x="26935" y="78992"/>
                  </a:cubicBezTo>
                  <a:cubicBezTo>
                    <a:pt x="26974" y="78992"/>
                    <a:pt x="27015" y="78977"/>
                    <a:pt x="27054" y="78940"/>
                  </a:cubicBezTo>
                  <a:cubicBezTo>
                    <a:pt x="27879" y="78173"/>
                    <a:pt x="28766" y="77474"/>
                    <a:pt x="29707" y="76847"/>
                  </a:cubicBezTo>
                  <a:lnTo>
                    <a:pt x="29707" y="76847"/>
                  </a:lnTo>
                  <a:cubicBezTo>
                    <a:pt x="29164" y="77211"/>
                    <a:pt x="28650" y="77994"/>
                    <a:pt x="28209" y="78479"/>
                  </a:cubicBezTo>
                  <a:cubicBezTo>
                    <a:pt x="28102" y="78594"/>
                    <a:pt x="28199" y="78787"/>
                    <a:pt x="28331" y="78787"/>
                  </a:cubicBezTo>
                  <a:cubicBezTo>
                    <a:pt x="28360" y="78787"/>
                    <a:pt x="28391" y="78778"/>
                    <a:pt x="28422" y="78756"/>
                  </a:cubicBezTo>
                  <a:cubicBezTo>
                    <a:pt x="28959" y="78363"/>
                    <a:pt x="29534" y="77962"/>
                    <a:pt x="30048" y="77540"/>
                  </a:cubicBezTo>
                  <a:cubicBezTo>
                    <a:pt x="30163" y="77445"/>
                    <a:pt x="30221" y="77404"/>
                    <a:pt x="30237" y="77404"/>
                  </a:cubicBezTo>
                  <a:cubicBezTo>
                    <a:pt x="30332" y="77404"/>
                    <a:pt x="28763" y="78986"/>
                    <a:pt x="28636" y="79122"/>
                  </a:cubicBezTo>
                  <a:cubicBezTo>
                    <a:pt x="28513" y="79254"/>
                    <a:pt x="28630" y="79426"/>
                    <a:pt x="28769" y="79426"/>
                  </a:cubicBezTo>
                  <a:cubicBezTo>
                    <a:pt x="28809" y="79426"/>
                    <a:pt x="28851" y="79411"/>
                    <a:pt x="28890" y="79376"/>
                  </a:cubicBezTo>
                  <a:cubicBezTo>
                    <a:pt x="29098" y="79186"/>
                    <a:pt x="29311" y="79001"/>
                    <a:pt x="29522" y="78813"/>
                  </a:cubicBezTo>
                  <a:cubicBezTo>
                    <a:pt x="29565" y="78790"/>
                    <a:pt x="29603" y="78756"/>
                    <a:pt x="29632" y="78715"/>
                  </a:cubicBezTo>
                  <a:cubicBezTo>
                    <a:pt x="29874" y="78499"/>
                    <a:pt x="30114" y="78282"/>
                    <a:pt x="30359" y="78071"/>
                  </a:cubicBezTo>
                  <a:cubicBezTo>
                    <a:pt x="30876" y="77617"/>
                    <a:pt x="31134" y="77446"/>
                    <a:pt x="31230" y="77446"/>
                  </a:cubicBezTo>
                  <a:cubicBezTo>
                    <a:pt x="31484" y="77446"/>
                    <a:pt x="30615" y="78637"/>
                    <a:pt x="30437" y="78940"/>
                  </a:cubicBezTo>
                  <a:cubicBezTo>
                    <a:pt x="30360" y="79072"/>
                    <a:pt x="30481" y="79219"/>
                    <a:pt x="30605" y="79219"/>
                  </a:cubicBezTo>
                  <a:cubicBezTo>
                    <a:pt x="30646" y="79219"/>
                    <a:pt x="30688" y="79202"/>
                    <a:pt x="30723" y="79163"/>
                  </a:cubicBezTo>
                  <a:cubicBezTo>
                    <a:pt x="30954" y="78770"/>
                    <a:pt x="31306" y="78464"/>
                    <a:pt x="31725" y="78294"/>
                  </a:cubicBezTo>
                  <a:lnTo>
                    <a:pt x="31725" y="78294"/>
                  </a:lnTo>
                  <a:cubicBezTo>
                    <a:pt x="31654" y="78427"/>
                    <a:pt x="31775" y="78582"/>
                    <a:pt x="31898" y="78582"/>
                  </a:cubicBezTo>
                  <a:cubicBezTo>
                    <a:pt x="31941" y="78582"/>
                    <a:pt x="31984" y="78563"/>
                    <a:pt x="32019" y="78519"/>
                  </a:cubicBezTo>
                  <a:cubicBezTo>
                    <a:pt x="32245" y="78210"/>
                    <a:pt x="32496" y="77918"/>
                    <a:pt x="32773" y="77656"/>
                  </a:cubicBezTo>
                  <a:cubicBezTo>
                    <a:pt x="32902" y="77523"/>
                    <a:pt x="32776" y="77336"/>
                    <a:pt x="32635" y="77336"/>
                  </a:cubicBezTo>
                  <a:cubicBezTo>
                    <a:pt x="32593" y="77336"/>
                    <a:pt x="32549" y="77353"/>
                    <a:pt x="32510" y="77393"/>
                  </a:cubicBezTo>
                  <a:cubicBezTo>
                    <a:pt x="32504" y="77399"/>
                    <a:pt x="32502" y="77405"/>
                    <a:pt x="32499" y="77410"/>
                  </a:cubicBezTo>
                  <a:cubicBezTo>
                    <a:pt x="32492" y="77314"/>
                    <a:pt x="32402" y="77226"/>
                    <a:pt x="32310" y="77226"/>
                  </a:cubicBezTo>
                  <a:cubicBezTo>
                    <a:pt x="32281" y="77226"/>
                    <a:pt x="32251" y="77234"/>
                    <a:pt x="32224" y="77254"/>
                  </a:cubicBezTo>
                  <a:cubicBezTo>
                    <a:pt x="31492" y="77814"/>
                    <a:pt x="31678" y="77653"/>
                    <a:pt x="31009" y="78291"/>
                  </a:cubicBezTo>
                  <a:lnTo>
                    <a:pt x="31009" y="78291"/>
                  </a:lnTo>
                  <a:cubicBezTo>
                    <a:pt x="31174" y="78133"/>
                    <a:pt x="31703" y="77445"/>
                    <a:pt x="31936" y="76969"/>
                  </a:cubicBezTo>
                  <a:cubicBezTo>
                    <a:pt x="31996" y="76845"/>
                    <a:pt x="31904" y="76696"/>
                    <a:pt x="31781" y="76696"/>
                  </a:cubicBezTo>
                  <a:cubicBezTo>
                    <a:pt x="31752" y="76696"/>
                    <a:pt x="31721" y="76705"/>
                    <a:pt x="31690" y="76723"/>
                  </a:cubicBezTo>
                  <a:cubicBezTo>
                    <a:pt x="31199" y="77024"/>
                    <a:pt x="30726" y="77353"/>
                    <a:pt x="30279" y="77711"/>
                  </a:cubicBezTo>
                  <a:cubicBezTo>
                    <a:pt x="30475" y="77428"/>
                    <a:pt x="30668" y="77142"/>
                    <a:pt x="30856" y="76859"/>
                  </a:cubicBezTo>
                  <a:cubicBezTo>
                    <a:pt x="30945" y="76724"/>
                    <a:pt x="30824" y="76604"/>
                    <a:pt x="30697" y="76604"/>
                  </a:cubicBezTo>
                  <a:cubicBezTo>
                    <a:pt x="30656" y="76604"/>
                    <a:pt x="30614" y="76616"/>
                    <a:pt x="30579" y="76645"/>
                  </a:cubicBezTo>
                  <a:cubicBezTo>
                    <a:pt x="29370" y="77634"/>
                    <a:pt x="28953" y="77994"/>
                    <a:pt x="28947" y="77994"/>
                  </a:cubicBezTo>
                  <a:cubicBezTo>
                    <a:pt x="28938" y="77994"/>
                    <a:pt x="29987" y="77069"/>
                    <a:pt x="30530" y="76322"/>
                  </a:cubicBezTo>
                  <a:cubicBezTo>
                    <a:pt x="30617" y="76204"/>
                    <a:pt x="30497" y="76060"/>
                    <a:pt x="30373" y="76060"/>
                  </a:cubicBezTo>
                  <a:cubicBezTo>
                    <a:pt x="30346" y="76060"/>
                    <a:pt x="30318" y="76067"/>
                    <a:pt x="30293" y="76082"/>
                  </a:cubicBezTo>
                  <a:cubicBezTo>
                    <a:pt x="29629" y="76487"/>
                    <a:pt x="28965" y="76905"/>
                    <a:pt x="28347" y="77381"/>
                  </a:cubicBezTo>
                  <a:cubicBezTo>
                    <a:pt x="28774" y="76856"/>
                    <a:pt x="29196" y="76328"/>
                    <a:pt x="29638" y="75814"/>
                  </a:cubicBezTo>
                  <a:cubicBezTo>
                    <a:pt x="29735" y="75698"/>
                    <a:pt x="29651" y="75525"/>
                    <a:pt x="29521" y="75525"/>
                  </a:cubicBezTo>
                  <a:cubicBezTo>
                    <a:pt x="29493" y="75525"/>
                    <a:pt x="29463" y="75533"/>
                    <a:pt x="29433" y="75551"/>
                  </a:cubicBezTo>
                  <a:cubicBezTo>
                    <a:pt x="28522" y="76094"/>
                    <a:pt x="27591" y="76760"/>
                    <a:pt x="26908" y="77398"/>
                  </a:cubicBezTo>
                  <a:lnTo>
                    <a:pt x="26908" y="77398"/>
                  </a:lnTo>
                  <a:cubicBezTo>
                    <a:pt x="27716" y="76643"/>
                    <a:pt x="28564" y="75987"/>
                    <a:pt x="29306" y="75159"/>
                  </a:cubicBezTo>
                  <a:cubicBezTo>
                    <a:pt x="29401" y="75054"/>
                    <a:pt x="29318" y="74888"/>
                    <a:pt x="29196" y="74888"/>
                  </a:cubicBezTo>
                  <a:cubicBezTo>
                    <a:pt x="29171" y="74888"/>
                    <a:pt x="29143" y="74896"/>
                    <a:pt x="29115" y="74913"/>
                  </a:cubicBezTo>
                  <a:cubicBezTo>
                    <a:pt x="28312" y="75413"/>
                    <a:pt x="27524" y="75932"/>
                    <a:pt x="26730" y="76446"/>
                  </a:cubicBezTo>
                  <a:cubicBezTo>
                    <a:pt x="27181" y="76155"/>
                    <a:pt x="28191" y="75280"/>
                    <a:pt x="28774" y="74627"/>
                  </a:cubicBezTo>
                  <a:cubicBezTo>
                    <a:pt x="28883" y="74512"/>
                    <a:pt x="28786" y="74343"/>
                    <a:pt x="28653" y="74343"/>
                  </a:cubicBezTo>
                  <a:cubicBezTo>
                    <a:pt x="28627" y="74343"/>
                    <a:pt x="28600" y="74350"/>
                    <a:pt x="28572" y="74365"/>
                  </a:cubicBezTo>
                  <a:cubicBezTo>
                    <a:pt x="27602" y="74878"/>
                    <a:pt x="26751" y="75496"/>
                    <a:pt x="25879" y="76155"/>
                  </a:cubicBezTo>
                  <a:cubicBezTo>
                    <a:pt x="26612" y="75600"/>
                    <a:pt x="27666" y="74593"/>
                    <a:pt x="28448" y="73764"/>
                  </a:cubicBezTo>
                  <a:cubicBezTo>
                    <a:pt x="28563" y="73645"/>
                    <a:pt x="28461" y="73487"/>
                    <a:pt x="28327" y="73487"/>
                  </a:cubicBezTo>
                  <a:cubicBezTo>
                    <a:pt x="28302" y="73487"/>
                    <a:pt x="28275" y="73492"/>
                    <a:pt x="28249" y="73504"/>
                  </a:cubicBezTo>
                  <a:cubicBezTo>
                    <a:pt x="27868" y="73686"/>
                    <a:pt x="27501" y="73894"/>
                    <a:pt x="27152" y="74131"/>
                  </a:cubicBezTo>
                  <a:cubicBezTo>
                    <a:pt x="27481" y="73695"/>
                    <a:pt x="27778" y="73239"/>
                    <a:pt x="28047" y="72762"/>
                  </a:cubicBezTo>
                  <a:cubicBezTo>
                    <a:pt x="28113" y="72642"/>
                    <a:pt x="28017" y="72510"/>
                    <a:pt x="27898" y="72510"/>
                  </a:cubicBezTo>
                  <a:cubicBezTo>
                    <a:pt x="27871" y="72510"/>
                    <a:pt x="27843" y="72517"/>
                    <a:pt x="27816" y="72531"/>
                  </a:cubicBezTo>
                  <a:cubicBezTo>
                    <a:pt x="27074" y="72956"/>
                    <a:pt x="26361" y="73429"/>
                    <a:pt x="25682" y="73952"/>
                  </a:cubicBezTo>
                  <a:cubicBezTo>
                    <a:pt x="25703" y="73929"/>
                    <a:pt x="25720" y="73914"/>
                    <a:pt x="25740" y="73888"/>
                  </a:cubicBezTo>
                  <a:cubicBezTo>
                    <a:pt x="27267" y="72142"/>
                    <a:pt x="28927" y="70516"/>
                    <a:pt x="30495" y="68804"/>
                  </a:cubicBezTo>
                  <a:cubicBezTo>
                    <a:pt x="30592" y="68698"/>
                    <a:pt x="30502" y="68521"/>
                    <a:pt x="30382" y="68521"/>
                  </a:cubicBezTo>
                  <a:cubicBezTo>
                    <a:pt x="30355" y="68521"/>
                    <a:pt x="30327" y="68530"/>
                    <a:pt x="30299" y="68550"/>
                  </a:cubicBezTo>
                  <a:cubicBezTo>
                    <a:pt x="28153" y="70130"/>
                    <a:pt x="26285" y="72013"/>
                    <a:pt x="24275" y="73754"/>
                  </a:cubicBezTo>
                  <a:lnTo>
                    <a:pt x="24275" y="73754"/>
                  </a:lnTo>
                  <a:cubicBezTo>
                    <a:pt x="26219" y="72069"/>
                    <a:pt x="28519" y="69651"/>
                    <a:pt x="30380" y="67505"/>
                  </a:cubicBezTo>
                  <a:cubicBezTo>
                    <a:pt x="30467" y="67404"/>
                    <a:pt x="30389" y="67241"/>
                    <a:pt x="30275" y="67241"/>
                  </a:cubicBezTo>
                  <a:cubicBezTo>
                    <a:pt x="30250" y="67241"/>
                    <a:pt x="30222" y="67249"/>
                    <a:pt x="30195" y="67268"/>
                  </a:cubicBezTo>
                  <a:cubicBezTo>
                    <a:pt x="28223" y="68631"/>
                    <a:pt x="26546" y="70346"/>
                    <a:pt x="24666" y="71824"/>
                  </a:cubicBezTo>
                  <a:cubicBezTo>
                    <a:pt x="26358" y="70389"/>
                    <a:pt x="28021" y="68322"/>
                    <a:pt x="29464" y="66746"/>
                  </a:cubicBezTo>
                  <a:cubicBezTo>
                    <a:pt x="29655" y="66541"/>
                    <a:pt x="29785" y="66388"/>
                    <a:pt x="29871" y="66275"/>
                  </a:cubicBezTo>
                  <a:cubicBezTo>
                    <a:pt x="30149" y="65981"/>
                    <a:pt x="30403" y="65660"/>
                    <a:pt x="30628" y="65325"/>
                  </a:cubicBezTo>
                  <a:cubicBezTo>
                    <a:pt x="30700" y="65210"/>
                    <a:pt x="30587" y="65080"/>
                    <a:pt x="30478" y="65077"/>
                  </a:cubicBezTo>
                  <a:cubicBezTo>
                    <a:pt x="32051" y="63186"/>
                    <a:pt x="33596" y="61272"/>
                    <a:pt x="35117" y="59338"/>
                  </a:cubicBezTo>
                  <a:cubicBezTo>
                    <a:pt x="37903" y="55792"/>
                    <a:pt x="42522" y="52550"/>
                    <a:pt x="43677" y="48041"/>
                  </a:cubicBezTo>
                  <a:cubicBezTo>
                    <a:pt x="43704" y="47933"/>
                    <a:pt x="43615" y="47841"/>
                    <a:pt x="43520" y="47841"/>
                  </a:cubicBezTo>
                  <a:cubicBezTo>
                    <a:pt x="43484" y="47841"/>
                    <a:pt x="43446" y="47855"/>
                    <a:pt x="43414" y="47888"/>
                  </a:cubicBezTo>
                  <a:cubicBezTo>
                    <a:pt x="41206" y="50206"/>
                    <a:pt x="39098" y="52579"/>
                    <a:pt x="37086" y="55045"/>
                  </a:cubicBezTo>
                  <a:cubicBezTo>
                    <a:pt x="37892" y="54043"/>
                    <a:pt x="38694" y="53041"/>
                    <a:pt x="39497" y="52039"/>
                  </a:cubicBezTo>
                  <a:cubicBezTo>
                    <a:pt x="41645" y="49588"/>
                    <a:pt x="43920" y="47204"/>
                    <a:pt x="46261" y="44972"/>
                  </a:cubicBezTo>
                  <a:cubicBezTo>
                    <a:pt x="47012" y="44256"/>
                    <a:pt x="47782" y="43572"/>
                    <a:pt x="48524" y="42870"/>
                  </a:cubicBezTo>
                  <a:lnTo>
                    <a:pt x="48524" y="42870"/>
                  </a:lnTo>
                  <a:cubicBezTo>
                    <a:pt x="48386" y="43087"/>
                    <a:pt x="48279" y="43318"/>
                    <a:pt x="48198" y="43563"/>
                  </a:cubicBezTo>
                  <a:cubicBezTo>
                    <a:pt x="48183" y="43612"/>
                    <a:pt x="48225" y="43648"/>
                    <a:pt x="48268" y="43648"/>
                  </a:cubicBezTo>
                  <a:cubicBezTo>
                    <a:pt x="48290" y="43648"/>
                    <a:pt x="48313" y="43638"/>
                    <a:pt x="48328" y="43615"/>
                  </a:cubicBezTo>
                  <a:cubicBezTo>
                    <a:pt x="48672" y="43072"/>
                    <a:pt x="49004" y="42538"/>
                    <a:pt x="49402" y="42030"/>
                  </a:cubicBezTo>
                  <a:cubicBezTo>
                    <a:pt x="49835" y="41482"/>
                    <a:pt x="50366" y="41049"/>
                    <a:pt x="50825" y="40535"/>
                  </a:cubicBezTo>
                  <a:cubicBezTo>
                    <a:pt x="50869" y="40486"/>
                    <a:pt x="50863" y="40411"/>
                    <a:pt x="50811" y="40373"/>
                  </a:cubicBezTo>
                  <a:cubicBezTo>
                    <a:pt x="51253" y="39781"/>
                    <a:pt x="51634" y="39149"/>
                    <a:pt x="51948" y="38482"/>
                  </a:cubicBezTo>
                  <a:cubicBezTo>
                    <a:pt x="51992" y="38387"/>
                    <a:pt x="51920" y="38252"/>
                    <a:pt x="51824" y="38252"/>
                  </a:cubicBezTo>
                  <a:cubicBezTo>
                    <a:pt x="51800" y="38252"/>
                    <a:pt x="51775" y="38260"/>
                    <a:pt x="51749" y="38280"/>
                  </a:cubicBezTo>
                  <a:cubicBezTo>
                    <a:pt x="51409" y="38537"/>
                    <a:pt x="51082" y="38817"/>
                    <a:pt x="50750" y="39088"/>
                  </a:cubicBezTo>
                  <a:cubicBezTo>
                    <a:pt x="51068" y="38577"/>
                    <a:pt x="51357" y="38046"/>
                    <a:pt x="51616" y="37503"/>
                  </a:cubicBezTo>
                  <a:cubicBezTo>
                    <a:pt x="51661" y="37413"/>
                    <a:pt x="51594" y="37303"/>
                    <a:pt x="51504" y="37303"/>
                  </a:cubicBezTo>
                  <a:cubicBezTo>
                    <a:pt x="51482" y="37303"/>
                    <a:pt x="51458" y="37310"/>
                    <a:pt x="51435" y="37324"/>
                  </a:cubicBezTo>
                  <a:cubicBezTo>
                    <a:pt x="51166" y="37486"/>
                    <a:pt x="50906" y="37659"/>
                    <a:pt x="50655" y="37847"/>
                  </a:cubicBezTo>
                  <a:cubicBezTo>
                    <a:pt x="51435" y="36952"/>
                    <a:pt x="52125" y="35996"/>
                    <a:pt x="52612" y="34937"/>
                  </a:cubicBezTo>
                  <a:cubicBezTo>
                    <a:pt x="52618" y="34917"/>
                    <a:pt x="52621" y="34896"/>
                    <a:pt x="52621" y="34876"/>
                  </a:cubicBezTo>
                  <a:cubicBezTo>
                    <a:pt x="53210" y="33742"/>
                    <a:pt x="53626" y="32561"/>
                    <a:pt x="53730" y="31467"/>
                  </a:cubicBezTo>
                  <a:cubicBezTo>
                    <a:pt x="53756" y="31389"/>
                    <a:pt x="53790" y="31311"/>
                    <a:pt x="53813" y="31233"/>
                  </a:cubicBezTo>
                  <a:cubicBezTo>
                    <a:pt x="53834" y="31166"/>
                    <a:pt x="53813" y="31097"/>
                    <a:pt x="53761" y="31057"/>
                  </a:cubicBezTo>
                  <a:cubicBezTo>
                    <a:pt x="53793" y="29581"/>
                    <a:pt x="53184" y="28314"/>
                    <a:pt x="51547" y="27621"/>
                  </a:cubicBezTo>
                  <a:cubicBezTo>
                    <a:pt x="51545" y="27526"/>
                    <a:pt x="51467" y="27464"/>
                    <a:pt x="51386" y="27464"/>
                  </a:cubicBezTo>
                  <a:cubicBezTo>
                    <a:pt x="51350" y="27464"/>
                    <a:pt x="51312" y="27477"/>
                    <a:pt x="51282" y="27506"/>
                  </a:cubicBezTo>
                  <a:lnTo>
                    <a:pt x="51270" y="27517"/>
                  </a:lnTo>
                  <a:cubicBezTo>
                    <a:pt x="50889" y="27379"/>
                    <a:pt x="50499" y="27272"/>
                    <a:pt x="50101" y="27205"/>
                  </a:cubicBezTo>
                  <a:cubicBezTo>
                    <a:pt x="48851" y="26989"/>
                    <a:pt x="48074" y="27162"/>
                    <a:pt x="47436" y="25987"/>
                  </a:cubicBezTo>
                  <a:cubicBezTo>
                    <a:pt x="47072" y="25314"/>
                    <a:pt x="45796" y="24884"/>
                    <a:pt x="45150" y="24596"/>
                  </a:cubicBezTo>
                  <a:cubicBezTo>
                    <a:pt x="43778" y="23986"/>
                    <a:pt x="42407" y="23412"/>
                    <a:pt x="41041" y="22777"/>
                  </a:cubicBezTo>
                  <a:cubicBezTo>
                    <a:pt x="40746" y="22638"/>
                    <a:pt x="40430" y="22604"/>
                    <a:pt x="40109" y="22604"/>
                  </a:cubicBezTo>
                  <a:cubicBezTo>
                    <a:pt x="39797" y="22604"/>
                    <a:pt x="39480" y="22637"/>
                    <a:pt x="39172" y="22637"/>
                  </a:cubicBezTo>
                  <a:cubicBezTo>
                    <a:pt x="38806" y="22637"/>
                    <a:pt x="38452" y="22591"/>
                    <a:pt x="38137" y="22390"/>
                  </a:cubicBezTo>
                  <a:cubicBezTo>
                    <a:pt x="38608" y="19012"/>
                    <a:pt x="34930" y="17335"/>
                    <a:pt x="32253" y="16215"/>
                  </a:cubicBezTo>
                  <a:cubicBezTo>
                    <a:pt x="32260" y="16127"/>
                    <a:pt x="32183" y="16036"/>
                    <a:pt x="32099" y="16036"/>
                  </a:cubicBezTo>
                  <a:cubicBezTo>
                    <a:pt x="32074" y="16036"/>
                    <a:pt x="32049" y="16044"/>
                    <a:pt x="32025" y="16062"/>
                  </a:cubicBezTo>
                  <a:cubicBezTo>
                    <a:pt x="32008" y="16076"/>
                    <a:pt x="31996" y="16090"/>
                    <a:pt x="31979" y="16102"/>
                  </a:cubicBezTo>
                  <a:cubicBezTo>
                    <a:pt x="30672" y="15557"/>
                    <a:pt x="29263" y="14981"/>
                    <a:pt x="27830" y="14981"/>
                  </a:cubicBezTo>
                  <a:cubicBezTo>
                    <a:pt x="27509" y="14981"/>
                    <a:pt x="27188" y="15010"/>
                    <a:pt x="26866" y="15074"/>
                  </a:cubicBezTo>
                  <a:cubicBezTo>
                    <a:pt x="26863" y="15074"/>
                    <a:pt x="26860" y="15074"/>
                    <a:pt x="26857" y="15077"/>
                  </a:cubicBezTo>
                  <a:cubicBezTo>
                    <a:pt x="26842" y="15072"/>
                    <a:pt x="26825" y="15069"/>
                    <a:pt x="26809" y="15069"/>
                  </a:cubicBezTo>
                  <a:cubicBezTo>
                    <a:pt x="26771" y="15069"/>
                    <a:pt x="26734" y="15083"/>
                    <a:pt x="26707" y="15112"/>
                  </a:cubicBezTo>
                  <a:cubicBezTo>
                    <a:pt x="25097" y="15479"/>
                    <a:pt x="22400" y="16711"/>
                    <a:pt x="20274" y="16711"/>
                  </a:cubicBezTo>
                  <a:cubicBezTo>
                    <a:pt x="18746" y="16711"/>
                    <a:pt x="17513" y="16074"/>
                    <a:pt x="17195" y="14020"/>
                  </a:cubicBezTo>
                  <a:cubicBezTo>
                    <a:pt x="17224" y="13986"/>
                    <a:pt x="17252" y="13954"/>
                    <a:pt x="17278" y="13916"/>
                  </a:cubicBezTo>
                  <a:cubicBezTo>
                    <a:pt x="17369" y="13795"/>
                    <a:pt x="17239" y="13653"/>
                    <a:pt x="17117" y="13653"/>
                  </a:cubicBezTo>
                  <a:cubicBezTo>
                    <a:pt x="17111" y="13653"/>
                    <a:pt x="17105" y="13653"/>
                    <a:pt x="17099" y="13654"/>
                  </a:cubicBezTo>
                  <a:cubicBezTo>
                    <a:pt x="17063" y="13609"/>
                    <a:pt x="17009" y="13587"/>
                    <a:pt x="16958" y="13587"/>
                  </a:cubicBezTo>
                  <a:cubicBezTo>
                    <a:pt x="16883" y="13587"/>
                    <a:pt x="16817" y="13635"/>
                    <a:pt x="16825" y="13735"/>
                  </a:cubicBezTo>
                  <a:cubicBezTo>
                    <a:pt x="16831" y="13792"/>
                    <a:pt x="16840" y="13844"/>
                    <a:pt x="16845" y="13899"/>
                  </a:cubicBezTo>
                  <a:cubicBezTo>
                    <a:pt x="16389" y="14471"/>
                    <a:pt x="15962" y="15040"/>
                    <a:pt x="15569" y="15626"/>
                  </a:cubicBezTo>
                  <a:cubicBezTo>
                    <a:pt x="15513" y="15531"/>
                    <a:pt x="15440" y="15484"/>
                    <a:pt x="15348" y="15484"/>
                  </a:cubicBezTo>
                  <a:cubicBezTo>
                    <a:pt x="15181" y="15484"/>
                    <a:pt x="14954" y="15643"/>
                    <a:pt x="14669" y="15960"/>
                  </a:cubicBezTo>
                  <a:cubicBezTo>
                    <a:pt x="15229" y="15091"/>
                    <a:pt x="15742" y="14194"/>
                    <a:pt x="16202" y="13270"/>
                  </a:cubicBezTo>
                  <a:cubicBezTo>
                    <a:pt x="16239" y="13195"/>
                    <a:pt x="16219" y="13105"/>
                    <a:pt x="16155" y="13053"/>
                  </a:cubicBezTo>
                  <a:lnTo>
                    <a:pt x="16155" y="13053"/>
                  </a:lnTo>
                  <a:cubicBezTo>
                    <a:pt x="16323" y="13094"/>
                    <a:pt x="16453" y="13123"/>
                    <a:pt x="16531" y="13134"/>
                  </a:cubicBezTo>
                  <a:cubicBezTo>
                    <a:pt x="16534" y="13135"/>
                    <a:pt x="16538" y="13135"/>
                    <a:pt x="16541" y="13135"/>
                  </a:cubicBezTo>
                  <a:cubicBezTo>
                    <a:pt x="16606" y="13135"/>
                    <a:pt x="16631" y="13038"/>
                    <a:pt x="16559" y="13022"/>
                  </a:cubicBezTo>
                  <a:cubicBezTo>
                    <a:pt x="15255" y="12736"/>
                    <a:pt x="14054" y="11933"/>
                    <a:pt x="12870" y="11324"/>
                  </a:cubicBezTo>
                  <a:cubicBezTo>
                    <a:pt x="12607" y="11185"/>
                    <a:pt x="13202" y="10677"/>
                    <a:pt x="13294" y="10518"/>
                  </a:cubicBezTo>
                  <a:cubicBezTo>
                    <a:pt x="13834" y="9600"/>
                    <a:pt x="13268" y="7926"/>
                    <a:pt x="12873" y="7060"/>
                  </a:cubicBezTo>
                  <a:cubicBezTo>
                    <a:pt x="12709" y="6700"/>
                    <a:pt x="12450" y="6555"/>
                    <a:pt x="12131" y="6555"/>
                  </a:cubicBezTo>
                  <a:cubicBezTo>
                    <a:pt x="10839" y="6555"/>
                    <a:pt x="8583" y="8959"/>
                    <a:pt x="7890" y="9170"/>
                  </a:cubicBezTo>
                  <a:cubicBezTo>
                    <a:pt x="7655" y="9242"/>
                    <a:pt x="7435" y="9275"/>
                    <a:pt x="7232" y="9275"/>
                  </a:cubicBezTo>
                  <a:cubicBezTo>
                    <a:pt x="7028" y="9275"/>
                    <a:pt x="6840" y="9242"/>
                    <a:pt x="6669" y="9185"/>
                  </a:cubicBezTo>
                  <a:cubicBezTo>
                    <a:pt x="6640" y="9162"/>
                    <a:pt x="6605" y="9147"/>
                    <a:pt x="6570" y="9144"/>
                  </a:cubicBezTo>
                  <a:cubicBezTo>
                    <a:pt x="5286" y="8613"/>
                    <a:pt x="4934" y="6537"/>
                    <a:pt x="5595" y="5354"/>
                  </a:cubicBezTo>
                  <a:cubicBezTo>
                    <a:pt x="6218" y="4236"/>
                    <a:pt x="7387" y="3350"/>
                    <a:pt x="8404" y="2628"/>
                  </a:cubicBezTo>
                  <a:cubicBezTo>
                    <a:pt x="9226" y="2045"/>
                    <a:pt x="9825" y="1881"/>
                    <a:pt x="10478" y="1881"/>
                  </a:cubicBezTo>
                  <a:cubicBezTo>
                    <a:pt x="11023" y="1881"/>
                    <a:pt x="11604" y="1995"/>
                    <a:pt x="12385" y="2074"/>
                  </a:cubicBezTo>
                  <a:cubicBezTo>
                    <a:pt x="12413" y="2077"/>
                    <a:pt x="12441" y="2079"/>
                    <a:pt x="12467" y="2079"/>
                  </a:cubicBezTo>
                  <a:cubicBezTo>
                    <a:pt x="12786" y="2079"/>
                    <a:pt x="12994" y="1865"/>
                    <a:pt x="13231" y="1684"/>
                  </a:cubicBezTo>
                  <a:cubicBezTo>
                    <a:pt x="13713" y="1310"/>
                    <a:pt x="14164" y="1142"/>
                    <a:pt x="14573" y="1142"/>
                  </a:cubicBezTo>
                  <a:cubicBezTo>
                    <a:pt x="15317" y="1142"/>
                    <a:pt x="15921" y="1697"/>
                    <a:pt x="16320" y="2565"/>
                  </a:cubicBezTo>
                  <a:cubicBezTo>
                    <a:pt x="16713" y="3429"/>
                    <a:pt x="17287" y="3754"/>
                    <a:pt x="18014" y="3754"/>
                  </a:cubicBezTo>
                  <a:cubicBezTo>
                    <a:pt x="18317" y="3754"/>
                    <a:pt x="18646" y="3698"/>
                    <a:pt x="18999" y="3601"/>
                  </a:cubicBezTo>
                  <a:cubicBezTo>
                    <a:pt x="19114" y="3569"/>
                    <a:pt x="19140" y="3451"/>
                    <a:pt x="19100" y="3356"/>
                  </a:cubicBezTo>
                  <a:cubicBezTo>
                    <a:pt x="18728" y="2475"/>
                    <a:pt x="17942" y="1217"/>
                    <a:pt x="18647" y="229"/>
                  </a:cubicBezTo>
                  <a:cubicBezTo>
                    <a:pt x="18723" y="125"/>
                    <a:pt x="18613" y="0"/>
                    <a:pt x="1850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6533;p57">
              <a:extLst>
                <a:ext uri="{FF2B5EF4-FFF2-40B4-BE49-F238E27FC236}">
                  <a16:creationId xmlns:a16="http://schemas.microsoft.com/office/drawing/2014/main" id="{D0C7597B-D6FE-4D66-B373-D2105BEC205F}"/>
                </a:ext>
              </a:extLst>
            </p:cNvPr>
            <p:cNvSpPr/>
            <p:nvPr/>
          </p:nvSpPr>
          <p:spPr>
            <a:xfrm>
              <a:off x="2003525" y="3325225"/>
              <a:ext cx="305325" cy="147250"/>
            </a:xfrm>
            <a:custGeom>
              <a:avLst/>
              <a:gdLst/>
              <a:ahLst/>
              <a:cxnLst/>
              <a:rect l="l" t="t" r="r" b="b"/>
              <a:pathLst>
                <a:path w="12213" h="5890" extrusionOk="0">
                  <a:moveTo>
                    <a:pt x="2191" y="1056"/>
                  </a:moveTo>
                  <a:cubicBezTo>
                    <a:pt x="2082" y="1388"/>
                    <a:pt x="1975" y="1723"/>
                    <a:pt x="1836" y="2047"/>
                  </a:cubicBezTo>
                  <a:cubicBezTo>
                    <a:pt x="1698" y="1937"/>
                    <a:pt x="1559" y="1824"/>
                    <a:pt x="1423" y="1706"/>
                  </a:cubicBezTo>
                  <a:cubicBezTo>
                    <a:pt x="1672" y="1478"/>
                    <a:pt x="1929" y="1264"/>
                    <a:pt x="2191" y="1056"/>
                  </a:cubicBezTo>
                  <a:close/>
                  <a:moveTo>
                    <a:pt x="3459" y="1256"/>
                  </a:moveTo>
                  <a:lnTo>
                    <a:pt x="3459" y="1256"/>
                  </a:lnTo>
                  <a:cubicBezTo>
                    <a:pt x="3245" y="1746"/>
                    <a:pt x="3008" y="2223"/>
                    <a:pt x="2887" y="2751"/>
                  </a:cubicBezTo>
                  <a:cubicBezTo>
                    <a:pt x="2884" y="2765"/>
                    <a:pt x="2890" y="2774"/>
                    <a:pt x="2890" y="2786"/>
                  </a:cubicBezTo>
                  <a:cubicBezTo>
                    <a:pt x="2607" y="2621"/>
                    <a:pt x="2339" y="2439"/>
                    <a:pt x="2079" y="2237"/>
                  </a:cubicBezTo>
                  <a:cubicBezTo>
                    <a:pt x="2541" y="1911"/>
                    <a:pt x="2988" y="1567"/>
                    <a:pt x="3459" y="1256"/>
                  </a:cubicBezTo>
                  <a:close/>
                  <a:moveTo>
                    <a:pt x="4207" y="1986"/>
                  </a:moveTo>
                  <a:lnTo>
                    <a:pt x="4207" y="1986"/>
                  </a:lnTo>
                  <a:cubicBezTo>
                    <a:pt x="4065" y="2358"/>
                    <a:pt x="3883" y="2711"/>
                    <a:pt x="3658" y="3037"/>
                  </a:cubicBezTo>
                  <a:cubicBezTo>
                    <a:pt x="3641" y="3062"/>
                    <a:pt x="3635" y="3093"/>
                    <a:pt x="3638" y="3123"/>
                  </a:cubicBezTo>
                  <a:lnTo>
                    <a:pt x="3638" y="3123"/>
                  </a:lnTo>
                  <a:cubicBezTo>
                    <a:pt x="3462" y="3066"/>
                    <a:pt x="3288" y="2994"/>
                    <a:pt x="3124" y="2907"/>
                  </a:cubicBezTo>
                  <a:cubicBezTo>
                    <a:pt x="3130" y="2904"/>
                    <a:pt x="3138" y="2904"/>
                    <a:pt x="3144" y="2901"/>
                  </a:cubicBezTo>
                  <a:cubicBezTo>
                    <a:pt x="3505" y="2604"/>
                    <a:pt x="3854" y="2292"/>
                    <a:pt x="4207" y="1986"/>
                  </a:cubicBezTo>
                  <a:close/>
                  <a:moveTo>
                    <a:pt x="2837" y="346"/>
                  </a:moveTo>
                  <a:cubicBezTo>
                    <a:pt x="3987" y="346"/>
                    <a:pt x="5059" y="1056"/>
                    <a:pt x="6187" y="1992"/>
                  </a:cubicBezTo>
                  <a:cubicBezTo>
                    <a:pt x="6496" y="2243"/>
                    <a:pt x="6834" y="2581"/>
                    <a:pt x="7197" y="2846"/>
                  </a:cubicBezTo>
                  <a:cubicBezTo>
                    <a:pt x="7013" y="2953"/>
                    <a:pt x="6822" y="3066"/>
                    <a:pt x="6629" y="3164"/>
                  </a:cubicBezTo>
                  <a:cubicBezTo>
                    <a:pt x="6588" y="3051"/>
                    <a:pt x="6551" y="2947"/>
                    <a:pt x="6519" y="2846"/>
                  </a:cubicBezTo>
                  <a:cubicBezTo>
                    <a:pt x="6548" y="2731"/>
                    <a:pt x="6574" y="2618"/>
                    <a:pt x="6609" y="2503"/>
                  </a:cubicBezTo>
                  <a:cubicBezTo>
                    <a:pt x="6637" y="2408"/>
                    <a:pt x="6561" y="2342"/>
                    <a:pt x="6481" y="2342"/>
                  </a:cubicBezTo>
                  <a:cubicBezTo>
                    <a:pt x="6449" y="2342"/>
                    <a:pt x="6416" y="2353"/>
                    <a:pt x="6389" y="2376"/>
                  </a:cubicBezTo>
                  <a:cubicBezTo>
                    <a:pt x="6152" y="2578"/>
                    <a:pt x="5910" y="2745"/>
                    <a:pt x="5676" y="2927"/>
                  </a:cubicBezTo>
                  <a:cubicBezTo>
                    <a:pt x="5748" y="2765"/>
                    <a:pt x="5823" y="2604"/>
                    <a:pt x="5919" y="2410"/>
                  </a:cubicBezTo>
                  <a:cubicBezTo>
                    <a:pt x="5951" y="2346"/>
                    <a:pt x="5902" y="2259"/>
                    <a:pt x="5837" y="2259"/>
                  </a:cubicBezTo>
                  <a:cubicBezTo>
                    <a:pt x="5821" y="2259"/>
                    <a:pt x="5803" y="2265"/>
                    <a:pt x="5786" y="2278"/>
                  </a:cubicBezTo>
                  <a:cubicBezTo>
                    <a:pt x="5485" y="2488"/>
                    <a:pt x="5200" y="2716"/>
                    <a:pt x="4925" y="2959"/>
                  </a:cubicBezTo>
                  <a:cubicBezTo>
                    <a:pt x="4876" y="3006"/>
                    <a:pt x="4923" y="3071"/>
                    <a:pt x="4976" y="3071"/>
                  </a:cubicBezTo>
                  <a:cubicBezTo>
                    <a:pt x="4991" y="3071"/>
                    <a:pt x="5007" y="3066"/>
                    <a:pt x="5021" y="3054"/>
                  </a:cubicBezTo>
                  <a:cubicBezTo>
                    <a:pt x="5359" y="2774"/>
                    <a:pt x="5518" y="2668"/>
                    <a:pt x="5569" y="2668"/>
                  </a:cubicBezTo>
                  <a:cubicBezTo>
                    <a:pt x="5642" y="2668"/>
                    <a:pt x="5496" y="2884"/>
                    <a:pt x="5347" y="3115"/>
                  </a:cubicBezTo>
                  <a:cubicBezTo>
                    <a:pt x="5136" y="3187"/>
                    <a:pt x="4917" y="3233"/>
                    <a:pt x="4694" y="3248"/>
                  </a:cubicBezTo>
                  <a:cubicBezTo>
                    <a:pt x="4729" y="3239"/>
                    <a:pt x="4755" y="3219"/>
                    <a:pt x="4772" y="3187"/>
                  </a:cubicBezTo>
                  <a:cubicBezTo>
                    <a:pt x="5000" y="2763"/>
                    <a:pt x="5214" y="2330"/>
                    <a:pt x="5431" y="1899"/>
                  </a:cubicBezTo>
                  <a:cubicBezTo>
                    <a:pt x="5484" y="1790"/>
                    <a:pt x="5389" y="1661"/>
                    <a:pt x="5288" y="1661"/>
                  </a:cubicBezTo>
                  <a:cubicBezTo>
                    <a:pt x="5253" y="1661"/>
                    <a:pt x="5218" y="1676"/>
                    <a:pt x="5188" y="1712"/>
                  </a:cubicBezTo>
                  <a:cubicBezTo>
                    <a:pt x="4914" y="2041"/>
                    <a:pt x="4605" y="2335"/>
                    <a:pt x="4267" y="2595"/>
                  </a:cubicBezTo>
                  <a:cubicBezTo>
                    <a:pt x="4446" y="2260"/>
                    <a:pt x="4590" y="1905"/>
                    <a:pt x="4689" y="1539"/>
                  </a:cubicBezTo>
                  <a:cubicBezTo>
                    <a:pt x="4717" y="1427"/>
                    <a:pt x="4635" y="1353"/>
                    <a:pt x="4544" y="1353"/>
                  </a:cubicBezTo>
                  <a:cubicBezTo>
                    <a:pt x="4507" y="1353"/>
                    <a:pt x="4470" y="1365"/>
                    <a:pt x="4437" y="1391"/>
                  </a:cubicBezTo>
                  <a:cubicBezTo>
                    <a:pt x="4062" y="1697"/>
                    <a:pt x="3698" y="2021"/>
                    <a:pt x="3332" y="2335"/>
                  </a:cubicBezTo>
                  <a:cubicBezTo>
                    <a:pt x="3508" y="1845"/>
                    <a:pt x="3753" y="1383"/>
                    <a:pt x="3938" y="892"/>
                  </a:cubicBezTo>
                  <a:cubicBezTo>
                    <a:pt x="3977" y="786"/>
                    <a:pt x="3879" y="701"/>
                    <a:pt x="3784" y="701"/>
                  </a:cubicBezTo>
                  <a:cubicBezTo>
                    <a:pt x="3759" y="701"/>
                    <a:pt x="3735" y="706"/>
                    <a:pt x="3713" y="719"/>
                  </a:cubicBezTo>
                  <a:cubicBezTo>
                    <a:pt x="3190" y="1007"/>
                    <a:pt x="2731" y="1377"/>
                    <a:pt x="2258" y="1732"/>
                  </a:cubicBezTo>
                  <a:cubicBezTo>
                    <a:pt x="2373" y="1388"/>
                    <a:pt x="2480" y="1045"/>
                    <a:pt x="2622" y="710"/>
                  </a:cubicBezTo>
                  <a:cubicBezTo>
                    <a:pt x="2661" y="618"/>
                    <a:pt x="2595" y="482"/>
                    <a:pt x="2500" y="482"/>
                  </a:cubicBezTo>
                  <a:cubicBezTo>
                    <a:pt x="2475" y="482"/>
                    <a:pt x="2449" y="490"/>
                    <a:pt x="2422" y="511"/>
                  </a:cubicBezTo>
                  <a:cubicBezTo>
                    <a:pt x="2203" y="675"/>
                    <a:pt x="1986" y="846"/>
                    <a:pt x="1773" y="1019"/>
                  </a:cubicBezTo>
                  <a:cubicBezTo>
                    <a:pt x="1888" y="840"/>
                    <a:pt x="2015" y="670"/>
                    <a:pt x="2151" y="508"/>
                  </a:cubicBezTo>
                  <a:cubicBezTo>
                    <a:pt x="2171" y="485"/>
                    <a:pt x="2180" y="456"/>
                    <a:pt x="2180" y="424"/>
                  </a:cubicBezTo>
                  <a:cubicBezTo>
                    <a:pt x="2402" y="371"/>
                    <a:pt x="2621" y="346"/>
                    <a:pt x="2837" y="346"/>
                  </a:cubicBezTo>
                  <a:close/>
                  <a:moveTo>
                    <a:pt x="7555" y="3074"/>
                  </a:moveTo>
                  <a:cubicBezTo>
                    <a:pt x="7729" y="3170"/>
                    <a:pt x="7919" y="3236"/>
                    <a:pt x="8113" y="3268"/>
                  </a:cubicBezTo>
                  <a:cubicBezTo>
                    <a:pt x="8156" y="3274"/>
                    <a:pt x="8196" y="3276"/>
                    <a:pt x="8240" y="3282"/>
                  </a:cubicBezTo>
                  <a:cubicBezTo>
                    <a:pt x="7940" y="3452"/>
                    <a:pt x="7334" y="3745"/>
                    <a:pt x="7247" y="3924"/>
                  </a:cubicBezTo>
                  <a:lnTo>
                    <a:pt x="7247" y="3924"/>
                  </a:lnTo>
                  <a:cubicBezTo>
                    <a:pt x="7391" y="3622"/>
                    <a:pt x="7420" y="3357"/>
                    <a:pt x="7555" y="3074"/>
                  </a:cubicBezTo>
                  <a:close/>
                  <a:moveTo>
                    <a:pt x="8551" y="3314"/>
                  </a:moveTo>
                  <a:lnTo>
                    <a:pt x="8551" y="3314"/>
                  </a:lnTo>
                  <a:cubicBezTo>
                    <a:pt x="8736" y="3334"/>
                    <a:pt x="8921" y="3357"/>
                    <a:pt x="9106" y="3375"/>
                  </a:cubicBezTo>
                  <a:cubicBezTo>
                    <a:pt x="8777" y="3637"/>
                    <a:pt x="8456" y="3915"/>
                    <a:pt x="8147" y="4203"/>
                  </a:cubicBezTo>
                  <a:cubicBezTo>
                    <a:pt x="8289" y="3940"/>
                    <a:pt x="8422" y="3678"/>
                    <a:pt x="8543" y="3401"/>
                  </a:cubicBezTo>
                  <a:cubicBezTo>
                    <a:pt x="8554" y="3375"/>
                    <a:pt x="8557" y="3343"/>
                    <a:pt x="8551" y="3314"/>
                  </a:cubicBezTo>
                  <a:close/>
                  <a:moveTo>
                    <a:pt x="8078" y="3710"/>
                  </a:moveTo>
                  <a:lnTo>
                    <a:pt x="8078" y="3710"/>
                  </a:lnTo>
                  <a:cubicBezTo>
                    <a:pt x="7902" y="4059"/>
                    <a:pt x="7714" y="4400"/>
                    <a:pt x="7512" y="4737"/>
                  </a:cubicBezTo>
                  <a:cubicBezTo>
                    <a:pt x="7371" y="4564"/>
                    <a:pt x="7241" y="4379"/>
                    <a:pt x="7125" y="4186"/>
                  </a:cubicBezTo>
                  <a:cubicBezTo>
                    <a:pt x="7457" y="4059"/>
                    <a:pt x="7778" y="3900"/>
                    <a:pt x="8078" y="3710"/>
                  </a:cubicBezTo>
                  <a:close/>
                  <a:moveTo>
                    <a:pt x="9524" y="3427"/>
                  </a:moveTo>
                  <a:cubicBezTo>
                    <a:pt x="9813" y="3455"/>
                    <a:pt x="10102" y="3484"/>
                    <a:pt x="10388" y="3542"/>
                  </a:cubicBezTo>
                  <a:cubicBezTo>
                    <a:pt x="10407" y="3545"/>
                    <a:pt x="10418" y="3553"/>
                    <a:pt x="10437" y="3559"/>
                  </a:cubicBezTo>
                  <a:lnTo>
                    <a:pt x="10437" y="3559"/>
                  </a:lnTo>
                  <a:cubicBezTo>
                    <a:pt x="9892" y="3945"/>
                    <a:pt x="9417" y="4409"/>
                    <a:pt x="8924" y="4853"/>
                  </a:cubicBezTo>
                  <a:cubicBezTo>
                    <a:pt x="9166" y="4397"/>
                    <a:pt x="9394" y="3938"/>
                    <a:pt x="9524" y="3427"/>
                  </a:cubicBezTo>
                  <a:close/>
                  <a:moveTo>
                    <a:pt x="10731" y="3646"/>
                  </a:moveTo>
                  <a:lnTo>
                    <a:pt x="10731" y="3646"/>
                  </a:lnTo>
                  <a:cubicBezTo>
                    <a:pt x="10922" y="3730"/>
                    <a:pt x="11031" y="3842"/>
                    <a:pt x="11072" y="3972"/>
                  </a:cubicBezTo>
                  <a:cubicBezTo>
                    <a:pt x="11054" y="3972"/>
                    <a:pt x="11037" y="3978"/>
                    <a:pt x="11020" y="3990"/>
                  </a:cubicBezTo>
                  <a:cubicBezTo>
                    <a:pt x="10659" y="4290"/>
                    <a:pt x="10341" y="4639"/>
                    <a:pt x="10007" y="4965"/>
                  </a:cubicBezTo>
                  <a:cubicBezTo>
                    <a:pt x="10252" y="4558"/>
                    <a:pt x="10494" y="4154"/>
                    <a:pt x="10720" y="3736"/>
                  </a:cubicBezTo>
                  <a:cubicBezTo>
                    <a:pt x="10731" y="3707"/>
                    <a:pt x="10737" y="3678"/>
                    <a:pt x="10731" y="3646"/>
                  </a:cubicBezTo>
                  <a:close/>
                  <a:moveTo>
                    <a:pt x="9086" y="3790"/>
                  </a:moveTo>
                  <a:lnTo>
                    <a:pt x="9086" y="3790"/>
                  </a:lnTo>
                  <a:cubicBezTo>
                    <a:pt x="8869" y="4348"/>
                    <a:pt x="8551" y="4861"/>
                    <a:pt x="8289" y="5404"/>
                  </a:cubicBezTo>
                  <a:cubicBezTo>
                    <a:pt x="8087" y="5292"/>
                    <a:pt x="7899" y="5150"/>
                    <a:pt x="7737" y="4986"/>
                  </a:cubicBezTo>
                  <a:lnTo>
                    <a:pt x="7737" y="4983"/>
                  </a:lnTo>
                  <a:cubicBezTo>
                    <a:pt x="8191" y="4587"/>
                    <a:pt x="8627" y="4174"/>
                    <a:pt x="9086" y="3790"/>
                  </a:cubicBezTo>
                  <a:close/>
                  <a:moveTo>
                    <a:pt x="10018" y="4301"/>
                  </a:moveTo>
                  <a:cubicBezTo>
                    <a:pt x="9761" y="4734"/>
                    <a:pt x="9501" y="5162"/>
                    <a:pt x="9262" y="5606"/>
                  </a:cubicBezTo>
                  <a:cubicBezTo>
                    <a:pt x="9202" y="5613"/>
                    <a:pt x="9142" y="5617"/>
                    <a:pt x="9082" y="5617"/>
                  </a:cubicBezTo>
                  <a:cubicBezTo>
                    <a:pt x="8919" y="5617"/>
                    <a:pt x="8757" y="5591"/>
                    <a:pt x="8603" y="5543"/>
                  </a:cubicBezTo>
                  <a:lnTo>
                    <a:pt x="8603" y="5540"/>
                  </a:lnTo>
                  <a:cubicBezTo>
                    <a:pt x="9097" y="5150"/>
                    <a:pt x="9542" y="4708"/>
                    <a:pt x="10018" y="4301"/>
                  </a:cubicBezTo>
                  <a:close/>
                  <a:moveTo>
                    <a:pt x="2955" y="0"/>
                  </a:moveTo>
                  <a:cubicBezTo>
                    <a:pt x="2104" y="0"/>
                    <a:pt x="1362" y="380"/>
                    <a:pt x="609" y="1016"/>
                  </a:cubicBezTo>
                  <a:cubicBezTo>
                    <a:pt x="505" y="929"/>
                    <a:pt x="401" y="843"/>
                    <a:pt x="298" y="759"/>
                  </a:cubicBezTo>
                  <a:cubicBezTo>
                    <a:pt x="263" y="733"/>
                    <a:pt x="228" y="721"/>
                    <a:pt x="195" y="721"/>
                  </a:cubicBezTo>
                  <a:cubicBezTo>
                    <a:pt x="83" y="721"/>
                    <a:pt x="1" y="851"/>
                    <a:pt x="90" y="967"/>
                  </a:cubicBezTo>
                  <a:cubicBezTo>
                    <a:pt x="165" y="1062"/>
                    <a:pt x="260" y="1157"/>
                    <a:pt x="344" y="1256"/>
                  </a:cubicBezTo>
                  <a:cubicBezTo>
                    <a:pt x="300" y="1314"/>
                    <a:pt x="351" y="1381"/>
                    <a:pt x="413" y="1381"/>
                  </a:cubicBezTo>
                  <a:cubicBezTo>
                    <a:pt x="424" y="1381"/>
                    <a:pt x="436" y="1379"/>
                    <a:pt x="448" y="1374"/>
                  </a:cubicBezTo>
                  <a:cubicBezTo>
                    <a:pt x="1161" y="2168"/>
                    <a:pt x="2122" y="2942"/>
                    <a:pt x="3066" y="3308"/>
                  </a:cubicBezTo>
                  <a:cubicBezTo>
                    <a:pt x="3274" y="3392"/>
                    <a:pt x="4334" y="3467"/>
                    <a:pt x="5188" y="3490"/>
                  </a:cubicBezTo>
                  <a:cubicBezTo>
                    <a:pt x="5212" y="3536"/>
                    <a:pt x="5257" y="3569"/>
                    <a:pt x="5304" y="3569"/>
                  </a:cubicBezTo>
                  <a:cubicBezTo>
                    <a:pt x="5332" y="3569"/>
                    <a:pt x="5360" y="3557"/>
                    <a:pt x="5384" y="3531"/>
                  </a:cubicBezTo>
                  <a:cubicBezTo>
                    <a:pt x="5399" y="3516"/>
                    <a:pt x="5413" y="3507"/>
                    <a:pt x="5425" y="3493"/>
                  </a:cubicBezTo>
                  <a:cubicBezTo>
                    <a:pt x="5483" y="3494"/>
                    <a:pt x="5539" y="3494"/>
                    <a:pt x="5593" y="3494"/>
                  </a:cubicBezTo>
                  <a:cubicBezTo>
                    <a:pt x="5768" y="3494"/>
                    <a:pt x="5921" y="3490"/>
                    <a:pt x="6043" y="3481"/>
                  </a:cubicBezTo>
                  <a:lnTo>
                    <a:pt x="6043" y="3481"/>
                  </a:lnTo>
                  <a:cubicBezTo>
                    <a:pt x="5991" y="3578"/>
                    <a:pt x="6066" y="3683"/>
                    <a:pt x="6160" y="3683"/>
                  </a:cubicBezTo>
                  <a:cubicBezTo>
                    <a:pt x="6181" y="3683"/>
                    <a:pt x="6203" y="3678"/>
                    <a:pt x="6225" y="3666"/>
                  </a:cubicBezTo>
                  <a:cubicBezTo>
                    <a:pt x="6288" y="3634"/>
                    <a:pt x="6346" y="3606"/>
                    <a:pt x="6406" y="3577"/>
                  </a:cubicBezTo>
                  <a:cubicBezTo>
                    <a:pt x="6658" y="4091"/>
                    <a:pt x="7001" y="4555"/>
                    <a:pt x="7420" y="4948"/>
                  </a:cubicBezTo>
                  <a:cubicBezTo>
                    <a:pt x="7420" y="5025"/>
                    <a:pt x="7484" y="5088"/>
                    <a:pt x="7560" y="5088"/>
                  </a:cubicBezTo>
                  <a:cubicBezTo>
                    <a:pt x="7566" y="5088"/>
                    <a:pt x="7572" y="5088"/>
                    <a:pt x="7579" y="5087"/>
                  </a:cubicBezTo>
                  <a:cubicBezTo>
                    <a:pt x="7798" y="5274"/>
                    <a:pt x="8040" y="5439"/>
                    <a:pt x="8300" y="5572"/>
                  </a:cubicBezTo>
                  <a:cubicBezTo>
                    <a:pt x="8328" y="5613"/>
                    <a:pt x="8371" y="5638"/>
                    <a:pt x="8419" y="5638"/>
                  </a:cubicBezTo>
                  <a:cubicBezTo>
                    <a:pt x="8422" y="5638"/>
                    <a:pt x="8425" y="5638"/>
                    <a:pt x="8427" y="5638"/>
                  </a:cubicBezTo>
                  <a:cubicBezTo>
                    <a:pt x="8776" y="5799"/>
                    <a:pt x="9138" y="5890"/>
                    <a:pt x="9494" y="5890"/>
                  </a:cubicBezTo>
                  <a:cubicBezTo>
                    <a:pt x="10284" y="5890"/>
                    <a:pt x="11049" y="5444"/>
                    <a:pt x="11594" y="4324"/>
                  </a:cubicBezTo>
                  <a:cubicBezTo>
                    <a:pt x="12212" y="3054"/>
                    <a:pt x="8904" y="3005"/>
                    <a:pt x="8375" y="2962"/>
                  </a:cubicBezTo>
                  <a:cubicBezTo>
                    <a:pt x="8139" y="2942"/>
                    <a:pt x="7913" y="2864"/>
                    <a:pt x="7694" y="2765"/>
                  </a:cubicBezTo>
                  <a:cubicBezTo>
                    <a:pt x="7678" y="2703"/>
                    <a:pt x="7621" y="2663"/>
                    <a:pt x="7560" y="2663"/>
                  </a:cubicBezTo>
                  <a:cubicBezTo>
                    <a:pt x="7542" y="2663"/>
                    <a:pt x="7524" y="2666"/>
                    <a:pt x="7506" y="2673"/>
                  </a:cubicBezTo>
                  <a:cubicBezTo>
                    <a:pt x="6392" y="2084"/>
                    <a:pt x="5428" y="745"/>
                    <a:pt x="4290" y="286"/>
                  </a:cubicBezTo>
                  <a:cubicBezTo>
                    <a:pt x="3810" y="90"/>
                    <a:pt x="3370" y="0"/>
                    <a:pt x="295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6534;p57">
              <a:extLst>
                <a:ext uri="{FF2B5EF4-FFF2-40B4-BE49-F238E27FC236}">
                  <a16:creationId xmlns:a16="http://schemas.microsoft.com/office/drawing/2014/main" id="{02F0EC84-3557-4E59-8D5B-A06C39509A97}"/>
                </a:ext>
              </a:extLst>
            </p:cNvPr>
            <p:cNvSpPr/>
            <p:nvPr/>
          </p:nvSpPr>
          <p:spPr>
            <a:xfrm>
              <a:off x="2053850" y="2646725"/>
              <a:ext cx="613050" cy="516425"/>
            </a:xfrm>
            <a:custGeom>
              <a:avLst/>
              <a:gdLst/>
              <a:ahLst/>
              <a:cxnLst/>
              <a:rect l="l" t="t" r="r" b="b"/>
              <a:pathLst>
                <a:path w="24522" h="20657" extrusionOk="0">
                  <a:moveTo>
                    <a:pt x="19439" y="1"/>
                  </a:moveTo>
                  <a:cubicBezTo>
                    <a:pt x="19306" y="1"/>
                    <a:pt x="19174" y="135"/>
                    <a:pt x="19267" y="276"/>
                  </a:cubicBezTo>
                  <a:cubicBezTo>
                    <a:pt x="19695" y="920"/>
                    <a:pt x="19787" y="1223"/>
                    <a:pt x="20540" y="1538"/>
                  </a:cubicBezTo>
                  <a:cubicBezTo>
                    <a:pt x="22247" y="2257"/>
                    <a:pt x="21776" y="4864"/>
                    <a:pt x="19934" y="4968"/>
                  </a:cubicBezTo>
                  <a:cubicBezTo>
                    <a:pt x="19054" y="5017"/>
                    <a:pt x="18410" y="5173"/>
                    <a:pt x="17463" y="5256"/>
                  </a:cubicBezTo>
                  <a:cubicBezTo>
                    <a:pt x="15849" y="5395"/>
                    <a:pt x="14294" y="7939"/>
                    <a:pt x="12733" y="7939"/>
                  </a:cubicBezTo>
                  <a:cubicBezTo>
                    <a:pt x="12381" y="7939"/>
                    <a:pt x="12030" y="7810"/>
                    <a:pt x="11677" y="7497"/>
                  </a:cubicBezTo>
                  <a:cubicBezTo>
                    <a:pt x="11499" y="7337"/>
                    <a:pt x="11301" y="7269"/>
                    <a:pt x="11097" y="7269"/>
                  </a:cubicBezTo>
                  <a:cubicBezTo>
                    <a:pt x="10235" y="7269"/>
                    <a:pt x="9245" y="8464"/>
                    <a:pt x="8995" y="9012"/>
                  </a:cubicBezTo>
                  <a:cubicBezTo>
                    <a:pt x="8138" y="10886"/>
                    <a:pt x="6258" y="12249"/>
                    <a:pt x="5029" y="13888"/>
                  </a:cubicBezTo>
                  <a:cubicBezTo>
                    <a:pt x="3377" y="16097"/>
                    <a:pt x="2153" y="18519"/>
                    <a:pt x="77" y="20482"/>
                  </a:cubicBezTo>
                  <a:cubicBezTo>
                    <a:pt x="1" y="20554"/>
                    <a:pt x="74" y="20657"/>
                    <a:pt x="157" y="20657"/>
                  </a:cubicBezTo>
                  <a:cubicBezTo>
                    <a:pt x="181" y="20657"/>
                    <a:pt x="205" y="20649"/>
                    <a:pt x="227" y="20630"/>
                  </a:cubicBezTo>
                  <a:cubicBezTo>
                    <a:pt x="1977" y="19114"/>
                    <a:pt x="3371" y="18831"/>
                    <a:pt x="4457" y="16801"/>
                  </a:cubicBezTo>
                  <a:cubicBezTo>
                    <a:pt x="5828" y="14232"/>
                    <a:pt x="7159" y="12162"/>
                    <a:pt x="8969" y="9884"/>
                  </a:cubicBezTo>
                  <a:cubicBezTo>
                    <a:pt x="9584" y="9110"/>
                    <a:pt x="10372" y="8741"/>
                    <a:pt x="11188" y="8741"/>
                  </a:cubicBezTo>
                  <a:cubicBezTo>
                    <a:pt x="11789" y="8741"/>
                    <a:pt x="12407" y="8941"/>
                    <a:pt x="12982" y="9327"/>
                  </a:cubicBezTo>
                  <a:cubicBezTo>
                    <a:pt x="13035" y="9363"/>
                    <a:pt x="13101" y="9378"/>
                    <a:pt x="13174" y="9378"/>
                  </a:cubicBezTo>
                  <a:cubicBezTo>
                    <a:pt x="13496" y="9378"/>
                    <a:pt x="13956" y="9075"/>
                    <a:pt x="14074" y="8882"/>
                  </a:cubicBezTo>
                  <a:cubicBezTo>
                    <a:pt x="15638" y="6284"/>
                    <a:pt x="17985" y="5455"/>
                    <a:pt x="20740" y="5300"/>
                  </a:cubicBezTo>
                  <a:cubicBezTo>
                    <a:pt x="21326" y="5268"/>
                    <a:pt x="22651" y="5199"/>
                    <a:pt x="22994" y="4575"/>
                  </a:cubicBezTo>
                  <a:cubicBezTo>
                    <a:pt x="24522" y="1821"/>
                    <a:pt x="20725" y="1789"/>
                    <a:pt x="19593" y="86"/>
                  </a:cubicBezTo>
                  <a:cubicBezTo>
                    <a:pt x="19554" y="26"/>
                    <a:pt x="19496" y="1"/>
                    <a:pt x="1943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6535;p57">
              <a:extLst>
                <a:ext uri="{FF2B5EF4-FFF2-40B4-BE49-F238E27FC236}">
                  <a16:creationId xmlns:a16="http://schemas.microsoft.com/office/drawing/2014/main" id="{7D456E50-D8D8-4784-A072-061A4EA42CCA}"/>
                </a:ext>
              </a:extLst>
            </p:cNvPr>
            <p:cNvSpPr/>
            <p:nvPr/>
          </p:nvSpPr>
          <p:spPr>
            <a:xfrm>
              <a:off x="2878850" y="956500"/>
              <a:ext cx="59000" cy="79050"/>
            </a:xfrm>
            <a:custGeom>
              <a:avLst/>
              <a:gdLst/>
              <a:ahLst/>
              <a:cxnLst/>
              <a:rect l="l" t="t" r="r" b="b"/>
              <a:pathLst>
                <a:path w="2360" h="3162" extrusionOk="0">
                  <a:moveTo>
                    <a:pt x="2359" y="0"/>
                  </a:moveTo>
                  <a:lnTo>
                    <a:pt x="2359" y="0"/>
                  </a:lnTo>
                  <a:cubicBezTo>
                    <a:pt x="1542" y="1034"/>
                    <a:pt x="757" y="2087"/>
                    <a:pt x="1" y="3161"/>
                  </a:cubicBezTo>
                  <a:cubicBezTo>
                    <a:pt x="780" y="2113"/>
                    <a:pt x="1568" y="1063"/>
                    <a:pt x="235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6536;p57">
              <a:extLst>
                <a:ext uri="{FF2B5EF4-FFF2-40B4-BE49-F238E27FC236}">
                  <a16:creationId xmlns:a16="http://schemas.microsoft.com/office/drawing/2014/main" id="{B8C7A794-4B62-4DE4-A580-69C0902E6B85}"/>
                </a:ext>
              </a:extLst>
            </p:cNvPr>
            <p:cNvSpPr/>
            <p:nvPr/>
          </p:nvSpPr>
          <p:spPr>
            <a:xfrm>
              <a:off x="2591950" y="1603975"/>
              <a:ext cx="3275" cy="3925"/>
            </a:xfrm>
            <a:custGeom>
              <a:avLst/>
              <a:gdLst/>
              <a:ahLst/>
              <a:cxnLst/>
              <a:rect l="l" t="t" r="r" b="b"/>
              <a:pathLst>
                <a:path w="131" h="157" extrusionOk="0">
                  <a:moveTo>
                    <a:pt x="131" y="0"/>
                  </a:moveTo>
                  <a:cubicBezTo>
                    <a:pt x="88" y="52"/>
                    <a:pt x="47" y="104"/>
                    <a:pt x="1" y="156"/>
                  </a:cubicBezTo>
                  <a:cubicBezTo>
                    <a:pt x="47" y="107"/>
                    <a:pt x="90" y="55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6537;p57">
              <a:extLst>
                <a:ext uri="{FF2B5EF4-FFF2-40B4-BE49-F238E27FC236}">
                  <a16:creationId xmlns:a16="http://schemas.microsoft.com/office/drawing/2014/main" id="{B7B980A1-EEF1-42CA-BD44-C4543C00607A}"/>
                </a:ext>
              </a:extLst>
            </p:cNvPr>
            <p:cNvSpPr/>
            <p:nvPr/>
          </p:nvSpPr>
          <p:spPr>
            <a:xfrm>
              <a:off x="2741575" y="1422025"/>
              <a:ext cx="117325" cy="137075"/>
            </a:xfrm>
            <a:custGeom>
              <a:avLst/>
              <a:gdLst/>
              <a:ahLst/>
              <a:cxnLst/>
              <a:rect l="l" t="t" r="r" b="b"/>
              <a:pathLst>
                <a:path w="4693" h="5483" extrusionOk="0">
                  <a:moveTo>
                    <a:pt x="4692" y="0"/>
                  </a:moveTo>
                  <a:lnTo>
                    <a:pt x="4692" y="0"/>
                  </a:lnTo>
                  <a:cubicBezTo>
                    <a:pt x="3061" y="1779"/>
                    <a:pt x="1476" y="3592"/>
                    <a:pt x="1" y="5483"/>
                  </a:cubicBezTo>
                  <a:cubicBezTo>
                    <a:pt x="1568" y="3661"/>
                    <a:pt x="3130" y="1834"/>
                    <a:pt x="469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6538;p57">
              <a:extLst>
                <a:ext uri="{FF2B5EF4-FFF2-40B4-BE49-F238E27FC236}">
                  <a16:creationId xmlns:a16="http://schemas.microsoft.com/office/drawing/2014/main" id="{C47CB01F-2F24-42FA-8647-B94B60A3C467}"/>
                </a:ext>
              </a:extLst>
            </p:cNvPr>
            <p:cNvSpPr/>
            <p:nvPr/>
          </p:nvSpPr>
          <p:spPr>
            <a:xfrm>
              <a:off x="2753550" y="1723425"/>
              <a:ext cx="46075" cy="54600"/>
            </a:xfrm>
            <a:custGeom>
              <a:avLst/>
              <a:gdLst/>
              <a:ahLst/>
              <a:cxnLst/>
              <a:rect l="l" t="t" r="r" b="b"/>
              <a:pathLst>
                <a:path w="1843" h="2184" extrusionOk="0">
                  <a:moveTo>
                    <a:pt x="1843" y="0"/>
                  </a:moveTo>
                  <a:cubicBezTo>
                    <a:pt x="1511" y="379"/>
                    <a:pt x="1185" y="766"/>
                    <a:pt x="853" y="1141"/>
                  </a:cubicBezTo>
                  <a:cubicBezTo>
                    <a:pt x="573" y="1490"/>
                    <a:pt x="287" y="1834"/>
                    <a:pt x="1" y="2183"/>
                  </a:cubicBezTo>
                  <a:cubicBezTo>
                    <a:pt x="362" y="1799"/>
                    <a:pt x="717" y="1406"/>
                    <a:pt x="1055" y="996"/>
                  </a:cubicBezTo>
                  <a:cubicBezTo>
                    <a:pt x="1323" y="670"/>
                    <a:pt x="1577" y="330"/>
                    <a:pt x="184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6539;p57">
              <a:extLst>
                <a:ext uri="{FF2B5EF4-FFF2-40B4-BE49-F238E27FC236}">
                  <a16:creationId xmlns:a16="http://schemas.microsoft.com/office/drawing/2014/main" id="{8F8EFAC2-AE39-4491-A8DD-1162EEFC2F3D}"/>
                </a:ext>
              </a:extLst>
            </p:cNvPr>
            <p:cNvSpPr/>
            <p:nvPr/>
          </p:nvSpPr>
          <p:spPr>
            <a:xfrm>
              <a:off x="3013825" y="1258700"/>
              <a:ext cx="106550" cy="113700"/>
            </a:xfrm>
            <a:custGeom>
              <a:avLst/>
              <a:gdLst/>
              <a:ahLst/>
              <a:cxnLst/>
              <a:rect l="l" t="t" r="r" b="b"/>
              <a:pathLst>
                <a:path w="4262" h="4548" extrusionOk="0">
                  <a:moveTo>
                    <a:pt x="4262" y="0"/>
                  </a:moveTo>
                  <a:lnTo>
                    <a:pt x="4262" y="0"/>
                  </a:lnTo>
                  <a:cubicBezTo>
                    <a:pt x="3179" y="1103"/>
                    <a:pt x="2076" y="2191"/>
                    <a:pt x="1063" y="3346"/>
                  </a:cubicBezTo>
                  <a:cubicBezTo>
                    <a:pt x="711" y="3744"/>
                    <a:pt x="353" y="4146"/>
                    <a:pt x="0" y="4547"/>
                  </a:cubicBezTo>
                  <a:cubicBezTo>
                    <a:pt x="953" y="3603"/>
                    <a:pt x="1941" y="2636"/>
                    <a:pt x="2908" y="1649"/>
                  </a:cubicBezTo>
                  <a:cubicBezTo>
                    <a:pt x="3358" y="1097"/>
                    <a:pt x="3808" y="549"/>
                    <a:pt x="426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6540;p57">
              <a:extLst>
                <a:ext uri="{FF2B5EF4-FFF2-40B4-BE49-F238E27FC236}">
                  <a16:creationId xmlns:a16="http://schemas.microsoft.com/office/drawing/2014/main" id="{A55C3AF5-497F-4303-A508-0CC49C07F99F}"/>
                </a:ext>
              </a:extLst>
            </p:cNvPr>
            <p:cNvSpPr/>
            <p:nvPr/>
          </p:nvSpPr>
          <p:spPr>
            <a:xfrm>
              <a:off x="3189500" y="1467850"/>
              <a:ext cx="5950" cy="5300"/>
            </a:xfrm>
            <a:custGeom>
              <a:avLst/>
              <a:gdLst/>
              <a:ahLst/>
              <a:cxnLst/>
              <a:rect l="l" t="t" r="r" b="b"/>
              <a:pathLst>
                <a:path w="238" h="212" extrusionOk="0">
                  <a:moveTo>
                    <a:pt x="237" y="1"/>
                  </a:moveTo>
                  <a:lnTo>
                    <a:pt x="237" y="1"/>
                  </a:lnTo>
                  <a:cubicBezTo>
                    <a:pt x="142" y="53"/>
                    <a:pt x="64" y="125"/>
                    <a:pt x="0" y="211"/>
                  </a:cubicBezTo>
                  <a:cubicBezTo>
                    <a:pt x="78" y="139"/>
                    <a:pt x="159" y="73"/>
                    <a:pt x="23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6541;p57">
              <a:extLst>
                <a:ext uri="{FF2B5EF4-FFF2-40B4-BE49-F238E27FC236}">
                  <a16:creationId xmlns:a16="http://schemas.microsoft.com/office/drawing/2014/main" id="{0BD6EE69-FFA2-435A-A0A5-842D79736399}"/>
                </a:ext>
              </a:extLst>
            </p:cNvPr>
            <p:cNvSpPr/>
            <p:nvPr/>
          </p:nvSpPr>
          <p:spPr>
            <a:xfrm>
              <a:off x="1570450" y="549050"/>
              <a:ext cx="1813800" cy="1774475"/>
            </a:xfrm>
            <a:custGeom>
              <a:avLst/>
              <a:gdLst/>
              <a:ahLst/>
              <a:cxnLst/>
              <a:rect l="l" t="t" r="r" b="b"/>
              <a:pathLst>
                <a:path w="72552" h="70979" extrusionOk="0">
                  <a:moveTo>
                    <a:pt x="55353" y="377"/>
                  </a:moveTo>
                  <a:cubicBezTo>
                    <a:pt x="54860" y="734"/>
                    <a:pt x="54375" y="1110"/>
                    <a:pt x="53899" y="1499"/>
                  </a:cubicBezTo>
                  <a:cubicBezTo>
                    <a:pt x="54156" y="1153"/>
                    <a:pt x="54424" y="812"/>
                    <a:pt x="54664" y="454"/>
                  </a:cubicBezTo>
                  <a:cubicBezTo>
                    <a:pt x="54891" y="417"/>
                    <a:pt x="55121" y="394"/>
                    <a:pt x="55353" y="377"/>
                  </a:cubicBezTo>
                  <a:close/>
                  <a:moveTo>
                    <a:pt x="58324" y="682"/>
                  </a:moveTo>
                  <a:cubicBezTo>
                    <a:pt x="58503" y="734"/>
                    <a:pt x="58680" y="795"/>
                    <a:pt x="58856" y="861"/>
                  </a:cubicBezTo>
                  <a:cubicBezTo>
                    <a:pt x="58313" y="1208"/>
                    <a:pt x="57796" y="1583"/>
                    <a:pt x="57276" y="1958"/>
                  </a:cubicBezTo>
                  <a:cubicBezTo>
                    <a:pt x="57629" y="1534"/>
                    <a:pt x="57984" y="1115"/>
                    <a:pt x="58324" y="682"/>
                  </a:cubicBezTo>
                  <a:close/>
                  <a:moveTo>
                    <a:pt x="54008" y="584"/>
                  </a:moveTo>
                  <a:lnTo>
                    <a:pt x="54008" y="584"/>
                  </a:lnTo>
                  <a:cubicBezTo>
                    <a:pt x="52694" y="1778"/>
                    <a:pt x="52147" y="2227"/>
                    <a:pt x="52096" y="2227"/>
                  </a:cubicBezTo>
                  <a:cubicBezTo>
                    <a:pt x="52037" y="2227"/>
                    <a:pt x="52626" y="1642"/>
                    <a:pt x="53457" y="910"/>
                  </a:cubicBezTo>
                  <a:cubicBezTo>
                    <a:pt x="53509" y="870"/>
                    <a:pt x="53523" y="795"/>
                    <a:pt x="53492" y="737"/>
                  </a:cubicBezTo>
                  <a:lnTo>
                    <a:pt x="53486" y="737"/>
                  </a:lnTo>
                  <a:cubicBezTo>
                    <a:pt x="53656" y="679"/>
                    <a:pt x="53832" y="630"/>
                    <a:pt x="54008" y="584"/>
                  </a:cubicBezTo>
                  <a:close/>
                  <a:moveTo>
                    <a:pt x="55946" y="353"/>
                  </a:moveTo>
                  <a:cubicBezTo>
                    <a:pt x="56234" y="353"/>
                    <a:pt x="56523" y="368"/>
                    <a:pt x="56812" y="394"/>
                  </a:cubicBezTo>
                  <a:cubicBezTo>
                    <a:pt x="56041" y="1026"/>
                    <a:pt x="55279" y="1681"/>
                    <a:pt x="54525" y="2357"/>
                  </a:cubicBezTo>
                  <a:cubicBezTo>
                    <a:pt x="55016" y="1699"/>
                    <a:pt x="55495" y="1035"/>
                    <a:pt x="55946" y="353"/>
                  </a:cubicBezTo>
                  <a:close/>
                  <a:moveTo>
                    <a:pt x="52802" y="1027"/>
                  </a:moveTo>
                  <a:lnTo>
                    <a:pt x="52802" y="1027"/>
                  </a:lnTo>
                  <a:cubicBezTo>
                    <a:pt x="52127" y="1588"/>
                    <a:pt x="51523" y="2216"/>
                    <a:pt x="51023" y="2946"/>
                  </a:cubicBezTo>
                  <a:cubicBezTo>
                    <a:pt x="51253" y="2111"/>
                    <a:pt x="51914" y="1466"/>
                    <a:pt x="52802" y="1027"/>
                  </a:cubicBezTo>
                  <a:close/>
                  <a:moveTo>
                    <a:pt x="57242" y="446"/>
                  </a:moveTo>
                  <a:cubicBezTo>
                    <a:pt x="57476" y="480"/>
                    <a:pt x="57707" y="526"/>
                    <a:pt x="57935" y="578"/>
                  </a:cubicBezTo>
                  <a:cubicBezTo>
                    <a:pt x="57086" y="1395"/>
                    <a:pt x="56226" y="2198"/>
                    <a:pt x="55359" y="2992"/>
                  </a:cubicBezTo>
                  <a:cubicBezTo>
                    <a:pt x="56009" y="2158"/>
                    <a:pt x="56638" y="1309"/>
                    <a:pt x="57242" y="446"/>
                  </a:cubicBezTo>
                  <a:close/>
                  <a:moveTo>
                    <a:pt x="53570" y="1414"/>
                  </a:moveTo>
                  <a:cubicBezTo>
                    <a:pt x="53627" y="1414"/>
                    <a:pt x="53228" y="1840"/>
                    <a:pt x="52507" y="2663"/>
                  </a:cubicBezTo>
                  <a:cubicBezTo>
                    <a:pt x="52441" y="2738"/>
                    <a:pt x="52369" y="2807"/>
                    <a:pt x="52302" y="2882"/>
                  </a:cubicBezTo>
                  <a:cubicBezTo>
                    <a:pt x="51858" y="3289"/>
                    <a:pt x="51424" y="3711"/>
                    <a:pt x="50997" y="4138"/>
                  </a:cubicBezTo>
                  <a:cubicBezTo>
                    <a:pt x="50942" y="3855"/>
                    <a:pt x="50931" y="3566"/>
                    <a:pt x="50965" y="3278"/>
                  </a:cubicBezTo>
                  <a:lnTo>
                    <a:pt x="50965" y="3278"/>
                  </a:lnTo>
                  <a:cubicBezTo>
                    <a:pt x="50997" y="3308"/>
                    <a:pt x="51038" y="3323"/>
                    <a:pt x="51080" y="3323"/>
                  </a:cubicBezTo>
                  <a:cubicBezTo>
                    <a:pt x="51121" y="3323"/>
                    <a:pt x="51163" y="3308"/>
                    <a:pt x="51196" y="3278"/>
                  </a:cubicBezTo>
                  <a:cubicBezTo>
                    <a:pt x="52786" y="2018"/>
                    <a:pt x="53501" y="1414"/>
                    <a:pt x="53570" y="1414"/>
                  </a:cubicBezTo>
                  <a:close/>
                  <a:moveTo>
                    <a:pt x="47666" y="3252"/>
                  </a:moveTo>
                  <a:cubicBezTo>
                    <a:pt x="47775" y="3252"/>
                    <a:pt x="47888" y="3263"/>
                    <a:pt x="47995" y="3286"/>
                  </a:cubicBezTo>
                  <a:cubicBezTo>
                    <a:pt x="47429" y="3846"/>
                    <a:pt x="46269" y="4974"/>
                    <a:pt x="46201" y="4974"/>
                  </a:cubicBezTo>
                  <a:cubicBezTo>
                    <a:pt x="46165" y="4974"/>
                    <a:pt x="46448" y="4644"/>
                    <a:pt x="47319" y="3714"/>
                  </a:cubicBezTo>
                  <a:cubicBezTo>
                    <a:pt x="47585" y="3431"/>
                    <a:pt x="47547" y="3361"/>
                    <a:pt x="47469" y="3315"/>
                  </a:cubicBezTo>
                  <a:lnTo>
                    <a:pt x="47469" y="3315"/>
                  </a:lnTo>
                  <a:cubicBezTo>
                    <a:pt x="47491" y="3326"/>
                    <a:pt x="47514" y="3332"/>
                    <a:pt x="47536" y="3332"/>
                  </a:cubicBezTo>
                  <a:cubicBezTo>
                    <a:pt x="47589" y="3332"/>
                    <a:pt x="47639" y="3302"/>
                    <a:pt x="47666" y="3252"/>
                  </a:cubicBezTo>
                  <a:close/>
                  <a:moveTo>
                    <a:pt x="48413" y="3425"/>
                  </a:moveTo>
                  <a:cubicBezTo>
                    <a:pt x="48578" y="3500"/>
                    <a:pt x="48740" y="3587"/>
                    <a:pt x="48893" y="3688"/>
                  </a:cubicBezTo>
                  <a:cubicBezTo>
                    <a:pt x="47835" y="4793"/>
                    <a:pt x="47293" y="5332"/>
                    <a:pt x="47198" y="5332"/>
                  </a:cubicBezTo>
                  <a:cubicBezTo>
                    <a:pt x="47095" y="5332"/>
                    <a:pt x="47529" y="4684"/>
                    <a:pt x="48410" y="3425"/>
                  </a:cubicBezTo>
                  <a:close/>
                  <a:moveTo>
                    <a:pt x="24572" y="4280"/>
                  </a:moveTo>
                  <a:lnTo>
                    <a:pt x="24572" y="4280"/>
                  </a:lnTo>
                  <a:cubicBezTo>
                    <a:pt x="23923" y="4770"/>
                    <a:pt x="23305" y="5296"/>
                    <a:pt x="22713" y="5856"/>
                  </a:cubicBezTo>
                  <a:cubicBezTo>
                    <a:pt x="23063" y="5411"/>
                    <a:pt x="23397" y="4958"/>
                    <a:pt x="23732" y="4502"/>
                  </a:cubicBezTo>
                  <a:cubicBezTo>
                    <a:pt x="24012" y="4430"/>
                    <a:pt x="24287" y="4340"/>
                    <a:pt x="24572" y="4280"/>
                  </a:cubicBezTo>
                  <a:close/>
                  <a:moveTo>
                    <a:pt x="47036" y="3431"/>
                  </a:moveTo>
                  <a:lnTo>
                    <a:pt x="47036" y="3431"/>
                  </a:lnTo>
                  <a:cubicBezTo>
                    <a:pt x="46401" y="4245"/>
                    <a:pt x="45783" y="4952"/>
                    <a:pt x="45206" y="5870"/>
                  </a:cubicBezTo>
                  <a:cubicBezTo>
                    <a:pt x="45198" y="5890"/>
                    <a:pt x="45192" y="5912"/>
                    <a:pt x="45194" y="5936"/>
                  </a:cubicBezTo>
                  <a:lnTo>
                    <a:pt x="45194" y="5936"/>
                  </a:lnTo>
                  <a:cubicBezTo>
                    <a:pt x="45123" y="5859"/>
                    <a:pt x="45057" y="5780"/>
                    <a:pt x="44984" y="5706"/>
                  </a:cubicBezTo>
                  <a:cubicBezTo>
                    <a:pt x="44989" y="5700"/>
                    <a:pt x="44995" y="5697"/>
                    <a:pt x="44998" y="5688"/>
                  </a:cubicBezTo>
                  <a:cubicBezTo>
                    <a:pt x="45150" y="5016"/>
                    <a:pt x="45144" y="4277"/>
                    <a:pt x="45947" y="4277"/>
                  </a:cubicBezTo>
                  <a:cubicBezTo>
                    <a:pt x="46016" y="4277"/>
                    <a:pt x="46091" y="4283"/>
                    <a:pt x="46173" y="4294"/>
                  </a:cubicBezTo>
                  <a:cubicBezTo>
                    <a:pt x="46185" y="4295"/>
                    <a:pt x="46197" y="4296"/>
                    <a:pt x="46210" y="4296"/>
                  </a:cubicBezTo>
                  <a:cubicBezTo>
                    <a:pt x="46272" y="4296"/>
                    <a:pt x="46335" y="4276"/>
                    <a:pt x="46366" y="4216"/>
                  </a:cubicBezTo>
                  <a:cubicBezTo>
                    <a:pt x="46563" y="3826"/>
                    <a:pt x="46791" y="3581"/>
                    <a:pt x="47036" y="3431"/>
                  </a:cubicBezTo>
                  <a:close/>
                  <a:moveTo>
                    <a:pt x="49181" y="3887"/>
                  </a:moveTo>
                  <a:cubicBezTo>
                    <a:pt x="49334" y="4002"/>
                    <a:pt x="49479" y="4127"/>
                    <a:pt x="49617" y="4251"/>
                  </a:cubicBezTo>
                  <a:cubicBezTo>
                    <a:pt x="48205" y="5470"/>
                    <a:pt x="47619" y="6029"/>
                    <a:pt x="47574" y="6029"/>
                  </a:cubicBezTo>
                  <a:cubicBezTo>
                    <a:pt x="47521" y="6029"/>
                    <a:pt x="48210" y="5263"/>
                    <a:pt x="49181" y="3896"/>
                  </a:cubicBezTo>
                  <a:cubicBezTo>
                    <a:pt x="49181" y="3893"/>
                    <a:pt x="49178" y="3890"/>
                    <a:pt x="49181" y="3887"/>
                  </a:cubicBezTo>
                  <a:close/>
                  <a:moveTo>
                    <a:pt x="63247" y="4479"/>
                  </a:moveTo>
                  <a:cubicBezTo>
                    <a:pt x="63388" y="4496"/>
                    <a:pt x="63527" y="4525"/>
                    <a:pt x="63662" y="4562"/>
                  </a:cubicBezTo>
                  <a:cubicBezTo>
                    <a:pt x="63154" y="5056"/>
                    <a:pt x="62655" y="5558"/>
                    <a:pt x="62161" y="6067"/>
                  </a:cubicBezTo>
                  <a:cubicBezTo>
                    <a:pt x="62539" y="5556"/>
                    <a:pt x="62906" y="5030"/>
                    <a:pt x="63247" y="4479"/>
                  </a:cubicBezTo>
                  <a:close/>
                  <a:moveTo>
                    <a:pt x="61572" y="3110"/>
                  </a:moveTo>
                  <a:cubicBezTo>
                    <a:pt x="61647" y="3249"/>
                    <a:pt x="61728" y="3382"/>
                    <a:pt x="61792" y="3529"/>
                  </a:cubicBezTo>
                  <a:cubicBezTo>
                    <a:pt x="60928" y="4453"/>
                    <a:pt x="60077" y="5385"/>
                    <a:pt x="59222" y="6318"/>
                  </a:cubicBezTo>
                  <a:cubicBezTo>
                    <a:pt x="60054" y="5284"/>
                    <a:pt x="60848" y="4225"/>
                    <a:pt x="61572" y="3110"/>
                  </a:cubicBezTo>
                  <a:close/>
                  <a:moveTo>
                    <a:pt x="47285" y="4438"/>
                  </a:moveTo>
                  <a:cubicBezTo>
                    <a:pt x="47328" y="4438"/>
                    <a:pt x="46817" y="5090"/>
                    <a:pt x="45965" y="6517"/>
                  </a:cubicBezTo>
                  <a:cubicBezTo>
                    <a:pt x="45881" y="6656"/>
                    <a:pt x="45996" y="6778"/>
                    <a:pt x="46122" y="6778"/>
                  </a:cubicBezTo>
                  <a:cubicBezTo>
                    <a:pt x="46164" y="6778"/>
                    <a:pt x="46208" y="6764"/>
                    <a:pt x="46245" y="6733"/>
                  </a:cubicBezTo>
                  <a:cubicBezTo>
                    <a:pt x="46493" y="6549"/>
                    <a:pt x="46722" y="6344"/>
                    <a:pt x="46955" y="6142"/>
                  </a:cubicBezTo>
                  <a:lnTo>
                    <a:pt x="46955" y="6142"/>
                  </a:lnTo>
                  <a:cubicBezTo>
                    <a:pt x="46656" y="6459"/>
                    <a:pt x="46368" y="6787"/>
                    <a:pt x="46091" y="7124"/>
                  </a:cubicBezTo>
                  <a:lnTo>
                    <a:pt x="46091" y="7124"/>
                  </a:lnTo>
                  <a:cubicBezTo>
                    <a:pt x="45875" y="6776"/>
                    <a:pt x="45636" y="6444"/>
                    <a:pt x="45370" y="6130"/>
                  </a:cubicBezTo>
                  <a:cubicBezTo>
                    <a:pt x="45414" y="6130"/>
                    <a:pt x="45457" y="6116"/>
                    <a:pt x="45489" y="6087"/>
                  </a:cubicBezTo>
                  <a:cubicBezTo>
                    <a:pt x="46705" y="5023"/>
                    <a:pt x="47244" y="4438"/>
                    <a:pt x="47285" y="4438"/>
                  </a:cubicBezTo>
                  <a:close/>
                  <a:moveTo>
                    <a:pt x="32910" y="5752"/>
                  </a:moveTo>
                  <a:cubicBezTo>
                    <a:pt x="33095" y="5977"/>
                    <a:pt x="33265" y="6214"/>
                    <a:pt x="33421" y="6462"/>
                  </a:cubicBezTo>
                  <a:lnTo>
                    <a:pt x="33424" y="6462"/>
                  </a:lnTo>
                  <a:cubicBezTo>
                    <a:pt x="33410" y="6468"/>
                    <a:pt x="33395" y="6468"/>
                    <a:pt x="33384" y="6479"/>
                  </a:cubicBezTo>
                  <a:cubicBezTo>
                    <a:pt x="33098" y="6811"/>
                    <a:pt x="32823" y="7155"/>
                    <a:pt x="32543" y="7490"/>
                  </a:cubicBezTo>
                  <a:cubicBezTo>
                    <a:pt x="32766" y="6912"/>
                    <a:pt x="32896" y="6332"/>
                    <a:pt x="32910" y="5752"/>
                  </a:cubicBezTo>
                  <a:close/>
                  <a:moveTo>
                    <a:pt x="32246" y="5076"/>
                  </a:moveTo>
                  <a:cubicBezTo>
                    <a:pt x="32373" y="5183"/>
                    <a:pt x="32500" y="5302"/>
                    <a:pt x="32619" y="5426"/>
                  </a:cubicBezTo>
                  <a:cubicBezTo>
                    <a:pt x="31949" y="6162"/>
                    <a:pt x="31348" y="6953"/>
                    <a:pt x="30788" y="7773"/>
                  </a:cubicBezTo>
                  <a:cubicBezTo>
                    <a:pt x="31308" y="6898"/>
                    <a:pt x="31793" y="5997"/>
                    <a:pt x="32243" y="5076"/>
                  </a:cubicBezTo>
                  <a:close/>
                  <a:moveTo>
                    <a:pt x="60905" y="2192"/>
                  </a:moveTo>
                  <a:cubicBezTo>
                    <a:pt x="61076" y="2365"/>
                    <a:pt x="61232" y="2553"/>
                    <a:pt x="61373" y="2752"/>
                  </a:cubicBezTo>
                  <a:cubicBezTo>
                    <a:pt x="59635" y="4404"/>
                    <a:pt x="57969" y="6121"/>
                    <a:pt x="56347" y="7877"/>
                  </a:cubicBezTo>
                  <a:cubicBezTo>
                    <a:pt x="57923" y="6029"/>
                    <a:pt x="59468" y="4153"/>
                    <a:pt x="60905" y="2192"/>
                  </a:cubicBezTo>
                  <a:close/>
                  <a:moveTo>
                    <a:pt x="19191" y="6165"/>
                  </a:moveTo>
                  <a:cubicBezTo>
                    <a:pt x="18539" y="6757"/>
                    <a:pt x="17880" y="7351"/>
                    <a:pt x="17234" y="7960"/>
                  </a:cubicBezTo>
                  <a:cubicBezTo>
                    <a:pt x="17701" y="7383"/>
                    <a:pt x="18062" y="6927"/>
                    <a:pt x="18215" y="6733"/>
                  </a:cubicBezTo>
                  <a:cubicBezTo>
                    <a:pt x="18235" y="6702"/>
                    <a:pt x="18247" y="6667"/>
                    <a:pt x="18247" y="6630"/>
                  </a:cubicBezTo>
                  <a:lnTo>
                    <a:pt x="18244" y="6630"/>
                  </a:lnTo>
                  <a:cubicBezTo>
                    <a:pt x="18559" y="6471"/>
                    <a:pt x="18873" y="6315"/>
                    <a:pt x="19191" y="6165"/>
                  </a:cubicBezTo>
                  <a:close/>
                  <a:moveTo>
                    <a:pt x="15360" y="8272"/>
                  </a:moveTo>
                  <a:lnTo>
                    <a:pt x="15360" y="8272"/>
                  </a:lnTo>
                  <a:cubicBezTo>
                    <a:pt x="15358" y="8274"/>
                    <a:pt x="15356" y="8276"/>
                    <a:pt x="15354" y="8279"/>
                  </a:cubicBezTo>
                  <a:lnTo>
                    <a:pt x="15354" y="8279"/>
                  </a:lnTo>
                  <a:cubicBezTo>
                    <a:pt x="15356" y="8276"/>
                    <a:pt x="15358" y="8274"/>
                    <a:pt x="15360" y="8272"/>
                  </a:cubicBezTo>
                  <a:close/>
                  <a:moveTo>
                    <a:pt x="43179" y="7239"/>
                  </a:moveTo>
                  <a:lnTo>
                    <a:pt x="43179" y="7239"/>
                  </a:lnTo>
                  <a:cubicBezTo>
                    <a:pt x="42911" y="7628"/>
                    <a:pt x="42642" y="8012"/>
                    <a:pt x="42371" y="8399"/>
                  </a:cubicBezTo>
                  <a:cubicBezTo>
                    <a:pt x="42293" y="7787"/>
                    <a:pt x="42495" y="7299"/>
                    <a:pt x="43179" y="7239"/>
                  </a:cubicBezTo>
                  <a:close/>
                  <a:moveTo>
                    <a:pt x="55960" y="1588"/>
                  </a:moveTo>
                  <a:cubicBezTo>
                    <a:pt x="56013" y="1588"/>
                    <a:pt x="55782" y="1923"/>
                    <a:pt x="55100" y="2787"/>
                  </a:cubicBezTo>
                  <a:cubicBezTo>
                    <a:pt x="54632" y="3379"/>
                    <a:pt x="54147" y="3956"/>
                    <a:pt x="53668" y="4539"/>
                  </a:cubicBezTo>
                  <a:cubicBezTo>
                    <a:pt x="52227" y="5850"/>
                    <a:pt x="50792" y="7161"/>
                    <a:pt x="49386" y="8500"/>
                  </a:cubicBezTo>
                  <a:lnTo>
                    <a:pt x="49383" y="8500"/>
                  </a:lnTo>
                  <a:cubicBezTo>
                    <a:pt x="49915" y="7911"/>
                    <a:pt x="50440" y="7322"/>
                    <a:pt x="50963" y="6728"/>
                  </a:cubicBezTo>
                  <a:cubicBezTo>
                    <a:pt x="51390" y="6315"/>
                    <a:pt x="51817" y="5899"/>
                    <a:pt x="52239" y="5481"/>
                  </a:cubicBezTo>
                  <a:cubicBezTo>
                    <a:pt x="52752" y="4971"/>
                    <a:pt x="55791" y="1588"/>
                    <a:pt x="55960" y="1588"/>
                  </a:cubicBezTo>
                  <a:close/>
                  <a:moveTo>
                    <a:pt x="30629" y="4155"/>
                  </a:moveTo>
                  <a:cubicBezTo>
                    <a:pt x="30777" y="4207"/>
                    <a:pt x="30915" y="4271"/>
                    <a:pt x="31057" y="4332"/>
                  </a:cubicBezTo>
                  <a:cubicBezTo>
                    <a:pt x="29879" y="5700"/>
                    <a:pt x="28724" y="7117"/>
                    <a:pt x="27592" y="8564"/>
                  </a:cubicBezTo>
                  <a:cubicBezTo>
                    <a:pt x="28588" y="7048"/>
                    <a:pt x="29590" y="5561"/>
                    <a:pt x="30629" y="4155"/>
                  </a:cubicBezTo>
                  <a:close/>
                  <a:moveTo>
                    <a:pt x="43595" y="7262"/>
                  </a:moveTo>
                  <a:cubicBezTo>
                    <a:pt x="43687" y="7270"/>
                    <a:pt x="43759" y="7265"/>
                    <a:pt x="43863" y="7288"/>
                  </a:cubicBezTo>
                  <a:cubicBezTo>
                    <a:pt x="44210" y="7366"/>
                    <a:pt x="44550" y="7467"/>
                    <a:pt x="44880" y="7594"/>
                  </a:cubicBezTo>
                  <a:cubicBezTo>
                    <a:pt x="44530" y="7845"/>
                    <a:pt x="44195" y="8108"/>
                    <a:pt x="43872" y="8382"/>
                  </a:cubicBezTo>
                  <a:cubicBezTo>
                    <a:pt x="44060" y="8142"/>
                    <a:pt x="44250" y="7906"/>
                    <a:pt x="44435" y="7666"/>
                  </a:cubicBezTo>
                  <a:cubicBezTo>
                    <a:pt x="44532" y="7538"/>
                    <a:pt x="44401" y="7413"/>
                    <a:pt x="44273" y="7413"/>
                  </a:cubicBezTo>
                  <a:cubicBezTo>
                    <a:pt x="44233" y="7413"/>
                    <a:pt x="44193" y="7425"/>
                    <a:pt x="44161" y="7452"/>
                  </a:cubicBezTo>
                  <a:cubicBezTo>
                    <a:pt x="43368" y="8116"/>
                    <a:pt x="42733" y="8726"/>
                    <a:pt x="42565" y="8726"/>
                  </a:cubicBezTo>
                  <a:cubicBezTo>
                    <a:pt x="42451" y="8726"/>
                    <a:pt x="42550" y="8446"/>
                    <a:pt x="42959" y="7714"/>
                  </a:cubicBezTo>
                  <a:lnTo>
                    <a:pt x="42959" y="7714"/>
                  </a:lnTo>
                  <a:cubicBezTo>
                    <a:pt x="42891" y="7837"/>
                    <a:pt x="42999" y="7952"/>
                    <a:pt x="43107" y="7952"/>
                  </a:cubicBezTo>
                  <a:cubicBezTo>
                    <a:pt x="43156" y="7952"/>
                    <a:pt x="43204" y="7929"/>
                    <a:pt x="43237" y="7874"/>
                  </a:cubicBezTo>
                  <a:lnTo>
                    <a:pt x="43595" y="7262"/>
                  </a:lnTo>
                  <a:close/>
                  <a:moveTo>
                    <a:pt x="33612" y="6774"/>
                  </a:moveTo>
                  <a:cubicBezTo>
                    <a:pt x="33840" y="7172"/>
                    <a:pt x="34045" y="7559"/>
                    <a:pt x="34253" y="7940"/>
                  </a:cubicBezTo>
                  <a:cubicBezTo>
                    <a:pt x="34248" y="7940"/>
                    <a:pt x="34243" y="7940"/>
                    <a:pt x="34238" y="7940"/>
                  </a:cubicBezTo>
                  <a:cubicBezTo>
                    <a:pt x="34214" y="7940"/>
                    <a:pt x="34191" y="7946"/>
                    <a:pt x="34172" y="7958"/>
                  </a:cubicBezTo>
                  <a:cubicBezTo>
                    <a:pt x="33799" y="8232"/>
                    <a:pt x="33447" y="8529"/>
                    <a:pt x="33109" y="8844"/>
                  </a:cubicBezTo>
                  <a:cubicBezTo>
                    <a:pt x="33369" y="8454"/>
                    <a:pt x="33629" y="8067"/>
                    <a:pt x="33880" y="7669"/>
                  </a:cubicBezTo>
                  <a:cubicBezTo>
                    <a:pt x="33969" y="7528"/>
                    <a:pt x="33848" y="7401"/>
                    <a:pt x="33717" y="7401"/>
                  </a:cubicBezTo>
                  <a:cubicBezTo>
                    <a:pt x="33674" y="7401"/>
                    <a:pt x="33629" y="7415"/>
                    <a:pt x="33591" y="7447"/>
                  </a:cubicBezTo>
                  <a:cubicBezTo>
                    <a:pt x="33274" y="7709"/>
                    <a:pt x="32988" y="7998"/>
                    <a:pt x="32691" y="8275"/>
                  </a:cubicBezTo>
                  <a:cubicBezTo>
                    <a:pt x="33000" y="7776"/>
                    <a:pt x="33314" y="7279"/>
                    <a:pt x="33612" y="6774"/>
                  </a:cubicBezTo>
                  <a:close/>
                  <a:moveTo>
                    <a:pt x="15626" y="8027"/>
                  </a:moveTo>
                  <a:cubicBezTo>
                    <a:pt x="15444" y="8223"/>
                    <a:pt x="15253" y="8420"/>
                    <a:pt x="15080" y="8619"/>
                  </a:cubicBezTo>
                  <a:cubicBezTo>
                    <a:pt x="15217" y="8446"/>
                    <a:pt x="15313" y="8323"/>
                    <a:pt x="15354" y="8279"/>
                  </a:cubicBezTo>
                  <a:lnTo>
                    <a:pt x="15354" y="8279"/>
                  </a:lnTo>
                  <a:cubicBezTo>
                    <a:pt x="15111" y="8530"/>
                    <a:pt x="14718" y="8920"/>
                    <a:pt x="14300" y="9338"/>
                  </a:cubicBezTo>
                  <a:cubicBezTo>
                    <a:pt x="14286" y="9320"/>
                    <a:pt x="14269" y="9303"/>
                    <a:pt x="14251" y="9286"/>
                  </a:cubicBezTo>
                  <a:cubicBezTo>
                    <a:pt x="14471" y="8980"/>
                    <a:pt x="14667" y="8700"/>
                    <a:pt x="14832" y="8474"/>
                  </a:cubicBezTo>
                  <a:lnTo>
                    <a:pt x="14829" y="8474"/>
                  </a:lnTo>
                  <a:cubicBezTo>
                    <a:pt x="15103" y="8316"/>
                    <a:pt x="15372" y="8165"/>
                    <a:pt x="15626" y="8027"/>
                  </a:cubicBezTo>
                  <a:close/>
                  <a:moveTo>
                    <a:pt x="61901" y="3916"/>
                  </a:moveTo>
                  <a:cubicBezTo>
                    <a:pt x="61948" y="4072"/>
                    <a:pt x="62008" y="4222"/>
                    <a:pt x="62040" y="4392"/>
                  </a:cubicBezTo>
                  <a:cubicBezTo>
                    <a:pt x="60507" y="6113"/>
                    <a:pt x="58934" y="7779"/>
                    <a:pt x="57346" y="9427"/>
                  </a:cubicBezTo>
                  <a:cubicBezTo>
                    <a:pt x="58858" y="7585"/>
                    <a:pt x="60366" y="5737"/>
                    <a:pt x="61901" y="3916"/>
                  </a:cubicBezTo>
                  <a:close/>
                  <a:moveTo>
                    <a:pt x="38929" y="8428"/>
                  </a:moveTo>
                  <a:cubicBezTo>
                    <a:pt x="38470" y="8956"/>
                    <a:pt x="38032" y="9496"/>
                    <a:pt x="37610" y="10054"/>
                  </a:cubicBezTo>
                  <a:cubicBezTo>
                    <a:pt x="37821" y="9652"/>
                    <a:pt x="38020" y="9239"/>
                    <a:pt x="38196" y="8809"/>
                  </a:cubicBezTo>
                  <a:cubicBezTo>
                    <a:pt x="38225" y="8737"/>
                    <a:pt x="38188" y="8674"/>
                    <a:pt x="38133" y="8636"/>
                  </a:cubicBezTo>
                  <a:cubicBezTo>
                    <a:pt x="38393" y="8549"/>
                    <a:pt x="38658" y="8480"/>
                    <a:pt x="38927" y="8428"/>
                  </a:cubicBezTo>
                  <a:close/>
                  <a:moveTo>
                    <a:pt x="26634" y="3916"/>
                  </a:moveTo>
                  <a:cubicBezTo>
                    <a:pt x="24720" y="6055"/>
                    <a:pt x="22863" y="8238"/>
                    <a:pt x="21062" y="10466"/>
                  </a:cubicBezTo>
                  <a:cubicBezTo>
                    <a:pt x="22707" y="8362"/>
                    <a:pt x="24327" y="6237"/>
                    <a:pt x="25898" y="4109"/>
                  </a:cubicBezTo>
                  <a:cubicBezTo>
                    <a:pt x="25915" y="4083"/>
                    <a:pt x="25924" y="4051"/>
                    <a:pt x="25921" y="4023"/>
                  </a:cubicBezTo>
                  <a:cubicBezTo>
                    <a:pt x="26157" y="3982"/>
                    <a:pt x="26397" y="3948"/>
                    <a:pt x="26634" y="3916"/>
                  </a:cubicBezTo>
                  <a:close/>
                  <a:moveTo>
                    <a:pt x="62147" y="5400"/>
                  </a:moveTo>
                  <a:lnTo>
                    <a:pt x="62147" y="5400"/>
                  </a:lnTo>
                  <a:cubicBezTo>
                    <a:pt x="60842" y="6635"/>
                    <a:pt x="59159" y="9182"/>
                    <a:pt x="57588" y="10770"/>
                  </a:cubicBezTo>
                  <a:cubicBezTo>
                    <a:pt x="57539" y="10819"/>
                    <a:pt x="57493" y="10871"/>
                    <a:pt x="57444" y="10923"/>
                  </a:cubicBezTo>
                  <a:cubicBezTo>
                    <a:pt x="58639" y="9531"/>
                    <a:pt x="59800" y="8113"/>
                    <a:pt x="60900" y="6641"/>
                  </a:cubicBezTo>
                  <a:cubicBezTo>
                    <a:pt x="61315" y="6225"/>
                    <a:pt x="61720" y="5804"/>
                    <a:pt x="62147" y="5400"/>
                  </a:cubicBezTo>
                  <a:close/>
                  <a:moveTo>
                    <a:pt x="65230" y="8330"/>
                  </a:moveTo>
                  <a:cubicBezTo>
                    <a:pt x="65242" y="8598"/>
                    <a:pt x="65250" y="8867"/>
                    <a:pt x="65268" y="9133"/>
                  </a:cubicBezTo>
                  <a:lnTo>
                    <a:pt x="65268" y="9130"/>
                  </a:lnTo>
                  <a:cubicBezTo>
                    <a:pt x="65268" y="9150"/>
                    <a:pt x="65271" y="9173"/>
                    <a:pt x="65273" y="9193"/>
                  </a:cubicBezTo>
                  <a:cubicBezTo>
                    <a:pt x="64575" y="9750"/>
                    <a:pt x="63902" y="10345"/>
                    <a:pt x="63241" y="10963"/>
                  </a:cubicBezTo>
                  <a:cubicBezTo>
                    <a:pt x="63937" y="10103"/>
                    <a:pt x="64612" y="9231"/>
                    <a:pt x="65230" y="8330"/>
                  </a:cubicBezTo>
                  <a:close/>
                  <a:moveTo>
                    <a:pt x="19096" y="7322"/>
                  </a:moveTo>
                  <a:cubicBezTo>
                    <a:pt x="17941" y="8627"/>
                    <a:pt x="16812" y="9955"/>
                    <a:pt x="15675" y="11278"/>
                  </a:cubicBezTo>
                  <a:lnTo>
                    <a:pt x="15672" y="11278"/>
                  </a:lnTo>
                  <a:cubicBezTo>
                    <a:pt x="16679" y="9857"/>
                    <a:pt x="17866" y="8558"/>
                    <a:pt x="19096" y="7322"/>
                  </a:cubicBezTo>
                  <a:close/>
                  <a:moveTo>
                    <a:pt x="40558" y="8495"/>
                  </a:moveTo>
                  <a:cubicBezTo>
                    <a:pt x="40795" y="8570"/>
                    <a:pt x="41023" y="8668"/>
                    <a:pt x="41239" y="8795"/>
                  </a:cubicBezTo>
                  <a:cubicBezTo>
                    <a:pt x="40494" y="9646"/>
                    <a:pt x="39749" y="10498"/>
                    <a:pt x="39007" y="11353"/>
                  </a:cubicBezTo>
                  <a:cubicBezTo>
                    <a:pt x="39579" y="10443"/>
                    <a:pt x="40093" y="9499"/>
                    <a:pt x="40555" y="8526"/>
                  </a:cubicBezTo>
                  <a:cubicBezTo>
                    <a:pt x="40558" y="8518"/>
                    <a:pt x="40555" y="8506"/>
                    <a:pt x="40558" y="8495"/>
                  </a:cubicBezTo>
                  <a:close/>
                  <a:moveTo>
                    <a:pt x="34397" y="8203"/>
                  </a:moveTo>
                  <a:cubicBezTo>
                    <a:pt x="34417" y="8243"/>
                    <a:pt x="34443" y="8281"/>
                    <a:pt x="34463" y="8321"/>
                  </a:cubicBezTo>
                  <a:cubicBezTo>
                    <a:pt x="33802" y="9058"/>
                    <a:pt x="32581" y="10166"/>
                    <a:pt x="31293" y="11434"/>
                  </a:cubicBezTo>
                  <a:cubicBezTo>
                    <a:pt x="31371" y="11327"/>
                    <a:pt x="31452" y="11220"/>
                    <a:pt x="31530" y="11113"/>
                  </a:cubicBezTo>
                  <a:cubicBezTo>
                    <a:pt x="32362" y="10054"/>
                    <a:pt x="33271" y="9072"/>
                    <a:pt x="34354" y="8272"/>
                  </a:cubicBezTo>
                  <a:cubicBezTo>
                    <a:pt x="34377" y="8252"/>
                    <a:pt x="34382" y="8226"/>
                    <a:pt x="34394" y="8203"/>
                  </a:cubicBezTo>
                  <a:close/>
                  <a:moveTo>
                    <a:pt x="34677" y="8691"/>
                  </a:moveTo>
                  <a:cubicBezTo>
                    <a:pt x="34813" y="8919"/>
                    <a:pt x="34963" y="9144"/>
                    <a:pt x="35124" y="9366"/>
                  </a:cubicBezTo>
                  <a:cubicBezTo>
                    <a:pt x="34359" y="10030"/>
                    <a:pt x="33638" y="10732"/>
                    <a:pt x="32948" y="11462"/>
                  </a:cubicBezTo>
                  <a:cubicBezTo>
                    <a:pt x="33537" y="10547"/>
                    <a:pt x="34108" y="9620"/>
                    <a:pt x="34677" y="8691"/>
                  </a:cubicBezTo>
                  <a:close/>
                  <a:moveTo>
                    <a:pt x="31233" y="7657"/>
                  </a:moveTo>
                  <a:cubicBezTo>
                    <a:pt x="31308" y="8682"/>
                    <a:pt x="30947" y="9491"/>
                    <a:pt x="30150" y="10077"/>
                  </a:cubicBezTo>
                  <a:cubicBezTo>
                    <a:pt x="29726" y="10547"/>
                    <a:pt x="29313" y="11029"/>
                    <a:pt x="28900" y="11511"/>
                  </a:cubicBezTo>
                  <a:cubicBezTo>
                    <a:pt x="29671" y="10233"/>
                    <a:pt x="30436" y="8945"/>
                    <a:pt x="31233" y="7657"/>
                  </a:cubicBezTo>
                  <a:close/>
                  <a:moveTo>
                    <a:pt x="48789" y="5492"/>
                  </a:moveTo>
                  <a:lnTo>
                    <a:pt x="48789" y="5492"/>
                  </a:lnTo>
                  <a:cubicBezTo>
                    <a:pt x="47666" y="7152"/>
                    <a:pt x="46228" y="8656"/>
                    <a:pt x="44888" y="10152"/>
                  </a:cubicBezTo>
                  <a:cubicBezTo>
                    <a:pt x="44400" y="10697"/>
                    <a:pt x="43938" y="11257"/>
                    <a:pt x="43459" y="11812"/>
                  </a:cubicBezTo>
                  <a:cubicBezTo>
                    <a:pt x="44343" y="10585"/>
                    <a:pt x="45145" y="9314"/>
                    <a:pt x="45789" y="7966"/>
                  </a:cubicBezTo>
                  <a:cubicBezTo>
                    <a:pt x="45974" y="8050"/>
                    <a:pt x="46161" y="8139"/>
                    <a:pt x="46346" y="8229"/>
                  </a:cubicBezTo>
                  <a:cubicBezTo>
                    <a:pt x="46375" y="8243"/>
                    <a:pt x="46404" y="8249"/>
                    <a:pt x="46432" y="8249"/>
                  </a:cubicBezTo>
                  <a:cubicBezTo>
                    <a:pt x="46559" y="8249"/>
                    <a:pt x="46663" y="8118"/>
                    <a:pt x="46592" y="7984"/>
                  </a:cubicBezTo>
                  <a:cubicBezTo>
                    <a:pt x="46493" y="7802"/>
                    <a:pt x="46392" y="7626"/>
                    <a:pt x="46288" y="7449"/>
                  </a:cubicBezTo>
                  <a:cubicBezTo>
                    <a:pt x="46629" y="7187"/>
                    <a:pt x="48682" y="5648"/>
                    <a:pt x="48789" y="5492"/>
                  </a:cubicBezTo>
                  <a:close/>
                  <a:moveTo>
                    <a:pt x="17456" y="7045"/>
                  </a:moveTo>
                  <a:lnTo>
                    <a:pt x="13660" y="11226"/>
                  </a:lnTo>
                  <a:cubicBezTo>
                    <a:pt x="12926" y="12033"/>
                    <a:pt x="12589" y="12349"/>
                    <a:pt x="12512" y="12349"/>
                  </a:cubicBezTo>
                  <a:cubicBezTo>
                    <a:pt x="12433" y="12349"/>
                    <a:pt x="12630" y="12014"/>
                    <a:pt x="12952" y="11535"/>
                  </a:cubicBezTo>
                  <a:cubicBezTo>
                    <a:pt x="14208" y="10247"/>
                    <a:pt x="15317" y="8832"/>
                    <a:pt x="16570" y="7519"/>
                  </a:cubicBezTo>
                  <a:cubicBezTo>
                    <a:pt x="16708" y="7447"/>
                    <a:pt x="16835" y="7377"/>
                    <a:pt x="16939" y="7320"/>
                  </a:cubicBezTo>
                  <a:lnTo>
                    <a:pt x="16936" y="7320"/>
                  </a:lnTo>
                  <a:cubicBezTo>
                    <a:pt x="17107" y="7224"/>
                    <a:pt x="17286" y="7141"/>
                    <a:pt x="17456" y="7045"/>
                  </a:cubicBezTo>
                  <a:close/>
                  <a:moveTo>
                    <a:pt x="13793" y="9108"/>
                  </a:moveTo>
                  <a:cubicBezTo>
                    <a:pt x="13657" y="9272"/>
                    <a:pt x="13527" y="9439"/>
                    <a:pt x="13394" y="9606"/>
                  </a:cubicBezTo>
                  <a:cubicBezTo>
                    <a:pt x="12614" y="10521"/>
                    <a:pt x="11829" y="11428"/>
                    <a:pt x="11079" y="12372"/>
                  </a:cubicBezTo>
                  <a:cubicBezTo>
                    <a:pt x="10877" y="11286"/>
                    <a:pt x="12267" y="10091"/>
                    <a:pt x="13793" y="9108"/>
                  </a:cubicBezTo>
                  <a:close/>
                  <a:moveTo>
                    <a:pt x="37832" y="8740"/>
                  </a:moveTo>
                  <a:lnTo>
                    <a:pt x="37832" y="8740"/>
                  </a:lnTo>
                  <a:cubicBezTo>
                    <a:pt x="36707" y="10004"/>
                    <a:pt x="35618" y="11295"/>
                    <a:pt x="34544" y="12600"/>
                  </a:cubicBezTo>
                  <a:cubicBezTo>
                    <a:pt x="35110" y="11641"/>
                    <a:pt x="35641" y="10671"/>
                    <a:pt x="36132" y="9710"/>
                  </a:cubicBezTo>
                  <a:cubicBezTo>
                    <a:pt x="36167" y="9644"/>
                    <a:pt x="36155" y="9563"/>
                    <a:pt x="36100" y="9514"/>
                  </a:cubicBezTo>
                  <a:cubicBezTo>
                    <a:pt x="36698" y="9216"/>
                    <a:pt x="37275" y="8945"/>
                    <a:pt x="37832" y="8740"/>
                  </a:cubicBezTo>
                  <a:close/>
                  <a:moveTo>
                    <a:pt x="42198" y="9543"/>
                  </a:moveTo>
                  <a:cubicBezTo>
                    <a:pt x="42270" y="9615"/>
                    <a:pt x="42345" y="9696"/>
                    <a:pt x="42417" y="9774"/>
                  </a:cubicBezTo>
                  <a:cubicBezTo>
                    <a:pt x="41788" y="10443"/>
                    <a:pt x="41196" y="11145"/>
                    <a:pt x="40644" y="11878"/>
                  </a:cubicBezTo>
                  <a:cubicBezTo>
                    <a:pt x="40399" y="12144"/>
                    <a:pt x="40206" y="12360"/>
                    <a:pt x="40119" y="12467"/>
                  </a:cubicBezTo>
                  <a:cubicBezTo>
                    <a:pt x="40064" y="12531"/>
                    <a:pt x="40012" y="12600"/>
                    <a:pt x="39957" y="12666"/>
                  </a:cubicBezTo>
                  <a:cubicBezTo>
                    <a:pt x="40575" y="11763"/>
                    <a:pt x="41164" y="10836"/>
                    <a:pt x="41724" y="9889"/>
                  </a:cubicBezTo>
                  <a:cubicBezTo>
                    <a:pt x="41756" y="9886"/>
                    <a:pt x="41791" y="9875"/>
                    <a:pt x="41819" y="9854"/>
                  </a:cubicBezTo>
                  <a:cubicBezTo>
                    <a:pt x="41967" y="9730"/>
                    <a:pt x="42079" y="9641"/>
                    <a:pt x="42198" y="9543"/>
                  </a:cubicBezTo>
                  <a:close/>
                  <a:moveTo>
                    <a:pt x="28314" y="3795"/>
                  </a:moveTo>
                  <a:cubicBezTo>
                    <a:pt x="28531" y="3795"/>
                    <a:pt x="28747" y="3806"/>
                    <a:pt x="28958" y="3821"/>
                  </a:cubicBezTo>
                  <a:cubicBezTo>
                    <a:pt x="26354" y="6832"/>
                    <a:pt x="23729" y="9817"/>
                    <a:pt x="21232" y="12909"/>
                  </a:cubicBezTo>
                  <a:cubicBezTo>
                    <a:pt x="21530" y="12499"/>
                    <a:pt x="21833" y="12080"/>
                    <a:pt x="22142" y="11659"/>
                  </a:cubicBezTo>
                  <a:cubicBezTo>
                    <a:pt x="24249" y="9078"/>
                    <a:pt x="26354" y="6494"/>
                    <a:pt x="28314" y="3797"/>
                  </a:cubicBezTo>
                  <a:lnTo>
                    <a:pt x="28314" y="3795"/>
                  </a:lnTo>
                  <a:close/>
                  <a:moveTo>
                    <a:pt x="12499" y="11959"/>
                  </a:moveTo>
                  <a:cubicBezTo>
                    <a:pt x="12210" y="12395"/>
                    <a:pt x="11936" y="12854"/>
                    <a:pt x="11668" y="13316"/>
                  </a:cubicBezTo>
                  <a:cubicBezTo>
                    <a:pt x="11610" y="13241"/>
                    <a:pt x="11546" y="13166"/>
                    <a:pt x="11480" y="13096"/>
                  </a:cubicBezTo>
                  <a:lnTo>
                    <a:pt x="11474" y="13096"/>
                  </a:lnTo>
                  <a:cubicBezTo>
                    <a:pt x="11387" y="13001"/>
                    <a:pt x="11310" y="12897"/>
                    <a:pt x="11243" y="12785"/>
                  </a:cubicBezTo>
                  <a:lnTo>
                    <a:pt x="11393" y="12750"/>
                  </a:lnTo>
                  <a:cubicBezTo>
                    <a:pt x="11428" y="12790"/>
                    <a:pt x="11478" y="12810"/>
                    <a:pt x="11527" y="12810"/>
                  </a:cubicBezTo>
                  <a:cubicBezTo>
                    <a:pt x="11568" y="12810"/>
                    <a:pt x="11609" y="12796"/>
                    <a:pt x="11642" y="12767"/>
                  </a:cubicBezTo>
                  <a:cubicBezTo>
                    <a:pt x="11942" y="12510"/>
                    <a:pt x="12219" y="12233"/>
                    <a:pt x="12499" y="11959"/>
                  </a:cubicBezTo>
                  <a:close/>
                  <a:moveTo>
                    <a:pt x="15129" y="11477"/>
                  </a:moveTo>
                  <a:lnTo>
                    <a:pt x="15129" y="11477"/>
                  </a:lnTo>
                  <a:cubicBezTo>
                    <a:pt x="14777" y="11988"/>
                    <a:pt x="14445" y="12510"/>
                    <a:pt x="14133" y="13044"/>
                  </a:cubicBezTo>
                  <a:cubicBezTo>
                    <a:pt x="13688" y="13539"/>
                    <a:pt x="13489" y="13739"/>
                    <a:pt x="13456" y="13739"/>
                  </a:cubicBezTo>
                  <a:cubicBezTo>
                    <a:pt x="13374" y="13739"/>
                    <a:pt x="14341" y="12484"/>
                    <a:pt x="15129" y="11477"/>
                  </a:cubicBezTo>
                  <a:close/>
                  <a:moveTo>
                    <a:pt x="39645" y="8367"/>
                  </a:moveTo>
                  <a:cubicBezTo>
                    <a:pt x="39831" y="8367"/>
                    <a:pt x="40016" y="8382"/>
                    <a:pt x="40200" y="8414"/>
                  </a:cubicBezTo>
                  <a:lnTo>
                    <a:pt x="40203" y="8414"/>
                  </a:lnTo>
                  <a:cubicBezTo>
                    <a:pt x="38687" y="10221"/>
                    <a:pt x="37269" y="12106"/>
                    <a:pt x="35843" y="13983"/>
                  </a:cubicBezTo>
                  <a:cubicBezTo>
                    <a:pt x="37157" y="12173"/>
                    <a:pt x="38401" y="10273"/>
                    <a:pt x="39438" y="8373"/>
                  </a:cubicBezTo>
                  <a:cubicBezTo>
                    <a:pt x="39507" y="8369"/>
                    <a:pt x="39576" y="8367"/>
                    <a:pt x="39645" y="8367"/>
                  </a:cubicBezTo>
                  <a:close/>
                  <a:moveTo>
                    <a:pt x="22205" y="4941"/>
                  </a:moveTo>
                  <a:cubicBezTo>
                    <a:pt x="19613" y="7380"/>
                    <a:pt x="17433" y="10149"/>
                    <a:pt x="15149" y="12880"/>
                  </a:cubicBezTo>
                  <a:cubicBezTo>
                    <a:pt x="14357" y="13828"/>
                    <a:pt x="14010" y="14176"/>
                    <a:pt x="13927" y="14176"/>
                  </a:cubicBezTo>
                  <a:cubicBezTo>
                    <a:pt x="13835" y="14176"/>
                    <a:pt x="14074" y="13739"/>
                    <a:pt x="14390" y="13218"/>
                  </a:cubicBezTo>
                  <a:cubicBezTo>
                    <a:pt x="16798" y="10567"/>
                    <a:pt x="19084" y="7816"/>
                    <a:pt x="21521" y="5189"/>
                  </a:cubicBezTo>
                  <a:cubicBezTo>
                    <a:pt x="21749" y="5105"/>
                    <a:pt x="21974" y="5019"/>
                    <a:pt x="22205" y="4941"/>
                  </a:cubicBezTo>
                  <a:close/>
                  <a:moveTo>
                    <a:pt x="15117" y="10966"/>
                  </a:moveTo>
                  <a:cubicBezTo>
                    <a:pt x="14150" y="12196"/>
                    <a:pt x="13232" y="13469"/>
                    <a:pt x="12401" y="14832"/>
                  </a:cubicBezTo>
                  <a:lnTo>
                    <a:pt x="12398" y="14832"/>
                  </a:lnTo>
                  <a:cubicBezTo>
                    <a:pt x="12329" y="14647"/>
                    <a:pt x="12259" y="14459"/>
                    <a:pt x="12181" y="14271"/>
                  </a:cubicBezTo>
                  <a:cubicBezTo>
                    <a:pt x="13163" y="13244"/>
                    <a:pt x="14150" y="12103"/>
                    <a:pt x="15117" y="10966"/>
                  </a:cubicBezTo>
                  <a:close/>
                  <a:moveTo>
                    <a:pt x="25459" y="4106"/>
                  </a:moveTo>
                  <a:cubicBezTo>
                    <a:pt x="24217" y="5717"/>
                    <a:pt x="22941" y="7296"/>
                    <a:pt x="21674" y="8887"/>
                  </a:cubicBezTo>
                  <a:cubicBezTo>
                    <a:pt x="21186" y="9401"/>
                    <a:pt x="20707" y="9921"/>
                    <a:pt x="20277" y="10443"/>
                  </a:cubicBezTo>
                  <a:cubicBezTo>
                    <a:pt x="19032" y="11945"/>
                    <a:pt x="16457" y="14476"/>
                    <a:pt x="15683" y="16044"/>
                  </a:cubicBezTo>
                  <a:cubicBezTo>
                    <a:pt x="17863" y="11630"/>
                    <a:pt x="22410" y="8512"/>
                    <a:pt x="25026" y="4317"/>
                  </a:cubicBezTo>
                  <a:cubicBezTo>
                    <a:pt x="25046" y="4277"/>
                    <a:pt x="25049" y="4230"/>
                    <a:pt x="25029" y="4187"/>
                  </a:cubicBezTo>
                  <a:cubicBezTo>
                    <a:pt x="25173" y="4158"/>
                    <a:pt x="25314" y="4132"/>
                    <a:pt x="25459" y="4106"/>
                  </a:cubicBezTo>
                  <a:close/>
                  <a:moveTo>
                    <a:pt x="13521" y="14153"/>
                  </a:moveTo>
                  <a:lnTo>
                    <a:pt x="13521" y="14153"/>
                  </a:lnTo>
                  <a:cubicBezTo>
                    <a:pt x="13336" y="14514"/>
                    <a:pt x="13149" y="14875"/>
                    <a:pt x="12984" y="15247"/>
                  </a:cubicBezTo>
                  <a:cubicBezTo>
                    <a:pt x="12928" y="15374"/>
                    <a:pt x="13026" y="15515"/>
                    <a:pt x="13140" y="15515"/>
                  </a:cubicBezTo>
                  <a:cubicBezTo>
                    <a:pt x="13179" y="15515"/>
                    <a:pt x="13220" y="15498"/>
                    <a:pt x="13258" y="15458"/>
                  </a:cubicBezTo>
                  <a:cubicBezTo>
                    <a:pt x="13515" y="15190"/>
                    <a:pt x="13755" y="14904"/>
                    <a:pt x="14006" y="14629"/>
                  </a:cubicBezTo>
                  <a:lnTo>
                    <a:pt x="14006" y="14629"/>
                  </a:lnTo>
                  <a:cubicBezTo>
                    <a:pt x="13712" y="15109"/>
                    <a:pt x="13443" y="15602"/>
                    <a:pt x="13203" y="16110"/>
                  </a:cubicBezTo>
                  <a:cubicBezTo>
                    <a:pt x="13195" y="16142"/>
                    <a:pt x="13192" y="16174"/>
                    <a:pt x="13201" y="16206"/>
                  </a:cubicBezTo>
                  <a:lnTo>
                    <a:pt x="13198" y="16206"/>
                  </a:lnTo>
                  <a:cubicBezTo>
                    <a:pt x="12894" y="15972"/>
                    <a:pt x="12701" y="15597"/>
                    <a:pt x="12531" y="15172"/>
                  </a:cubicBezTo>
                  <a:cubicBezTo>
                    <a:pt x="12560" y="15169"/>
                    <a:pt x="12588" y="15155"/>
                    <a:pt x="12612" y="15135"/>
                  </a:cubicBezTo>
                  <a:cubicBezTo>
                    <a:pt x="12920" y="14814"/>
                    <a:pt x="13218" y="14479"/>
                    <a:pt x="13521" y="14153"/>
                  </a:cubicBezTo>
                  <a:close/>
                  <a:moveTo>
                    <a:pt x="44713" y="8825"/>
                  </a:moveTo>
                  <a:cubicBezTo>
                    <a:pt x="44871" y="8825"/>
                    <a:pt x="42923" y="11924"/>
                    <a:pt x="42264" y="12738"/>
                  </a:cubicBezTo>
                  <a:cubicBezTo>
                    <a:pt x="41268" y="13968"/>
                    <a:pt x="40269" y="15181"/>
                    <a:pt x="39273" y="16399"/>
                  </a:cubicBezTo>
                  <a:cubicBezTo>
                    <a:pt x="39481" y="16108"/>
                    <a:pt x="39697" y="15825"/>
                    <a:pt x="39902" y="15527"/>
                  </a:cubicBezTo>
                  <a:cubicBezTo>
                    <a:pt x="40266" y="14993"/>
                    <a:pt x="40639" y="14465"/>
                    <a:pt x="41008" y="13934"/>
                  </a:cubicBezTo>
                  <a:cubicBezTo>
                    <a:pt x="42359" y="12354"/>
                    <a:pt x="43632" y="10718"/>
                    <a:pt x="44608" y="8913"/>
                  </a:cubicBezTo>
                  <a:cubicBezTo>
                    <a:pt x="44664" y="8853"/>
                    <a:pt x="44698" y="8825"/>
                    <a:pt x="44713" y="8825"/>
                  </a:cubicBezTo>
                  <a:close/>
                  <a:moveTo>
                    <a:pt x="15438" y="14142"/>
                  </a:moveTo>
                  <a:cubicBezTo>
                    <a:pt x="14869" y="14892"/>
                    <a:pt x="14315" y="15657"/>
                    <a:pt x="13789" y="16442"/>
                  </a:cubicBezTo>
                  <a:cubicBezTo>
                    <a:pt x="13662" y="16428"/>
                    <a:pt x="13538" y="16393"/>
                    <a:pt x="13420" y="16341"/>
                  </a:cubicBezTo>
                  <a:lnTo>
                    <a:pt x="13417" y="16341"/>
                  </a:lnTo>
                  <a:cubicBezTo>
                    <a:pt x="13434" y="16333"/>
                    <a:pt x="13455" y="16333"/>
                    <a:pt x="13469" y="16318"/>
                  </a:cubicBezTo>
                  <a:cubicBezTo>
                    <a:pt x="14139" y="15608"/>
                    <a:pt x="14788" y="14875"/>
                    <a:pt x="15438" y="14142"/>
                  </a:cubicBezTo>
                  <a:close/>
                  <a:moveTo>
                    <a:pt x="60773" y="5105"/>
                  </a:moveTo>
                  <a:cubicBezTo>
                    <a:pt x="58785" y="7283"/>
                    <a:pt x="56717" y="9710"/>
                    <a:pt x="54658" y="12216"/>
                  </a:cubicBezTo>
                  <a:cubicBezTo>
                    <a:pt x="53255" y="13671"/>
                    <a:pt x="51866" y="15135"/>
                    <a:pt x="50506" y="16630"/>
                  </a:cubicBezTo>
                  <a:cubicBezTo>
                    <a:pt x="53844" y="12715"/>
                    <a:pt x="57312" y="8893"/>
                    <a:pt x="60773" y="5105"/>
                  </a:cubicBezTo>
                  <a:close/>
                  <a:moveTo>
                    <a:pt x="18611" y="13558"/>
                  </a:moveTo>
                  <a:lnTo>
                    <a:pt x="18611" y="13558"/>
                  </a:lnTo>
                  <a:cubicBezTo>
                    <a:pt x="17970" y="14384"/>
                    <a:pt x="17329" y="15213"/>
                    <a:pt x="16700" y="16047"/>
                  </a:cubicBezTo>
                  <a:cubicBezTo>
                    <a:pt x="15895" y="17119"/>
                    <a:pt x="15586" y="17522"/>
                    <a:pt x="15578" y="17522"/>
                  </a:cubicBezTo>
                  <a:cubicBezTo>
                    <a:pt x="15565" y="17522"/>
                    <a:pt x="16339" y="16462"/>
                    <a:pt x="17060" y="15472"/>
                  </a:cubicBezTo>
                  <a:cubicBezTo>
                    <a:pt x="17580" y="14837"/>
                    <a:pt x="18097" y="14199"/>
                    <a:pt x="18611" y="13558"/>
                  </a:cubicBezTo>
                  <a:close/>
                  <a:moveTo>
                    <a:pt x="70503" y="12383"/>
                  </a:moveTo>
                  <a:cubicBezTo>
                    <a:pt x="70537" y="12383"/>
                    <a:pt x="70288" y="12690"/>
                    <a:pt x="69514" y="13555"/>
                  </a:cubicBezTo>
                  <a:cubicBezTo>
                    <a:pt x="68308" y="14907"/>
                    <a:pt x="67034" y="16200"/>
                    <a:pt x="65802" y="17531"/>
                  </a:cubicBezTo>
                  <a:cubicBezTo>
                    <a:pt x="66801" y="16428"/>
                    <a:pt x="67788" y="15308"/>
                    <a:pt x="68738" y="14156"/>
                  </a:cubicBezTo>
                  <a:cubicBezTo>
                    <a:pt x="68941" y="13909"/>
                    <a:pt x="70426" y="12383"/>
                    <a:pt x="70503" y="12383"/>
                  </a:cubicBezTo>
                  <a:close/>
                  <a:moveTo>
                    <a:pt x="24043" y="5082"/>
                  </a:moveTo>
                  <a:cubicBezTo>
                    <a:pt x="24194" y="5082"/>
                    <a:pt x="23784" y="5718"/>
                    <a:pt x="22147" y="7669"/>
                  </a:cubicBezTo>
                  <a:cubicBezTo>
                    <a:pt x="19494" y="10833"/>
                    <a:pt x="16131" y="13732"/>
                    <a:pt x="14658" y="17675"/>
                  </a:cubicBezTo>
                  <a:cubicBezTo>
                    <a:pt x="14583" y="17309"/>
                    <a:pt x="14503" y="16942"/>
                    <a:pt x="14396" y="16570"/>
                  </a:cubicBezTo>
                  <a:lnTo>
                    <a:pt x="14393" y="16570"/>
                  </a:lnTo>
                  <a:cubicBezTo>
                    <a:pt x="14373" y="16503"/>
                    <a:pt x="14315" y="16457"/>
                    <a:pt x="14246" y="16451"/>
                  </a:cubicBezTo>
                  <a:cubicBezTo>
                    <a:pt x="15709" y="14820"/>
                    <a:pt x="17037" y="13102"/>
                    <a:pt x="18357" y="11350"/>
                  </a:cubicBezTo>
                  <a:cubicBezTo>
                    <a:pt x="19500" y="9831"/>
                    <a:pt x="20658" y="8391"/>
                    <a:pt x="21928" y="6985"/>
                  </a:cubicBezTo>
                  <a:cubicBezTo>
                    <a:pt x="22490" y="6362"/>
                    <a:pt x="23830" y="5082"/>
                    <a:pt x="24043" y="5082"/>
                  </a:cubicBezTo>
                  <a:close/>
                  <a:moveTo>
                    <a:pt x="35012" y="13708"/>
                  </a:moveTo>
                  <a:cubicBezTo>
                    <a:pt x="33889" y="15345"/>
                    <a:pt x="32740" y="16965"/>
                    <a:pt x="31409" y="18446"/>
                  </a:cubicBezTo>
                  <a:cubicBezTo>
                    <a:pt x="32673" y="16977"/>
                    <a:pt x="33788" y="15244"/>
                    <a:pt x="35012" y="13708"/>
                  </a:cubicBezTo>
                  <a:close/>
                  <a:moveTo>
                    <a:pt x="34495" y="8821"/>
                  </a:moveTo>
                  <a:cubicBezTo>
                    <a:pt x="33285" y="10157"/>
                    <a:pt x="32336" y="11740"/>
                    <a:pt x="31331" y="13273"/>
                  </a:cubicBezTo>
                  <a:cubicBezTo>
                    <a:pt x="29928" y="14921"/>
                    <a:pt x="28611" y="16647"/>
                    <a:pt x="27246" y="18342"/>
                  </a:cubicBezTo>
                  <a:cubicBezTo>
                    <a:pt x="27145" y="18468"/>
                    <a:pt x="27245" y="18633"/>
                    <a:pt x="27367" y="18633"/>
                  </a:cubicBezTo>
                  <a:cubicBezTo>
                    <a:pt x="27405" y="18633"/>
                    <a:pt x="27445" y="18617"/>
                    <a:pt x="27483" y="18579"/>
                  </a:cubicBezTo>
                  <a:cubicBezTo>
                    <a:pt x="29065" y="16953"/>
                    <a:pt x="30436" y="15175"/>
                    <a:pt x="31712" y="13322"/>
                  </a:cubicBezTo>
                  <a:cubicBezTo>
                    <a:pt x="32312" y="12611"/>
                    <a:pt x="32927" y="11910"/>
                    <a:pt x="33568" y="11226"/>
                  </a:cubicBezTo>
                  <a:cubicBezTo>
                    <a:pt x="34089" y="10672"/>
                    <a:pt x="34334" y="10447"/>
                    <a:pt x="34387" y="10447"/>
                  </a:cubicBezTo>
                  <a:cubicBezTo>
                    <a:pt x="34600" y="10447"/>
                    <a:pt x="31738" y="14060"/>
                    <a:pt x="31288" y="14615"/>
                  </a:cubicBezTo>
                  <a:cubicBezTo>
                    <a:pt x="30144" y="16021"/>
                    <a:pt x="29079" y="17459"/>
                    <a:pt x="28106" y="18986"/>
                  </a:cubicBezTo>
                  <a:cubicBezTo>
                    <a:pt x="27808" y="18904"/>
                    <a:pt x="27508" y="18858"/>
                    <a:pt x="27214" y="18858"/>
                  </a:cubicBezTo>
                  <a:cubicBezTo>
                    <a:pt x="26839" y="18858"/>
                    <a:pt x="26475" y="18932"/>
                    <a:pt x="26143" y="19096"/>
                  </a:cubicBezTo>
                  <a:cubicBezTo>
                    <a:pt x="26351" y="18807"/>
                    <a:pt x="26556" y="18518"/>
                    <a:pt x="26767" y="18232"/>
                  </a:cubicBezTo>
                  <a:cubicBezTo>
                    <a:pt x="26769" y="18426"/>
                    <a:pt x="26798" y="18619"/>
                    <a:pt x="26853" y="18807"/>
                  </a:cubicBezTo>
                  <a:cubicBezTo>
                    <a:pt x="26865" y="18848"/>
                    <a:pt x="26897" y="18865"/>
                    <a:pt x="26929" y="18865"/>
                  </a:cubicBezTo>
                  <a:cubicBezTo>
                    <a:pt x="26978" y="18865"/>
                    <a:pt x="27027" y="18826"/>
                    <a:pt x="27012" y="18764"/>
                  </a:cubicBezTo>
                  <a:cubicBezTo>
                    <a:pt x="26943" y="18495"/>
                    <a:pt x="26943" y="18209"/>
                    <a:pt x="26998" y="17912"/>
                  </a:cubicBezTo>
                  <a:cubicBezTo>
                    <a:pt x="27006" y="17900"/>
                    <a:pt x="27015" y="17886"/>
                    <a:pt x="27026" y="17874"/>
                  </a:cubicBezTo>
                  <a:cubicBezTo>
                    <a:pt x="27887" y="16662"/>
                    <a:pt x="28678" y="15351"/>
                    <a:pt x="29501" y="14058"/>
                  </a:cubicBezTo>
                  <a:cubicBezTo>
                    <a:pt x="30410" y="13088"/>
                    <a:pt x="31340" y="12230"/>
                    <a:pt x="31862" y="11662"/>
                  </a:cubicBezTo>
                  <a:cubicBezTo>
                    <a:pt x="32734" y="10709"/>
                    <a:pt x="33629" y="9776"/>
                    <a:pt x="34495" y="8821"/>
                  </a:cubicBezTo>
                  <a:close/>
                  <a:moveTo>
                    <a:pt x="27858" y="3809"/>
                  </a:moveTo>
                  <a:lnTo>
                    <a:pt x="27858" y="3809"/>
                  </a:lnTo>
                  <a:cubicBezTo>
                    <a:pt x="26166" y="5986"/>
                    <a:pt x="24466" y="8154"/>
                    <a:pt x="22797" y="10342"/>
                  </a:cubicBezTo>
                  <a:cubicBezTo>
                    <a:pt x="21864" y="11471"/>
                    <a:pt x="20926" y="12594"/>
                    <a:pt x="20002" y="13723"/>
                  </a:cubicBezTo>
                  <a:cubicBezTo>
                    <a:pt x="18713" y="15295"/>
                    <a:pt x="16570" y="17387"/>
                    <a:pt x="15774" y="19265"/>
                  </a:cubicBezTo>
                  <a:lnTo>
                    <a:pt x="15774" y="19265"/>
                  </a:lnTo>
                  <a:cubicBezTo>
                    <a:pt x="18246" y="13421"/>
                    <a:pt x="23543" y="9033"/>
                    <a:pt x="27119" y="3858"/>
                  </a:cubicBezTo>
                  <a:cubicBezTo>
                    <a:pt x="27366" y="3835"/>
                    <a:pt x="27613" y="3818"/>
                    <a:pt x="27858" y="3809"/>
                  </a:cubicBezTo>
                  <a:close/>
                  <a:moveTo>
                    <a:pt x="35211" y="10545"/>
                  </a:moveTo>
                  <a:cubicBezTo>
                    <a:pt x="35436" y="10545"/>
                    <a:pt x="34014" y="12709"/>
                    <a:pt x="33805" y="13027"/>
                  </a:cubicBezTo>
                  <a:cubicBezTo>
                    <a:pt x="33098" y="14116"/>
                    <a:pt x="32362" y="15192"/>
                    <a:pt x="31631" y="16266"/>
                  </a:cubicBezTo>
                  <a:cubicBezTo>
                    <a:pt x="30829" y="17317"/>
                    <a:pt x="30038" y="18377"/>
                    <a:pt x="29267" y="19454"/>
                  </a:cubicBezTo>
                  <a:cubicBezTo>
                    <a:pt x="29252" y="19474"/>
                    <a:pt x="29258" y="19491"/>
                    <a:pt x="29255" y="19508"/>
                  </a:cubicBezTo>
                  <a:cubicBezTo>
                    <a:pt x="28998" y="19344"/>
                    <a:pt x="28727" y="19208"/>
                    <a:pt x="28441" y="19099"/>
                  </a:cubicBezTo>
                  <a:cubicBezTo>
                    <a:pt x="30485" y="16567"/>
                    <a:pt x="32232" y="13812"/>
                    <a:pt x="34377" y="11361"/>
                  </a:cubicBezTo>
                  <a:cubicBezTo>
                    <a:pt x="34892" y="10772"/>
                    <a:pt x="35138" y="10545"/>
                    <a:pt x="35211" y="10545"/>
                  </a:cubicBezTo>
                  <a:close/>
                  <a:moveTo>
                    <a:pt x="37051" y="10278"/>
                  </a:moveTo>
                  <a:cubicBezTo>
                    <a:pt x="37106" y="10278"/>
                    <a:pt x="37052" y="10428"/>
                    <a:pt x="36839" y="10793"/>
                  </a:cubicBezTo>
                  <a:cubicBezTo>
                    <a:pt x="35015" y="13931"/>
                    <a:pt x="32044" y="16988"/>
                    <a:pt x="29824" y="19936"/>
                  </a:cubicBezTo>
                  <a:cubicBezTo>
                    <a:pt x="29720" y="19843"/>
                    <a:pt x="29607" y="19757"/>
                    <a:pt x="29495" y="19673"/>
                  </a:cubicBezTo>
                  <a:cubicBezTo>
                    <a:pt x="29506" y="19664"/>
                    <a:pt x="29518" y="19667"/>
                    <a:pt x="29529" y="19659"/>
                  </a:cubicBezTo>
                  <a:cubicBezTo>
                    <a:pt x="30808" y="18178"/>
                    <a:pt x="32027" y="16552"/>
                    <a:pt x="33141" y="14858"/>
                  </a:cubicBezTo>
                  <a:cubicBezTo>
                    <a:pt x="33485" y="14422"/>
                    <a:pt x="33817" y="13974"/>
                    <a:pt x="34166" y="13544"/>
                  </a:cubicBezTo>
                  <a:cubicBezTo>
                    <a:pt x="34427" y="13217"/>
                    <a:pt x="36807" y="10278"/>
                    <a:pt x="37051" y="10278"/>
                  </a:cubicBezTo>
                  <a:close/>
                  <a:moveTo>
                    <a:pt x="53226" y="13010"/>
                  </a:moveTo>
                  <a:lnTo>
                    <a:pt x="53226" y="13010"/>
                  </a:lnTo>
                  <a:cubicBezTo>
                    <a:pt x="51228" y="15296"/>
                    <a:pt x="49265" y="17606"/>
                    <a:pt x="47336" y="19942"/>
                  </a:cubicBezTo>
                  <a:cubicBezTo>
                    <a:pt x="47403" y="19849"/>
                    <a:pt x="47466" y="19754"/>
                    <a:pt x="47533" y="19662"/>
                  </a:cubicBezTo>
                  <a:cubicBezTo>
                    <a:pt x="49251" y="17303"/>
                    <a:pt x="51225" y="15143"/>
                    <a:pt x="53226" y="13010"/>
                  </a:cubicBezTo>
                  <a:close/>
                  <a:moveTo>
                    <a:pt x="25908" y="5044"/>
                  </a:moveTo>
                  <a:cubicBezTo>
                    <a:pt x="25931" y="5044"/>
                    <a:pt x="25496" y="5615"/>
                    <a:pt x="24313" y="7117"/>
                  </a:cubicBezTo>
                  <a:cubicBezTo>
                    <a:pt x="20984" y="11350"/>
                    <a:pt x="17306" y="15126"/>
                    <a:pt x="15094" y="20103"/>
                  </a:cubicBezTo>
                  <a:cubicBezTo>
                    <a:pt x="15028" y="19760"/>
                    <a:pt x="14967" y="19413"/>
                    <a:pt x="14910" y="19067"/>
                  </a:cubicBezTo>
                  <a:lnTo>
                    <a:pt x="14907" y="19067"/>
                  </a:lnTo>
                  <a:cubicBezTo>
                    <a:pt x="16980" y="16194"/>
                    <a:pt x="19119" y="13374"/>
                    <a:pt x="21327" y="10605"/>
                  </a:cubicBezTo>
                  <a:cubicBezTo>
                    <a:pt x="22031" y="9723"/>
                    <a:pt x="25844" y="5044"/>
                    <a:pt x="25908" y="5044"/>
                  </a:cubicBezTo>
                  <a:close/>
                  <a:moveTo>
                    <a:pt x="55573" y="12002"/>
                  </a:moveTo>
                  <a:lnTo>
                    <a:pt x="55573" y="12002"/>
                  </a:lnTo>
                  <a:cubicBezTo>
                    <a:pt x="54415" y="13431"/>
                    <a:pt x="53301" y="14901"/>
                    <a:pt x="52221" y="16396"/>
                  </a:cubicBezTo>
                  <a:cubicBezTo>
                    <a:pt x="50994" y="17710"/>
                    <a:pt x="49779" y="19023"/>
                    <a:pt x="48592" y="20354"/>
                  </a:cubicBezTo>
                  <a:cubicBezTo>
                    <a:pt x="50385" y="18053"/>
                    <a:pt x="52192" y="15764"/>
                    <a:pt x="54020" y="13489"/>
                  </a:cubicBezTo>
                  <a:cubicBezTo>
                    <a:pt x="54540" y="12995"/>
                    <a:pt x="55056" y="12499"/>
                    <a:pt x="55573" y="12002"/>
                  </a:cubicBezTo>
                  <a:close/>
                  <a:moveTo>
                    <a:pt x="32154" y="18085"/>
                  </a:moveTo>
                  <a:lnTo>
                    <a:pt x="32154" y="18085"/>
                  </a:lnTo>
                  <a:cubicBezTo>
                    <a:pt x="31568" y="18908"/>
                    <a:pt x="30979" y="19722"/>
                    <a:pt x="30381" y="20530"/>
                  </a:cubicBezTo>
                  <a:cubicBezTo>
                    <a:pt x="30289" y="20412"/>
                    <a:pt x="30191" y="20297"/>
                    <a:pt x="30087" y="20187"/>
                  </a:cubicBezTo>
                  <a:cubicBezTo>
                    <a:pt x="30823" y="19534"/>
                    <a:pt x="31516" y="18833"/>
                    <a:pt x="32154" y="18085"/>
                  </a:cubicBezTo>
                  <a:close/>
                  <a:moveTo>
                    <a:pt x="31324" y="6277"/>
                  </a:moveTo>
                  <a:cubicBezTo>
                    <a:pt x="31400" y="6277"/>
                    <a:pt x="29210" y="9473"/>
                    <a:pt x="28750" y="10120"/>
                  </a:cubicBezTo>
                  <a:cubicBezTo>
                    <a:pt x="27263" y="12216"/>
                    <a:pt x="25843" y="14347"/>
                    <a:pt x="24301" y="16405"/>
                  </a:cubicBezTo>
                  <a:cubicBezTo>
                    <a:pt x="23192" y="17886"/>
                    <a:pt x="22072" y="19350"/>
                    <a:pt x="20975" y="20825"/>
                  </a:cubicBezTo>
                  <a:cubicBezTo>
                    <a:pt x="23675" y="16289"/>
                    <a:pt x="27067" y="12040"/>
                    <a:pt x="30170" y="7793"/>
                  </a:cubicBezTo>
                  <a:cubicBezTo>
                    <a:pt x="30974" y="6693"/>
                    <a:pt x="31297" y="6277"/>
                    <a:pt x="31324" y="6277"/>
                  </a:cubicBezTo>
                  <a:close/>
                  <a:moveTo>
                    <a:pt x="64049" y="4730"/>
                  </a:moveTo>
                  <a:cubicBezTo>
                    <a:pt x="64456" y="4955"/>
                    <a:pt x="64760" y="5339"/>
                    <a:pt x="64947" y="5986"/>
                  </a:cubicBezTo>
                  <a:cubicBezTo>
                    <a:pt x="65129" y="6595"/>
                    <a:pt x="65181" y="7244"/>
                    <a:pt x="65210" y="7894"/>
                  </a:cubicBezTo>
                  <a:cubicBezTo>
                    <a:pt x="63925" y="8264"/>
                    <a:pt x="62678" y="9109"/>
                    <a:pt x="61480" y="10186"/>
                  </a:cubicBezTo>
                  <a:cubicBezTo>
                    <a:pt x="62571" y="8907"/>
                    <a:pt x="63688" y="7660"/>
                    <a:pt x="64863" y="6491"/>
                  </a:cubicBezTo>
                  <a:cubicBezTo>
                    <a:pt x="64966" y="6390"/>
                    <a:pt x="64867" y="6243"/>
                    <a:pt x="64754" y="6243"/>
                  </a:cubicBezTo>
                  <a:cubicBezTo>
                    <a:pt x="64721" y="6243"/>
                    <a:pt x="64686" y="6256"/>
                    <a:pt x="64656" y="6286"/>
                  </a:cubicBezTo>
                  <a:cubicBezTo>
                    <a:pt x="62626" y="8307"/>
                    <a:pt x="60764" y="10510"/>
                    <a:pt x="58974" y="12788"/>
                  </a:cubicBezTo>
                  <a:cubicBezTo>
                    <a:pt x="57375" y="14624"/>
                    <a:pt x="55902" y="16564"/>
                    <a:pt x="54600" y="17883"/>
                  </a:cubicBezTo>
                  <a:cubicBezTo>
                    <a:pt x="53656" y="18839"/>
                    <a:pt x="52741" y="19838"/>
                    <a:pt x="51834" y="20851"/>
                  </a:cubicBezTo>
                  <a:cubicBezTo>
                    <a:pt x="53344" y="18920"/>
                    <a:pt x="54877" y="17005"/>
                    <a:pt x="56474" y="15132"/>
                  </a:cubicBezTo>
                  <a:cubicBezTo>
                    <a:pt x="59188" y="11942"/>
                    <a:pt x="61364" y="8290"/>
                    <a:pt x="64448" y="5434"/>
                  </a:cubicBezTo>
                  <a:cubicBezTo>
                    <a:pt x="64576" y="5315"/>
                    <a:pt x="64456" y="5144"/>
                    <a:pt x="64320" y="5144"/>
                  </a:cubicBezTo>
                  <a:cubicBezTo>
                    <a:pt x="64281" y="5144"/>
                    <a:pt x="64241" y="5158"/>
                    <a:pt x="64205" y="5192"/>
                  </a:cubicBezTo>
                  <a:cubicBezTo>
                    <a:pt x="63914" y="5460"/>
                    <a:pt x="63636" y="5755"/>
                    <a:pt x="63348" y="6035"/>
                  </a:cubicBezTo>
                  <a:cubicBezTo>
                    <a:pt x="63608" y="5613"/>
                    <a:pt x="63841" y="5177"/>
                    <a:pt x="64049" y="4730"/>
                  </a:cubicBezTo>
                  <a:close/>
                  <a:moveTo>
                    <a:pt x="25912" y="8601"/>
                  </a:moveTo>
                  <a:lnTo>
                    <a:pt x="25912" y="8601"/>
                  </a:lnTo>
                  <a:cubicBezTo>
                    <a:pt x="25173" y="9641"/>
                    <a:pt x="24440" y="10686"/>
                    <a:pt x="23715" y="11740"/>
                  </a:cubicBezTo>
                  <a:cubicBezTo>
                    <a:pt x="23178" y="12516"/>
                    <a:pt x="22627" y="13284"/>
                    <a:pt x="22081" y="14058"/>
                  </a:cubicBezTo>
                  <a:cubicBezTo>
                    <a:pt x="21954" y="14231"/>
                    <a:pt x="21824" y="14404"/>
                    <a:pt x="21700" y="14580"/>
                  </a:cubicBezTo>
                  <a:cubicBezTo>
                    <a:pt x="21200" y="15270"/>
                    <a:pt x="20672" y="15963"/>
                    <a:pt x="20138" y="16662"/>
                  </a:cubicBezTo>
                  <a:cubicBezTo>
                    <a:pt x="18975" y="17984"/>
                    <a:pt x="17190" y="19742"/>
                    <a:pt x="16601" y="20940"/>
                  </a:cubicBezTo>
                  <a:lnTo>
                    <a:pt x="16599" y="20940"/>
                  </a:lnTo>
                  <a:cubicBezTo>
                    <a:pt x="18871" y="16310"/>
                    <a:pt x="22621" y="12603"/>
                    <a:pt x="25912" y="8601"/>
                  </a:cubicBezTo>
                  <a:close/>
                  <a:moveTo>
                    <a:pt x="39689" y="9545"/>
                  </a:moveTo>
                  <a:lnTo>
                    <a:pt x="39689" y="9545"/>
                  </a:lnTo>
                  <a:cubicBezTo>
                    <a:pt x="39140" y="10712"/>
                    <a:pt x="38462" y="11812"/>
                    <a:pt x="37714" y="12871"/>
                  </a:cubicBezTo>
                  <a:cubicBezTo>
                    <a:pt x="35589" y="15363"/>
                    <a:pt x="33519" y="17892"/>
                    <a:pt x="31614" y="20565"/>
                  </a:cubicBezTo>
                  <a:cubicBezTo>
                    <a:pt x="31744" y="20383"/>
                    <a:pt x="31920" y="20158"/>
                    <a:pt x="32119" y="19916"/>
                  </a:cubicBezTo>
                  <a:lnTo>
                    <a:pt x="32119" y="19916"/>
                  </a:lnTo>
                  <a:cubicBezTo>
                    <a:pt x="31703" y="20464"/>
                    <a:pt x="31305" y="21021"/>
                    <a:pt x="30930" y="21590"/>
                  </a:cubicBezTo>
                  <a:cubicBezTo>
                    <a:pt x="30855" y="21330"/>
                    <a:pt x="30742" y="21082"/>
                    <a:pt x="30600" y="20851"/>
                  </a:cubicBezTo>
                  <a:cubicBezTo>
                    <a:pt x="31917" y="19471"/>
                    <a:pt x="33173" y="18051"/>
                    <a:pt x="34339" y="16535"/>
                  </a:cubicBezTo>
                  <a:cubicBezTo>
                    <a:pt x="35956" y="14433"/>
                    <a:pt x="38583" y="11895"/>
                    <a:pt x="39689" y="9545"/>
                  </a:cubicBezTo>
                  <a:close/>
                  <a:moveTo>
                    <a:pt x="29781" y="3936"/>
                  </a:moveTo>
                  <a:lnTo>
                    <a:pt x="29781" y="3936"/>
                  </a:lnTo>
                  <a:cubicBezTo>
                    <a:pt x="29948" y="3968"/>
                    <a:pt x="30113" y="4005"/>
                    <a:pt x="30271" y="4051"/>
                  </a:cubicBezTo>
                  <a:cubicBezTo>
                    <a:pt x="28940" y="5769"/>
                    <a:pt x="27687" y="7539"/>
                    <a:pt x="26484" y="9343"/>
                  </a:cubicBezTo>
                  <a:cubicBezTo>
                    <a:pt x="25869" y="10224"/>
                    <a:pt x="25254" y="11107"/>
                    <a:pt x="24642" y="11988"/>
                  </a:cubicBezTo>
                  <a:cubicBezTo>
                    <a:pt x="23106" y="14196"/>
                    <a:pt x="21527" y="16365"/>
                    <a:pt x="19913" y="18515"/>
                  </a:cubicBezTo>
                  <a:cubicBezTo>
                    <a:pt x="19116" y="19708"/>
                    <a:pt x="18261" y="20860"/>
                    <a:pt x="17346" y="21968"/>
                  </a:cubicBezTo>
                  <a:lnTo>
                    <a:pt x="17343" y="21968"/>
                  </a:lnTo>
                  <a:cubicBezTo>
                    <a:pt x="18204" y="20929"/>
                    <a:pt x="19015" y="18868"/>
                    <a:pt x="19930" y="17713"/>
                  </a:cubicBezTo>
                  <a:cubicBezTo>
                    <a:pt x="23395" y="13330"/>
                    <a:pt x="26556" y="8575"/>
                    <a:pt x="29772" y="4000"/>
                  </a:cubicBezTo>
                  <a:cubicBezTo>
                    <a:pt x="29786" y="3976"/>
                    <a:pt x="29778" y="3956"/>
                    <a:pt x="29781" y="3936"/>
                  </a:cubicBezTo>
                  <a:close/>
                  <a:moveTo>
                    <a:pt x="28226" y="4971"/>
                  </a:moveTo>
                  <a:cubicBezTo>
                    <a:pt x="28263" y="4971"/>
                    <a:pt x="28078" y="5282"/>
                    <a:pt x="27520" y="6113"/>
                  </a:cubicBezTo>
                  <a:cubicBezTo>
                    <a:pt x="23790" y="11664"/>
                    <a:pt x="18671" y="15960"/>
                    <a:pt x="15686" y="22040"/>
                  </a:cubicBezTo>
                  <a:lnTo>
                    <a:pt x="15683" y="22040"/>
                  </a:lnTo>
                  <a:cubicBezTo>
                    <a:pt x="15675" y="22066"/>
                    <a:pt x="15672" y="22092"/>
                    <a:pt x="15675" y="22121"/>
                  </a:cubicBezTo>
                  <a:cubicBezTo>
                    <a:pt x="15475" y="21628"/>
                    <a:pt x="15317" y="21117"/>
                    <a:pt x="15201" y="20597"/>
                  </a:cubicBezTo>
                  <a:cubicBezTo>
                    <a:pt x="15204" y="20594"/>
                    <a:pt x="15210" y="20594"/>
                    <a:pt x="15213" y="20591"/>
                  </a:cubicBezTo>
                  <a:cubicBezTo>
                    <a:pt x="16373" y="18934"/>
                    <a:pt x="17597" y="17329"/>
                    <a:pt x="18847" y="15744"/>
                  </a:cubicBezTo>
                  <a:lnTo>
                    <a:pt x="18847" y="15744"/>
                  </a:lnTo>
                  <a:cubicBezTo>
                    <a:pt x="17713" y="17378"/>
                    <a:pt x="16613" y="19041"/>
                    <a:pt x="15582" y="20750"/>
                  </a:cubicBezTo>
                  <a:cubicBezTo>
                    <a:pt x="15506" y="20876"/>
                    <a:pt x="15616" y="20991"/>
                    <a:pt x="15727" y="20991"/>
                  </a:cubicBezTo>
                  <a:cubicBezTo>
                    <a:pt x="15776" y="20991"/>
                    <a:pt x="15826" y="20968"/>
                    <a:pt x="15859" y="20914"/>
                  </a:cubicBezTo>
                  <a:cubicBezTo>
                    <a:pt x="17918" y="17594"/>
                    <a:pt x="20259" y="14511"/>
                    <a:pt x="22748" y="11503"/>
                  </a:cubicBezTo>
                  <a:cubicBezTo>
                    <a:pt x="23822" y="10207"/>
                    <a:pt x="24936" y="8945"/>
                    <a:pt x="26039" y="7675"/>
                  </a:cubicBezTo>
                  <a:cubicBezTo>
                    <a:pt x="26350" y="7319"/>
                    <a:pt x="28125" y="4971"/>
                    <a:pt x="28226" y="4971"/>
                  </a:cubicBezTo>
                  <a:close/>
                  <a:moveTo>
                    <a:pt x="40708" y="9785"/>
                  </a:moveTo>
                  <a:cubicBezTo>
                    <a:pt x="40258" y="10539"/>
                    <a:pt x="39755" y="11266"/>
                    <a:pt x="39238" y="11985"/>
                  </a:cubicBezTo>
                  <a:cubicBezTo>
                    <a:pt x="38852" y="12476"/>
                    <a:pt x="38479" y="12978"/>
                    <a:pt x="38115" y="13489"/>
                  </a:cubicBezTo>
                  <a:cubicBezTo>
                    <a:pt x="37593" y="14165"/>
                    <a:pt x="37062" y="14837"/>
                    <a:pt x="36533" y="15498"/>
                  </a:cubicBezTo>
                  <a:cubicBezTo>
                    <a:pt x="34749" y="17745"/>
                    <a:pt x="32893" y="19924"/>
                    <a:pt x="31207" y="22245"/>
                  </a:cubicBezTo>
                  <a:cubicBezTo>
                    <a:pt x="31149" y="22326"/>
                    <a:pt x="31094" y="22413"/>
                    <a:pt x="31034" y="22494"/>
                  </a:cubicBezTo>
                  <a:cubicBezTo>
                    <a:pt x="31048" y="22338"/>
                    <a:pt x="31045" y="22182"/>
                    <a:pt x="31025" y="22026"/>
                  </a:cubicBezTo>
                  <a:cubicBezTo>
                    <a:pt x="31039" y="22014"/>
                    <a:pt x="31057" y="22014"/>
                    <a:pt x="31068" y="21997"/>
                  </a:cubicBezTo>
                  <a:cubicBezTo>
                    <a:pt x="33375" y="18567"/>
                    <a:pt x="35973" y="15389"/>
                    <a:pt x="38667" y="12262"/>
                  </a:cubicBezTo>
                  <a:cubicBezTo>
                    <a:pt x="39264" y="11569"/>
                    <a:pt x="40260" y="10533"/>
                    <a:pt x="40708" y="9785"/>
                  </a:cubicBezTo>
                  <a:close/>
                  <a:moveTo>
                    <a:pt x="26972" y="15588"/>
                  </a:moveTo>
                  <a:lnTo>
                    <a:pt x="26972" y="15588"/>
                  </a:lnTo>
                  <a:cubicBezTo>
                    <a:pt x="26394" y="16489"/>
                    <a:pt x="25817" y="17392"/>
                    <a:pt x="25231" y="18290"/>
                  </a:cubicBezTo>
                  <a:cubicBezTo>
                    <a:pt x="24073" y="19768"/>
                    <a:pt x="22901" y="21244"/>
                    <a:pt x="21737" y="22722"/>
                  </a:cubicBezTo>
                  <a:cubicBezTo>
                    <a:pt x="22185" y="22046"/>
                    <a:pt x="22632" y="21373"/>
                    <a:pt x="23091" y="20704"/>
                  </a:cubicBezTo>
                  <a:cubicBezTo>
                    <a:pt x="24313" y="18934"/>
                    <a:pt x="25641" y="17260"/>
                    <a:pt x="26972" y="15588"/>
                  </a:cubicBezTo>
                  <a:close/>
                  <a:moveTo>
                    <a:pt x="35231" y="17635"/>
                  </a:moveTo>
                  <a:lnTo>
                    <a:pt x="35231" y="17635"/>
                  </a:lnTo>
                  <a:cubicBezTo>
                    <a:pt x="33903" y="19485"/>
                    <a:pt x="32523" y="21296"/>
                    <a:pt x="31143" y="23106"/>
                  </a:cubicBezTo>
                  <a:cubicBezTo>
                    <a:pt x="32082" y="21729"/>
                    <a:pt x="33040" y="20369"/>
                    <a:pt x="34085" y="19061"/>
                  </a:cubicBezTo>
                  <a:cubicBezTo>
                    <a:pt x="34466" y="18585"/>
                    <a:pt x="34847" y="18111"/>
                    <a:pt x="35231" y="17635"/>
                  </a:cubicBezTo>
                  <a:close/>
                  <a:moveTo>
                    <a:pt x="37197" y="16826"/>
                  </a:moveTo>
                  <a:lnTo>
                    <a:pt x="37197" y="16826"/>
                  </a:lnTo>
                  <a:cubicBezTo>
                    <a:pt x="35650" y="19044"/>
                    <a:pt x="33952" y="21117"/>
                    <a:pt x="32281" y="23201"/>
                  </a:cubicBezTo>
                  <a:cubicBezTo>
                    <a:pt x="32304" y="23166"/>
                    <a:pt x="32327" y="23129"/>
                    <a:pt x="32350" y="23094"/>
                  </a:cubicBezTo>
                  <a:cubicBezTo>
                    <a:pt x="33935" y="20975"/>
                    <a:pt x="35560" y="18896"/>
                    <a:pt x="37197" y="16826"/>
                  </a:cubicBezTo>
                  <a:close/>
                  <a:moveTo>
                    <a:pt x="60475" y="16610"/>
                  </a:moveTo>
                  <a:lnTo>
                    <a:pt x="60475" y="16610"/>
                  </a:lnTo>
                  <a:cubicBezTo>
                    <a:pt x="58934" y="18287"/>
                    <a:pt x="57450" y="20019"/>
                    <a:pt x="55937" y="21708"/>
                  </a:cubicBezTo>
                  <a:cubicBezTo>
                    <a:pt x="55333" y="22384"/>
                    <a:pt x="54742" y="23077"/>
                    <a:pt x="54144" y="23761"/>
                  </a:cubicBezTo>
                  <a:cubicBezTo>
                    <a:pt x="55553" y="22069"/>
                    <a:pt x="56959" y="20375"/>
                    <a:pt x="58431" y="18732"/>
                  </a:cubicBezTo>
                  <a:cubicBezTo>
                    <a:pt x="59075" y="18013"/>
                    <a:pt x="59771" y="17314"/>
                    <a:pt x="60475" y="16610"/>
                  </a:cubicBezTo>
                  <a:close/>
                  <a:moveTo>
                    <a:pt x="63899" y="8743"/>
                  </a:moveTo>
                  <a:lnTo>
                    <a:pt x="63899" y="8743"/>
                  </a:lnTo>
                  <a:cubicBezTo>
                    <a:pt x="63893" y="9675"/>
                    <a:pt x="63495" y="10388"/>
                    <a:pt x="62704" y="10885"/>
                  </a:cubicBezTo>
                  <a:cubicBezTo>
                    <a:pt x="60784" y="12854"/>
                    <a:pt x="58962" y="14921"/>
                    <a:pt x="57129" y="16971"/>
                  </a:cubicBezTo>
                  <a:lnTo>
                    <a:pt x="57126" y="16971"/>
                  </a:lnTo>
                  <a:cubicBezTo>
                    <a:pt x="54929" y="19431"/>
                    <a:pt x="52790" y="21939"/>
                    <a:pt x="50711" y="24497"/>
                  </a:cubicBezTo>
                  <a:cubicBezTo>
                    <a:pt x="52960" y="21475"/>
                    <a:pt x="55172" y="18302"/>
                    <a:pt x="57484" y="15216"/>
                  </a:cubicBezTo>
                  <a:cubicBezTo>
                    <a:pt x="58853" y="13798"/>
                    <a:pt x="60215" y="12375"/>
                    <a:pt x="61538" y="10902"/>
                  </a:cubicBezTo>
                  <a:cubicBezTo>
                    <a:pt x="62254" y="10106"/>
                    <a:pt x="63045" y="9384"/>
                    <a:pt x="63899" y="8743"/>
                  </a:cubicBezTo>
                  <a:close/>
                  <a:moveTo>
                    <a:pt x="65288" y="9413"/>
                  </a:moveTo>
                  <a:cubicBezTo>
                    <a:pt x="65308" y="9729"/>
                    <a:pt x="65345" y="10043"/>
                    <a:pt x="65403" y="10357"/>
                  </a:cubicBezTo>
                  <a:lnTo>
                    <a:pt x="65403" y="10357"/>
                  </a:lnTo>
                  <a:cubicBezTo>
                    <a:pt x="65380" y="10357"/>
                    <a:pt x="65357" y="10363"/>
                    <a:pt x="65340" y="10374"/>
                  </a:cubicBezTo>
                  <a:cubicBezTo>
                    <a:pt x="60383" y="14017"/>
                    <a:pt x="56405" y="19419"/>
                    <a:pt x="52374" y="24021"/>
                  </a:cubicBezTo>
                  <a:cubicBezTo>
                    <a:pt x="52164" y="24260"/>
                    <a:pt x="51964" y="24512"/>
                    <a:pt x="51756" y="24754"/>
                  </a:cubicBezTo>
                  <a:cubicBezTo>
                    <a:pt x="54003" y="21916"/>
                    <a:pt x="56301" y="18888"/>
                    <a:pt x="58749" y="16021"/>
                  </a:cubicBezTo>
                  <a:cubicBezTo>
                    <a:pt x="59880" y="14829"/>
                    <a:pt x="60998" y="13628"/>
                    <a:pt x="62063" y="12392"/>
                  </a:cubicBezTo>
                  <a:cubicBezTo>
                    <a:pt x="63105" y="11335"/>
                    <a:pt x="64173" y="10331"/>
                    <a:pt x="65288" y="9413"/>
                  </a:cubicBezTo>
                  <a:close/>
                  <a:moveTo>
                    <a:pt x="52172" y="6347"/>
                  </a:moveTo>
                  <a:cubicBezTo>
                    <a:pt x="52106" y="6427"/>
                    <a:pt x="52037" y="6505"/>
                    <a:pt x="51967" y="6583"/>
                  </a:cubicBezTo>
                  <a:cubicBezTo>
                    <a:pt x="50428" y="8168"/>
                    <a:pt x="48973" y="9831"/>
                    <a:pt x="47608" y="11569"/>
                  </a:cubicBezTo>
                  <a:cubicBezTo>
                    <a:pt x="43748" y="15897"/>
                    <a:pt x="39850" y="20196"/>
                    <a:pt x="36334" y="24841"/>
                  </a:cubicBezTo>
                  <a:cubicBezTo>
                    <a:pt x="36663" y="24356"/>
                    <a:pt x="36992" y="23871"/>
                    <a:pt x="37321" y="23386"/>
                  </a:cubicBezTo>
                  <a:cubicBezTo>
                    <a:pt x="38944" y="21264"/>
                    <a:pt x="40564" y="19136"/>
                    <a:pt x="42177" y="17000"/>
                  </a:cubicBezTo>
                  <a:cubicBezTo>
                    <a:pt x="45186" y="13030"/>
                    <a:pt x="48566" y="9652"/>
                    <a:pt x="52172" y="6347"/>
                  </a:cubicBezTo>
                  <a:close/>
                  <a:moveTo>
                    <a:pt x="71371" y="13501"/>
                  </a:moveTo>
                  <a:cubicBezTo>
                    <a:pt x="71307" y="13931"/>
                    <a:pt x="71073" y="14364"/>
                    <a:pt x="70672" y="14797"/>
                  </a:cubicBezTo>
                  <a:lnTo>
                    <a:pt x="70675" y="14797"/>
                  </a:lnTo>
                  <a:cubicBezTo>
                    <a:pt x="70415" y="15230"/>
                    <a:pt x="70132" y="15643"/>
                    <a:pt x="69846" y="16053"/>
                  </a:cubicBezTo>
                  <a:cubicBezTo>
                    <a:pt x="69834" y="16049"/>
                    <a:pt x="69822" y="16047"/>
                    <a:pt x="69810" y="16047"/>
                  </a:cubicBezTo>
                  <a:cubicBezTo>
                    <a:pt x="69775" y="16047"/>
                    <a:pt x="69740" y="16062"/>
                    <a:pt x="69717" y="16087"/>
                  </a:cubicBezTo>
                  <a:cubicBezTo>
                    <a:pt x="67462" y="18616"/>
                    <a:pt x="65230" y="21169"/>
                    <a:pt x="63022" y="23738"/>
                  </a:cubicBezTo>
                  <a:cubicBezTo>
                    <a:pt x="62410" y="24292"/>
                    <a:pt x="61795" y="24844"/>
                    <a:pt x="61177" y="25389"/>
                  </a:cubicBezTo>
                  <a:cubicBezTo>
                    <a:pt x="62219" y="24107"/>
                    <a:pt x="63284" y="22846"/>
                    <a:pt x="64416" y="21639"/>
                  </a:cubicBezTo>
                  <a:cubicBezTo>
                    <a:pt x="66890" y="18997"/>
                    <a:pt x="69439" y="16555"/>
                    <a:pt x="71371" y="13501"/>
                  </a:cubicBezTo>
                  <a:close/>
                  <a:moveTo>
                    <a:pt x="69411" y="12054"/>
                  </a:moveTo>
                  <a:cubicBezTo>
                    <a:pt x="68744" y="12863"/>
                    <a:pt x="68059" y="13657"/>
                    <a:pt x="67358" y="14430"/>
                  </a:cubicBezTo>
                  <a:cubicBezTo>
                    <a:pt x="63888" y="18348"/>
                    <a:pt x="59988" y="21850"/>
                    <a:pt x="56316" y="25572"/>
                  </a:cubicBezTo>
                  <a:lnTo>
                    <a:pt x="56316" y="25572"/>
                  </a:lnTo>
                  <a:cubicBezTo>
                    <a:pt x="58874" y="22854"/>
                    <a:pt x="61506" y="20232"/>
                    <a:pt x="63966" y="17418"/>
                  </a:cubicBezTo>
                  <a:cubicBezTo>
                    <a:pt x="64988" y="16249"/>
                    <a:pt x="66036" y="15114"/>
                    <a:pt x="67112" y="14000"/>
                  </a:cubicBezTo>
                  <a:cubicBezTo>
                    <a:pt x="67791" y="13255"/>
                    <a:pt x="68562" y="12600"/>
                    <a:pt x="69411" y="12054"/>
                  </a:cubicBezTo>
                  <a:close/>
                  <a:moveTo>
                    <a:pt x="60440" y="4124"/>
                  </a:moveTo>
                  <a:cubicBezTo>
                    <a:pt x="60626" y="4124"/>
                    <a:pt x="55900" y="9463"/>
                    <a:pt x="55365" y="10022"/>
                  </a:cubicBezTo>
                  <a:cubicBezTo>
                    <a:pt x="53209" y="12268"/>
                    <a:pt x="51147" y="14592"/>
                    <a:pt x="49181" y="17000"/>
                  </a:cubicBezTo>
                  <a:lnTo>
                    <a:pt x="49181" y="17003"/>
                  </a:lnTo>
                  <a:cubicBezTo>
                    <a:pt x="47657" y="18873"/>
                    <a:pt x="46271" y="20839"/>
                    <a:pt x="44920" y="22829"/>
                  </a:cubicBezTo>
                  <a:cubicBezTo>
                    <a:pt x="44054" y="23848"/>
                    <a:pt x="43173" y="24867"/>
                    <a:pt x="42296" y="25895"/>
                  </a:cubicBezTo>
                  <a:cubicBezTo>
                    <a:pt x="43303" y="24388"/>
                    <a:pt x="44268" y="22889"/>
                    <a:pt x="45215" y="21501"/>
                  </a:cubicBezTo>
                  <a:cubicBezTo>
                    <a:pt x="45671" y="20831"/>
                    <a:pt x="46150" y="20181"/>
                    <a:pt x="46629" y="19532"/>
                  </a:cubicBezTo>
                  <a:cubicBezTo>
                    <a:pt x="50821" y="14681"/>
                    <a:pt x="54892" y="9739"/>
                    <a:pt x="59372" y="5146"/>
                  </a:cubicBezTo>
                  <a:cubicBezTo>
                    <a:pt x="60080" y="4421"/>
                    <a:pt x="60397" y="4124"/>
                    <a:pt x="60440" y="4124"/>
                  </a:cubicBezTo>
                  <a:close/>
                  <a:moveTo>
                    <a:pt x="31420" y="4516"/>
                  </a:moveTo>
                  <a:cubicBezTo>
                    <a:pt x="31602" y="4617"/>
                    <a:pt x="31778" y="4730"/>
                    <a:pt x="31949" y="4854"/>
                  </a:cubicBezTo>
                  <a:cubicBezTo>
                    <a:pt x="29059" y="8714"/>
                    <a:pt x="26250" y="12632"/>
                    <a:pt x="23478" y="16578"/>
                  </a:cubicBezTo>
                  <a:cubicBezTo>
                    <a:pt x="22361" y="18169"/>
                    <a:pt x="21223" y="19748"/>
                    <a:pt x="20222" y="21417"/>
                  </a:cubicBezTo>
                  <a:cubicBezTo>
                    <a:pt x="19809" y="22141"/>
                    <a:pt x="19396" y="22866"/>
                    <a:pt x="18977" y="23591"/>
                  </a:cubicBezTo>
                  <a:cubicBezTo>
                    <a:pt x="18908" y="23706"/>
                    <a:pt x="18833" y="23816"/>
                    <a:pt x="18752" y="23923"/>
                  </a:cubicBezTo>
                  <a:cubicBezTo>
                    <a:pt x="18726" y="23963"/>
                    <a:pt x="18697" y="24001"/>
                    <a:pt x="18671" y="24041"/>
                  </a:cubicBezTo>
                  <a:cubicBezTo>
                    <a:pt x="17896" y="25056"/>
                    <a:pt x="16512" y="26224"/>
                    <a:pt x="16216" y="26845"/>
                  </a:cubicBezTo>
                  <a:lnTo>
                    <a:pt x="16216" y="26845"/>
                  </a:lnTo>
                  <a:cubicBezTo>
                    <a:pt x="18026" y="23044"/>
                    <a:pt x="20935" y="19745"/>
                    <a:pt x="23481" y="16431"/>
                  </a:cubicBezTo>
                  <a:cubicBezTo>
                    <a:pt x="26383" y="12652"/>
                    <a:pt x="28822" y="8512"/>
                    <a:pt x="31420" y="4516"/>
                  </a:cubicBezTo>
                  <a:close/>
                  <a:moveTo>
                    <a:pt x="30404" y="23400"/>
                  </a:moveTo>
                  <a:lnTo>
                    <a:pt x="30404" y="23400"/>
                  </a:lnTo>
                  <a:cubicBezTo>
                    <a:pt x="29578" y="24636"/>
                    <a:pt x="28802" y="25912"/>
                    <a:pt x="27979" y="27148"/>
                  </a:cubicBezTo>
                  <a:cubicBezTo>
                    <a:pt x="27808" y="27195"/>
                    <a:pt x="27674" y="27219"/>
                    <a:pt x="27575" y="27219"/>
                  </a:cubicBezTo>
                  <a:cubicBezTo>
                    <a:pt x="27174" y="27219"/>
                    <a:pt x="27373" y="26822"/>
                    <a:pt x="28173" y="26027"/>
                  </a:cubicBezTo>
                  <a:cubicBezTo>
                    <a:pt x="28655" y="25282"/>
                    <a:pt x="29148" y="24546"/>
                    <a:pt x="29654" y="23819"/>
                  </a:cubicBezTo>
                  <a:cubicBezTo>
                    <a:pt x="29662" y="23801"/>
                    <a:pt x="29665" y="23778"/>
                    <a:pt x="29662" y="23758"/>
                  </a:cubicBezTo>
                  <a:cubicBezTo>
                    <a:pt x="29899" y="23631"/>
                    <a:pt x="30144" y="23513"/>
                    <a:pt x="30404" y="23400"/>
                  </a:cubicBezTo>
                  <a:close/>
                  <a:moveTo>
                    <a:pt x="29018" y="24145"/>
                  </a:moveTo>
                  <a:cubicBezTo>
                    <a:pt x="28207" y="25199"/>
                    <a:pt x="27410" y="26267"/>
                    <a:pt x="26593" y="27321"/>
                  </a:cubicBezTo>
                  <a:cubicBezTo>
                    <a:pt x="26969" y="26056"/>
                    <a:pt x="27780" y="24974"/>
                    <a:pt x="29018" y="24145"/>
                  </a:cubicBezTo>
                  <a:close/>
                  <a:moveTo>
                    <a:pt x="57871" y="10931"/>
                  </a:moveTo>
                  <a:lnTo>
                    <a:pt x="57871" y="10931"/>
                  </a:lnTo>
                  <a:cubicBezTo>
                    <a:pt x="55305" y="14046"/>
                    <a:pt x="52885" y="17303"/>
                    <a:pt x="50454" y="20464"/>
                  </a:cubicBezTo>
                  <a:cubicBezTo>
                    <a:pt x="48653" y="22808"/>
                    <a:pt x="46889" y="25181"/>
                    <a:pt x="45160" y="27586"/>
                  </a:cubicBezTo>
                  <a:cubicBezTo>
                    <a:pt x="46436" y="25571"/>
                    <a:pt x="47712" y="23553"/>
                    <a:pt x="49080" y="21602"/>
                  </a:cubicBezTo>
                  <a:cubicBezTo>
                    <a:pt x="51445" y="18232"/>
                    <a:pt x="53890" y="14973"/>
                    <a:pt x="56783" y="12037"/>
                  </a:cubicBezTo>
                  <a:cubicBezTo>
                    <a:pt x="57147" y="11667"/>
                    <a:pt x="57510" y="11298"/>
                    <a:pt x="57871" y="10931"/>
                  </a:cubicBezTo>
                  <a:close/>
                  <a:moveTo>
                    <a:pt x="27015" y="16942"/>
                  </a:moveTo>
                  <a:cubicBezTo>
                    <a:pt x="26928" y="17170"/>
                    <a:pt x="26865" y="17404"/>
                    <a:pt x="26819" y="17643"/>
                  </a:cubicBezTo>
                  <a:cubicBezTo>
                    <a:pt x="26391" y="18287"/>
                    <a:pt x="25958" y="18928"/>
                    <a:pt x="25516" y="19566"/>
                  </a:cubicBezTo>
                  <a:cubicBezTo>
                    <a:pt x="25488" y="19598"/>
                    <a:pt x="25453" y="19618"/>
                    <a:pt x="25427" y="19653"/>
                  </a:cubicBezTo>
                  <a:cubicBezTo>
                    <a:pt x="25280" y="19835"/>
                    <a:pt x="25153" y="20034"/>
                    <a:pt x="25049" y="20245"/>
                  </a:cubicBezTo>
                  <a:cubicBezTo>
                    <a:pt x="23267" y="22777"/>
                    <a:pt x="21388" y="25254"/>
                    <a:pt x="19506" y="27722"/>
                  </a:cubicBezTo>
                  <a:cubicBezTo>
                    <a:pt x="20360" y="26302"/>
                    <a:pt x="21212" y="24873"/>
                    <a:pt x="22113" y="23478"/>
                  </a:cubicBezTo>
                  <a:cubicBezTo>
                    <a:pt x="22930" y="22352"/>
                    <a:pt x="23738" y="21223"/>
                    <a:pt x="24526" y="20080"/>
                  </a:cubicBezTo>
                  <a:cubicBezTo>
                    <a:pt x="25349" y="19023"/>
                    <a:pt x="26183" y="17987"/>
                    <a:pt x="27015" y="16942"/>
                  </a:cubicBezTo>
                  <a:close/>
                  <a:moveTo>
                    <a:pt x="30395" y="5526"/>
                  </a:moveTo>
                  <a:cubicBezTo>
                    <a:pt x="30489" y="5526"/>
                    <a:pt x="27391" y="10027"/>
                    <a:pt x="26784" y="11050"/>
                  </a:cubicBezTo>
                  <a:cubicBezTo>
                    <a:pt x="23322" y="16867"/>
                    <a:pt x="18432" y="21645"/>
                    <a:pt x="15426" y="27754"/>
                  </a:cubicBezTo>
                  <a:cubicBezTo>
                    <a:pt x="15346" y="27529"/>
                    <a:pt x="15279" y="27298"/>
                    <a:pt x="15224" y="27067"/>
                  </a:cubicBezTo>
                  <a:cubicBezTo>
                    <a:pt x="15224" y="27067"/>
                    <a:pt x="15227" y="27067"/>
                    <a:pt x="15227" y="27064"/>
                  </a:cubicBezTo>
                  <a:cubicBezTo>
                    <a:pt x="16916" y="24870"/>
                    <a:pt x="18466" y="22592"/>
                    <a:pt x="19965" y="20276"/>
                  </a:cubicBezTo>
                  <a:cubicBezTo>
                    <a:pt x="20938" y="18980"/>
                    <a:pt x="21908" y="17684"/>
                    <a:pt x="22808" y="16344"/>
                  </a:cubicBezTo>
                  <a:cubicBezTo>
                    <a:pt x="24679" y="13555"/>
                    <a:pt x="26518" y="10755"/>
                    <a:pt x="28499" y="8044"/>
                  </a:cubicBezTo>
                  <a:cubicBezTo>
                    <a:pt x="29839" y="6208"/>
                    <a:pt x="30359" y="5526"/>
                    <a:pt x="30395" y="5526"/>
                  </a:cubicBezTo>
                  <a:close/>
                  <a:moveTo>
                    <a:pt x="43780" y="12562"/>
                  </a:moveTo>
                  <a:lnTo>
                    <a:pt x="43780" y="12562"/>
                  </a:lnTo>
                  <a:cubicBezTo>
                    <a:pt x="42351" y="14390"/>
                    <a:pt x="40948" y="16200"/>
                    <a:pt x="39542" y="17898"/>
                  </a:cubicBezTo>
                  <a:cubicBezTo>
                    <a:pt x="36926" y="21059"/>
                    <a:pt x="34599" y="24477"/>
                    <a:pt x="31920" y="27575"/>
                  </a:cubicBezTo>
                  <a:cubicBezTo>
                    <a:pt x="31865" y="27638"/>
                    <a:pt x="31807" y="27699"/>
                    <a:pt x="31752" y="27762"/>
                  </a:cubicBezTo>
                  <a:cubicBezTo>
                    <a:pt x="32171" y="27197"/>
                    <a:pt x="32578" y="26631"/>
                    <a:pt x="32979" y="26056"/>
                  </a:cubicBezTo>
                  <a:cubicBezTo>
                    <a:pt x="33620" y="25291"/>
                    <a:pt x="34264" y="24526"/>
                    <a:pt x="34888" y="23747"/>
                  </a:cubicBezTo>
                  <a:cubicBezTo>
                    <a:pt x="36978" y="21128"/>
                    <a:pt x="38924" y="18397"/>
                    <a:pt x="40997" y="15767"/>
                  </a:cubicBezTo>
                  <a:cubicBezTo>
                    <a:pt x="41868" y="14661"/>
                    <a:pt x="42813" y="13605"/>
                    <a:pt x="43780" y="12562"/>
                  </a:cubicBezTo>
                  <a:close/>
                  <a:moveTo>
                    <a:pt x="29425" y="9929"/>
                  </a:moveTo>
                  <a:cubicBezTo>
                    <a:pt x="28822" y="10946"/>
                    <a:pt x="28239" y="11979"/>
                    <a:pt x="27644" y="13004"/>
                  </a:cubicBezTo>
                  <a:cubicBezTo>
                    <a:pt x="26767" y="14069"/>
                    <a:pt x="25918" y="15158"/>
                    <a:pt x="25083" y="16261"/>
                  </a:cubicBezTo>
                  <a:cubicBezTo>
                    <a:pt x="23770" y="18001"/>
                    <a:pt x="22644" y="19884"/>
                    <a:pt x="21463" y="21714"/>
                  </a:cubicBezTo>
                  <a:cubicBezTo>
                    <a:pt x="20127" y="23779"/>
                    <a:pt x="17565" y="26042"/>
                    <a:pt x="16589" y="27849"/>
                  </a:cubicBezTo>
                  <a:lnTo>
                    <a:pt x="16589" y="27849"/>
                  </a:lnTo>
                  <a:cubicBezTo>
                    <a:pt x="16815" y="27430"/>
                    <a:pt x="17052" y="27019"/>
                    <a:pt x="17289" y="26611"/>
                  </a:cubicBezTo>
                  <a:cubicBezTo>
                    <a:pt x="18409" y="25308"/>
                    <a:pt x="19269" y="23799"/>
                    <a:pt x="20129" y="22280"/>
                  </a:cubicBezTo>
                  <a:cubicBezTo>
                    <a:pt x="23135" y="18105"/>
                    <a:pt x="26579" y="14202"/>
                    <a:pt x="29425" y="9929"/>
                  </a:cubicBezTo>
                  <a:close/>
                  <a:moveTo>
                    <a:pt x="16483" y="27462"/>
                  </a:moveTo>
                  <a:lnTo>
                    <a:pt x="16483" y="27462"/>
                  </a:lnTo>
                  <a:cubicBezTo>
                    <a:pt x="16241" y="27872"/>
                    <a:pt x="16007" y="28291"/>
                    <a:pt x="15779" y="28715"/>
                  </a:cubicBezTo>
                  <a:cubicBezTo>
                    <a:pt x="15718" y="28551"/>
                    <a:pt x="15654" y="28383"/>
                    <a:pt x="15594" y="28219"/>
                  </a:cubicBezTo>
                  <a:cubicBezTo>
                    <a:pt x="15906" y="27985"/>
                    <a:pt x="16203" y="27731"/>
                    <a:pt x="16483" y="27462"/>
                  </a:cubicBezTo>
                  <a:close/>
                  <a:moveTo>
                    <a:pt x="24203" y="18654"/>
                  </a:moveTo>
                  <a:lnTo>
                    <a:pt x="24203" y="18654"/>
                  </a:lnTo>
                  <a:cubicBezTo>
                    <a:pt x="22401" y="21249"/>
                    <a:pt x="20629" y="23862"/>
                    <a:pt x="18845" y="26426"/>
                  </a:cubicBezTo>
                  <a:cubicBezTo>
                    <a:pt x="17651" y="28138"/>
                    <a:pt x="17189" y="28739"/>
                    <a:pt x="17131" y="28739"/>
                  </a:cubicBezTo>
                  <a:cubicBezTo>
                    <a:pt x="17031" y="28739"/>
                    <a:pt x="18122" y="26966"/>
                    <a:pt x="18741" y="26004"/>
                  </a:cubicBezTo>
                  <a:cubicBezTo>
                    <a:pt x="19766" y="24711"/>
                    <a:pt x="20710" y="23363"/>
                    <a:pt x="21631" y="21991"/>
                  </a:cubicBezTo>
                  <a:cubicBezTo>
                    <a:pt x="22410" y="20972"/>
                    <a:pt x="23201" y="19965"/>
                    <a:pt x="23981" y="18951"/>
                  </a:cubicBezTo>
                  <a:cubicBezTo>
                    <a:pt x="24056" y="18853"/>
                    <a:pt x="24128" y="18752"/>
                    <a:pt x="24203" y="18654"/>
                  </a:cubicBezTo>
                  <a:close/>
                  <a:moveTo>
                    <a:pt x="67014" y="25837"/>
                  </a:moveTo>
                  <a:lnTo>
                    <a:pt x="67014" y="25837"/>
                  </a:lnTo>
                  <a:cubicBezTo>
                    <a:pt x="66948" y="26388"/>
                    <a:pt x="66824" y="26934"/>
                    <a:pt x="66645" y="27459"/>
                  </a:cubicBezTo>
                  <a:cubicBezTo>
                    <a:pt x="66033" y="28011"/>
                    <a:pt x="65441" y="28579"/>
                    <a:pt x="64866" y="29163"/>
                  </a:cubicBezTo>
                  <a:cubicBezTo>
                    <a:pt x="65643" y="28077"/>
                    <a:pt x="66359" y="26969"/>
                    <a:pt x="67014" y="25837"/>
                  </a:cubicBezTo>
                  <a:close/>
                  <a:moveTo>
                    <a:pt x="27835" y="25972"/>
                  </a:moveTo>
                  <a:lnTo>
                    <a:pt x="27835" y="25972"/>
                  </a:lnTo>
                  <a:cubicBezTo>
                    <a:pt x="27220" y="26986"/>
                    <a:pt x="26720" y="28063"/>
                    <a:pt x="26345" y="29186"/>
                  </a:cubicBezTo>
                  <a:cubicBezTo>
                    <a:pt x="26339" y="28782"/>
                    <a:pt x="26371" y="28380"/>
                    <a:pt x="26440" y="27985"/>
                  </a:cubicBezTo>
                  <a:lnTo>
                    <a:pt x="26440" y="27982"/>
                  </a:lnTo>
                  <a:cubicBezTo>
                    <a:pt x="26463" y="27979"/>
                    <a:pt x="26487" y="27967"/>
                    <a:pt x="26504" y="27950"/>
                  </a:cubicBezTo>
                  <a:cubicBezTo>
                    <a:pt x="27006" y="27309"/>
                    <a:pt x="27419" y="26642"/>
                    <a:pt x="27835" y="25972"/>
                  </a:cubicBezTo>
                  <a:close/>
                  <a:moveTo>
                    <a:pt x="17138" y="27898"/>
                  </a:moveTo>
                  <a:cubicBezTo>
                    <a:pt x="16789" y="28452"/>
                    <a:pt x="16446" y="29013"/>
                    <a:pt x="16116" y="29584"/>
                  </a:cubicBezTo>
                  <a:cubicBezTo>
                    <a:pt x="16108" y="29596"/>
                    <a:pt x="16116" y="29607"/>
                    <a:pt x="16111" y="29619"/>
                  </a:cubicBezTo>
                  <a:cubicBezTo>
                    <a:pt x="16096" y="29625"/>
                    <a:pt x="16088" y="29636"/>
                    <a:pt x="16073" y="29642"/>
                  </a:cubicBezTo>
                  <a:cubicBezTo>
                    <a:pt x="16038" y="29486"/>
                    <a:pt x="15986" y="29321"/>
                    <a:pt x="15929" y="29148"/>
                  </a:cubicBezTo>
                  <a:cubicBezTo>
                    <a:pt x="16347" y="28741"/>
                    <a:pt x="16749" y="28325"/>
                    <a:pt x="17138" y="27898"/>
                  </a:cubicBezTo>
                  <a:close/>
                  <a:moveTo>
                    <a:pt x="63642" y="12098"/>
                  </a:moveTo>
                  <a:cubicBezTo>
                    <a:pt x="63380" y="12378"/>
                    <a:pt x="62476" y="13980"/>
                    <a:pt x="61855" y="14586"/>
                  </a:cubicBezTo>
                  <a:cubicBezTo>
                    <a:pt x="58890" y="17490"/>
                    <a:pt x="56179" y="20753"/>
                    <a:pt x="53558" y="23963"/>
                  </a:cubicBezTo>
                  <a:cubicBezTo>
                    <a:pt x="51898" y="25996"/>
                    <a:pt x="50108" y="27962"/>
                    <a:pt x="48315" y="29931"/>
                  </a:cubicBezTo>
                  <a:cubicBezTo>
                    <a:pt x="52247" y="24610"/>
                    <a:pt x="56303" y="19431"/>
                    <a:pt x="61073" y="14774"/>
                  </a:cubicBezTo>
                  <a:cubicBezTo>
                    <a:pt x="61956" y="13908"/>
                    <a:pt x="62788" y="12993"/>
                    <a:pt x="63642" y="12098"/>
                  </a:cubicBezTo>
                  <a:close/>
                  <a:moveTo>
                    <a:pt x="21781" y="27875"/>
                  </a:moveTo>
                  <a:lnTo>
                    <a:pt x="21781" y="27875"/>
                  </a:lnTo>
                  <a:cubicBezTo>
                    <a:pt x="21726" y="27956"/>
                    <a:pt x="21671" y="28040"/>
                    <a:pt x="21622" y="28118"/>
                  </a:cubicBezTo>
                  <a:cubicBezTo>
                    <a:pt x="21484" y="28324"/>
                    <a:pt x="20080" y="29959"/>
                    <a:pt x="20018" y="29959"/>
                  </a:cubicBezTo>
                  <a:cubicBezTo>
                    <a:pt x="19993" y="29959"/>
                    <a:pt x="20181" y="29700"/>
                    <a:pt x="20747" y="28987"/>
                  </a:cubicBezTo>
                  <a:cubicBezTo>
                    <a:pt x="21062" y="28591"/>
                    <a:pt x="21420" y="28233"/>
                    <a:pt x="21781" y="27875"/>
                  </a:cubicBezTo>
                  <a:close/>
                  <a:moveTo>
                    <a:pt x="65822" y="24324"/>
                  </a:moveTo>
                  <a:lnTo>
                    <a:pt x="65822" y="24324"/>
                  </a:lnTo>
                  <a:cubicBezTo>
                    <a:pt x="64803" y="25866"/>
                    <a:pt x="63449" y="27275"/>
                    <a:pt x="62225" y="28640"/>
                  </a:cubicBezTo>
                  <a:cubicBezTo>
                    <a:pt x="61740" y="29183"/>
                    <a:pt x="61269" y="29734"/>
                    <a:pt x="60801" y="30289"/>
                  </a:cubicBezTo>
                  <a:cubicBezTo>
                    <a:pt x="61777" y="29116"/>
                    <a:pt x="62753" y="27941"/>
                    <a:pt x="63712" y="26755"/>
                  </a:cubicBezTo>
                  <a:cubicBezTo>
                    <a:pt x="64300" y="26027"/>
                    <a:pt x="65213" y="25147"/>
                    <a:pt x="65822" y="24324"/>
                  </a:cubicBezTo>
                  <a:close/>
                  <a:moveTo>
                    <a:pt x="23227" y="24841"/>
                  </a:moveTo>
                  <a:cubicBezTo>
                    <a:pt x="23267" y="24841"/>
                    <a:pt x="23252" y="24968"/>
                    <a:pt x="23149" y="25285"/>
                  </a:cubicBezTo>
                  <a:cubicBezTo>
                    <a:pt x="22996" y="25759"/>
                    <a:pt x="22780" y="26212"/>
                    <a:pt x="22534" y="26654"/>
                  </a:cubicBezTo>
                  <a:cubicBezTo>
                    <a:pt x="21483" y="27846"/>
                    <a:pt x="20213" y="28816"/>
                    <a:pt x="19589" y="30315"/>
                  </a:cubicBezTo>
                  <a:cubicBezTo>
                    <a:pt x="19615" y="30173"/>
                    <a:pt x="19644" y="30032"/>
                    <a:pt x="19662" y="29884"/>
                  </a:cubicBezTo>
                  <a:cubicBezTo>
                    <a:pt x="19665" y="29841"/>
                    <a:pt x="19644" y="29798"/>
                    <a:pt x="19610" y="29772"/>
                  </a:cubicBezTo>
                  <a:cubicBezTo>
                    <a:pt x="20441" y="28796"/>
                    <a:pt x="21255" y="27823"/>
                    <a:pt x="22003" y="26775"/>
                  </a:cubicBezTo>
                  <a:cubicBezTo>
                    <a:pt x="22166" y="26548"/>
                    <a:pt x="23077" y="24841"/>
                    <a:pt x="23227" y="24841"/>
                  </a:cubicBezTo>
                  <a:close/>
                  <a:moveTo>
                    <a:pt x="24275" y="22554"/>
                  </a:moveTo>
                  <a:lnTo>
                    <a:pt x="24275" y="22554"/>
                  </a:lnTo>
                  <a:cubicBezTo>
                    <a:pt x="24122" y="23169"/>
                    <a:pt x="23986" y="23761"/>
                    <a:pt x="23836" y="24232"/>
                  </a:cubicBezTo>
                  <a:cubicBezTo>
                    <a:pt x="23045" y="26680"/>
                    <a:pt x="22453" y="29197"/>
                    <a:pt x="20069" y="30502"/>
                  </a:cubicBezTo>
                  <a:cubicBezTo>
                    <a:pt x="20054" y="30456"/>
                    <a:pt x="20020" y="30418"/>
                    <a:pt x="19973" y="30404"/>
                  </a:cubicBezTo>
                  <a:cubicBezTo>
                    <a:pt x="21163" y="29391"/>
                    <a:pt x="22142" y="28152"/>
                    <a:pt x="22849" y="26761"/>
                  </a:cubicBezTo>
                  <a:cubicBezTo>
                    <a:pt x="22881" y="26726"/>
                    <a:pt x="22915" y="26691"/>
                    <a:pt x="22947" y="26654"/>
                  </a:cubicBezTo>
                  <a:cubicBezTo>
                    <a:pt x="22982" y="26613"/>
                    <a:pt x="22990" y="26556"/>
                    <a:pt x="22970" y="26507"/>
                  </a:cubicBezTo>
                  <a:cubicBezTo>
                    <a:pt x="23311" y="25811"/>
                    <a:pt x="23571" y="25078"/>
                    <a:pt x="23744" y="24324"/>
                  </a:cubicBezTo>
                  <a:cubicBezTo>
                    <a:pt x="23769" y="24220"/>
                    <a:pt x="23678" y="24118"/>
                    <a:pt x="23583" y="24118"/>
                  </a:cubicBezTo>
                  <a:cubicBezTo>
                    <a:pt x="23546" y="24118"/>
                    <a:pt x="23509" y="24133"/>
                    <a:pt x="23478" y="24168"/>
                  </a:cubicBezTo>
                  <a:cubicBezTo>
                    <a:pt x="23195" y="24494"/>
                    <a:pt x="22933" y="24832"/>
                    <a:pt x="22676" y="25179"/>
                  </a:cubicBezTo>
                  <a:cubicBezTo>
                    <a:pt x="23221" y="24312"/>
                    <a:pt x="23753" y="23438"/>
                    <a:pt x="24275" y="22554"/>
                  </a:cubicBezTo>
                  <a:close/>
                  <a:moveTo>
                    <a:pt x="40986" y="10409"/>
                  </a:moveTo>
                  <a:cubicBezTo>
                    <a:pt x="41013" y="10409"/>
                    <a:pt x="40977" y="10500"/>
                    <a:pt x="40858" y="10709"/>
                  </a:cubicBezTo>
                  <a:cubicBezTo>
                    <a:pt x="40067" y="12095"/>
                    <a:pt x="39111" y="13391"/>
                    <a:pt x="38188" y="14687"/>
                  </a:cubicBezTo>
                  <a:cubicBezTo>
                    <a:pt x="37350" y="15856"/>
                    <a:pt x="36478" y="17000"/>
                    <a:pt x="35604" y="18137"/>
                  </a:cubicBezTo>
                  <a:cubicBezTo>
                    <a:pt x="35465" y="18313"/>
                    <a:pt x="35329" y="18486"/>
                    <a:pt x="35191" y="18660"/>
                  </a:cubicBezTo>
                  <a:cubicBezTo>
                    <a:pt x="32211" y="22419"/>
                    <a:pt x="28738" y="26316"/>
                    <a:pt x="26515" y="30597"/>
                  </a:cubicBezTo>
                  <a:cubicBezTo>
                    <a:pt x="26466" y="30346"/>
                    <a:pt x="26426" y="30095"/>
                    <a:pt x="26397" y="29850"/>
                  </a:cubicBezTo>
                  <a:cubicBezTo>
                    <a:pt x="26423" y="29850"/>
                    <a:pt x="26446" y="29838"/>
                    <a:pt x="26461" y="29815"/>
                  </a:cubicBezTo>
                  <a:cubicBezTo>
                    <a:pt x="26726" y="29440"/>
                    <a:pt x="26998" y="29067"/>
                    <a:pt x="27266" y="28695"/>
                  </a:cubicBezTo>
                  <a:cubicBezTo>
                    <a:pt x="27592" y="28256"/>
                    <a:pt x="27916" y="27812"/>
                    <a:pt x="28230" y="27364"/>
                  </a:cubicBezTo>
                  <a:cubicBezTo>
                    <a:pt x="31530" y="22895"/>
                    <a:pt x="35070" y="18614"/>
                    <a:pt x="38173" y="13994"/>
                  </a:cubicBezTo>
                  <a:cubicBezTo>
                    <a:pt x="38248" y="13885"/>
                    <a:pt x="40821" y="10409"/>
                    <a:pt x="40986" y="10409"/>
                  </a:cubicBezTo>
                  <a:close/>
                  <a:moveTo>
                    <a:pt x="61953" y="24956"/>
                  </a:moveTo>
                  <a:lnTo>
                    <a:pt x="61953" y="24956"/>
                  </a:lnTo>
                  <a:cubicBezTo>
                    <a:pt x="60267" y="26914"/>
                    <a:pt x="58604" y="28888"/>
                    <a:pt x="56936" y="30863"/>
                  </a:cubicBezTo>
                  <a:cubicBezTo>
                    <a:pt x="58027" y="29402"/>
                    <a:pt x="59130" y="27953"/>
                    <a:pt x="60259" y="26521"/>
                  </a:cubicBezTo>
                  <a:cubicBezTo>
                    <a:pt x="60822" y="25996"/>
                    <a:pt x="61388" y="25476"/>
                    <a:pt x="61953" y="24956"/>
                  </a:cubicBezTo>
                  <a:close/>
                  <a:moveTo>
                    <a:pt x="37740" y="17681"/>
                  </a:moveTo>
                  <a:lnTo>
                    <a:pt x="37740" y="17681"/>
                  </a:lnTo>
                  <a:cubicBezTo>
                    <a:pt x="36906" y="18931"/>
                    <a:pt x="36083" y="20187"/>
                    <a:pt x="35251" y="21440"/>
                  </a:cubicBezTo>
                  <a:cubicBezTo>
                    <a:pt x="33909" y="23189"/>
                    <a:pt x="32679" y="25011"/>
                    <a:pt x="31484" y="26859"/>
                  </a:cubicBezTo>
                  <a:cubicBezTo>
                    <a:pt x="30325" y="28409"/>
                    <a:pt x="29112" y="29902"/>
                    <a:pt x="27795" y="31306"/>
                  </a:cubicBezTo>
                  <a:lnTo>
                    <a:pt x="27795" y="31306"/>
                  </a:lnTo>
                  <a:cubicBezTo>
                    <a:pt x="29397" y="29597"/>
                    <a:pt x="30571" y="27078"/>
                    <a:pt x="31891" y="25138"/>
                  </a:cubicBezTo>
                  <a:cubicBezTo>
                    <a:pt x="33666" y="22534"/>
                    <a:pt x="35679" y="20126"/>
                    <a:pt x="37705" y="17721"/>
                  </a:cubicBezTo>
                  <a:cubicBezTo>
                    <a:pt x="37717" y="17707"/>
                    <a:pt x="37729" y="17695"/>
                    <a:pt x="37740" y="17681"/>
                  </a:cubicBezTo>
                  <a:close/>
                  <a:moveTo>
                    <a:pt x="42931" y="17964"/>
                  </a:moveTo>
                  <a:cubicBezTo>
                    <a:pt x="39604" y="22773"/>
                    <a:pt x="36443" y="27693"/>
                    <a:pt x="32904" y="31969"/>
                  </a:cubicBezTo>
                  <a:cubicBezTo>
                    <a:pt x="33895" y="30623"/>
                    <a:pt x="34830" y="29238"/>
                    <a:pt x="35774" y="27861"/>
                  </a:cubicBezTo>
                  <a:cubicBezTo>
                    <a:pt x="38083" y="24489"/>
                    <a:pt x="40444" y="21198"/>
                    <a:pt x="42931" y="17964"/>
                  </a:cubicBezTo>
                  <a:close/>
                  <a:moveTo>
                    <a:pt x="44383" y="8740"/>
                  </a:moveTo>
                  <a:cubicBezTo>
                    <a:pt x="44331" y="8858"/>
                    <a:pt x="44268" y="8977"/>
                    <a:pt x="44210" y="9095"/>
                  </a:cubicBezTo>
                  <a:cubicBezTo>
                    <a:pt x="42149" y="11370"/>
                    <a:pt x="40327" y="13864"/>
                    <a:pt x="38583" y="16428"/>
                  </a:cubicBezTo>
                  <a:cubicBezTo>
                    <a:pt x="37474" y="17612"/>
                    <a:pt x="36386" y="18761"/>
                    <a:pt x="35459" y="19864"/>
                  </a:cubicBezTo>
                  <a:cubicBezTo>
                    <a:pt x="32266" y="23669"/>
                    <a:pt x="29674" y="27904"/>
                    <a:pt x="26902" y="32015"/>
                  </a:cubicBezTo>
                  <a:cubicBezTo>
                    <a:pt x="26894" y="31989"/>
                    <a:pt x="26882" y="31969"/>
                    <a:pt x="26873" y="31943"/>
                  </a:cubicBezTo>
                  <a:cubicBezTo>
                    <a:pt x="26836" y="31833"/>
                    <a:pt x="26813" y="31732"/>
                    <a:pt x="26781" y="31628"/>
                  </a:cubicBezTo>
                  <a:cubicBezTo>
                    <a:pt x="26911" y="31487"/>
                    <a:pt x="27041" y="31342"/>
                    <a:pt x="27171" y="31201"/>
                  </a:cubicBezTo>
                  <a:cubicBezTo>
                    <a:pt x="27191" y="31178"/>
                    <a:pt x="27171" y="31147"/>
                    <a:pt x="27146" y="31147"/>
                  </a:cubicBezTo>
                  <a:cubicBezTo>
                    <a:pt x="27139" y="31147"/>
                    <a:pt x="27131" y="31149"/>
                    <a:pt x="27125" y="31155"/>
                  </a:cubicBezTo>
                  <a:cubicBezTo>
                    <a:pt x="27662" y="30667"/>
                    <a:pt x="28198" y="29717"/>
                    <a:pt x="28712" y="28758"/>
                  </a:cubicBezTo>
                  <a:cubicBezTo>
                    <a:pt x="29630" y="27503"/>
                    <a:pt x="30436" y="26166"/>
                    <a:pt x="31256" y="24829"/>
                  </a:cubicBezTo>
                  <a:cubicBezTo>
                    <a:pt x="32783" y="22834"/>
                    <a:pt x="34408" y="20909"/>
                    <a:pt x="35985" y="18960"/>
                  </a:cubicBezTo>
                  <a:cubicBezTo>
                    <a:pt x="37125" y="17551"/>
                    <a:pt x="38150" y="16079"/>
                    <a:pt x="39160" y="14575"/>
                  </a:cubicBezTo>
                  <a:cubicBezTo>
                    <a:pt x="39562" y="13974"/>
                    <a:pt x="39977" y="13382"/>
                    <a:pt x="40396" y="12790"/>
                  </a:cubicBezTo>
                  <a:cubicBezTo>
                    <a:pt x="40581" y="12559"/>
                    <a:pt x="40766" y="12326"/>
                    <a:pt x="40950" y="12092"/>
                  </a:cubicBezTo>
                  <a:cubicBezTo>
                    <a:pt x="41776" y="11281"/>
                    <a:pt x="44216" y="9118"/>
                    <a:pt x="44383" y="8740"/>
                  </a:cubicBezTo>
                  <a:close/>
                  <a:moveTo>
                    <a:pt x="57142" y="17706"/>
                  </a:moveTo>
                  <a:cubicBezTo>
                    <a:pt x="55448" y="19804"/>
                    <a:pt x="53810" y="21931"/>
                    <a:pt x="52155" y="23923"/>
                  </a:cubicBezTo>
                  <a:cubicBezTo>
                    <a:pt x="49906" y="26631"/>
                    <a:pt x="47657" y="29345"/>
                    <a:pt x="45408" y="32064"/>
                  </a:cubicBezTo>
                  <a:cubicBezTo>
                    <a:pt x="47484" y="29295"/>
                    <a:pt x="49473" y="26455"/>
                    <a:pt x="51577" y="23856"/>
                  </a:cubicBezTo>
                  <a:cubicBezTo>
                    <a:pt x="53298" y="21735"/>
                    <a:pt x="55214" y="19721"/>
                    <a:pt x="57142" y="17706"/>
                  </a:cubicBezTo>
                  <a:close/>
                  <a:moveTo>
                    <a:pt x="59089" y="954"/>
                  </a:moveTo>
                  <a:lnTo>
                    <a:pt x="59089" y="954"/>
                  </a:lnTo>
                  <a:cubicBezTo>
                    <a:pt x="59364" y="1069"/>
                    <a:pt x="59629" y="1205"/>
                    <a:pt x="59886" y="1361"/>
                  </a:cubicBezTo>
                  <a:cubicBezTo>
                    <a:pt x="59843" y="1361"/>
                    <a:pt x="59805" y="1378"/>
                    <a:pt x="59777" y="1410"/>
                  </a:cubicBezTo>
                  <a:cubicBezTo>
                    <a:pt x="55212" y="6716"/>
                    <a:pt x="50235" y="11572"/>
                    <a:pt x="45786" y="16994"/>
                  </a:cubicBezTo>
                  <a:cubicBezTo>
                    <a:pt x="41687" y="21988"/>
                    <a:pt x="38465" y="27953"/>
                    <a:pt x="34102" y="32722"/>
                  </a:cubicBezTo>
                  <a:cubicBezTo>
                    <a:pt x="38574" y="27739"/>
                    <a:pt x="41808" y="21085"/>
                    <a:pt x="45977" y="15926"/>
                  </a:cubicBezTo>
                  <a:cubicBezTo>
                    <a:pt x="48332" y="13007"/>
                    <a:pt x="50801" y="10195"/>
                    <a:pt x="53382" y="7484"/>
                  </a:cubicBezTo>
                  <a:cubicBezTo>
                    <a:pt x="55359" y="5405"/>
                    <a:pt x="57672" y="3616"/>
                    <a:pt x="59084" y="1087"/>
                  </a:cubicBezTo>
                  <a:cubicBezTo>
                    <a:pt x="59104" y="1046"/>
                    <a:pt x="59107" y="997"/>
                    <a:pt x="59089" y="954"/>
                  </a:cubicBezTo>
                  <a:close/>
                  <a:moveTo>
                    <a:pt x="29783" y="29411"/>
                  </a:moveTo>
                  <a:cubicBezTo>
                    <a:pt x="29529" y="29821"/>
                    <a:pt x="29290" y="30237"/>
                    <a:pt x="29062" y="30655"/>
                  </a:cubicBezTo>
                  <a:cubicBezTo>
                    <a:pt x="28525" y="31490"/>
                    <a:pt x="28005" y="32330"/>
                    <a:pt x="27514" y="33176"/>
                  </a:cubicBezTo>
                  <a:cubicBezTo>
                    <a:pt x="27327" y="32924"/>
                    <a:pt x="27168" y="32656"/>
                    <a:pt x="27044" y="32370"/>
                  </a:cubicBezTo>
                  <a:cubicBezTo>
                    <a:pt x="28089" y="31464"/>
                    <a:pt x="28969" y="30465"/>
                    <a:pt x="29783" y="29411"/>
                  </a:cubicBezTo>
                  <a:close/>
                  <a:moveTo>
                    <a:pt x="39946" y="18972"/>
                  </a:moveTo>
                  <a:lnTo>
                    <a:pt x="39946" y="18972"/>
                  </a:lnTo>
                  <a:cubicBezTo>
                    <a:pt x="37558" y="22104"/>
                    <a:pt x="35182" y="25248"/>
                    <a:pt x="32849" y="28418"/>
                  </a:cubicBezTo>
                  <a:cubicBezTo>
                    <a:pt x="32292" y="29215"/>
                    <a:pt x="31744" y="30020"/>
                    <a:pt x="31204" y="30828"/>
                  </a:cubicBezTo>
                  <a:cubicBezTo>
                    <a:pt x="29981" y="32638"/>
                    <a:pt x="29486" y="33269"/>
                    <a:pt x="29397" y="33269"/>
                  </a:cubicBezTo>
                  <a:cubicBezTo>
                    <a:pt x="29214" y="33269"/>
                    <a:pt x="30747" y="30605"/>
                    <a:pt x="31201" y="30035"/>
                  </a:cubicBezTo>
                  <a:cubicBezTo>
                    <a:pt x="32269" y="28692"/>
                    <a:pt x="33450" y="27445"/>
                    <a:pt x="34498" y="26085"/>
                  </a:cubicBezTo>
                  <a:cubicBezTo>
                    <a:pt x="36334" y="23709"/>
                    <a:pt x="38115" y="21322"/>
                    <a:pt x="39946" y="18972"/>
                  </a:cubicBezTo>
                  <a:close/>
                  <a:moveTo>
                    <a:pt x="20187" y="31481"/>
                  </a:moveTo>
                  <a:cubicBezTo>
                    <a:pt x="20476" y="31772"/>
                    <a:pt x="20675" y="32099"/>
                    <a:pt x="20779" y="32442"/>
                  </a:cubicBezTo>
                  <a:cubicBezTo>
                    <a:pt x="20776" y="32448"/>
                    <a:pt x="20770" y="32445"/>
                    <a:pt x="20764" y="32451"/>
                  </a:cubicBezTo>
                  <a:cubicBezTo>
                    <a:pt x="20562" y="32691"/>
                    <a:pt x="20375" y="32939"/>
                    <a:pt x="20181" y="33187"/>
                  </a:cubicBezTo>
                  <a:cubicBezTo>
                    <a:pt x="20323" y="32867"/>
                    <a:pt x="20438" y="32535"/>
                    <a:pt x="20531" y="32197"/>
                  </a:cubicBezTo>
                  <a:cubicBezTo>
                    <a:pt x="20566" y="32061"/>
                    <a:pt x="20468" y="31978"/>
                    <a:pt x="20362" y="31978"/>
                  </a:cubicBezTo>
                  <a:cubicBezTo>
                    <a:pt x="20304" y="31978"/>
                    <a:pt x="20244" y="32003"/>
                    <a:pt x="20201" y="32058"/>
                  </a:cubicBezTo>
                  <a:cubicBezTo>
                    <a:pt x="19887" y="32471"/>
                    <a:pt x="19581" y="32890"/>
                    <a:pt x="19275" y="33311"/>
                  </a:cubicBezTo>
                  <a:cubicBezTo>
                    <a:pt x="19601" y="32711"/>
                    <a:pt x="19916" y="32107"/>
                    <a:pt x="20187" y="31481"/>
                  </a:cubicBezTo>
                  <a:close/>
                  <a:moveTo>
                    <a:pt x="14638" y="29498"/>
                  </a:moveTo>
                  <a:cubicBezTo>
                    <a:pt x="14757" y="29567"/>
                    <a:pt x="14875" y="29636"/>
                    <a:pt x="14988" y="29705"/>
                  </a:cubicBezTo>
                  <a:cubicBezTo>
                    <a:pt x="14160" y="30833"/>
                    <a:pt x="13024" y="32410"/>
                    <a:pt x="12475" y="33326"/>
                  </a:cubicBezTo>
                  <a:lnTo>
                    <a:pt x="12475" y="33326"/>
                  </a:lnTo>
                  <a:cubicBezTo>
                    <a:pt x="13239" y="32051"/>
                    <a:pt x="14032" y="30856"/>
                    <a:pt x="14638" y="29498"/>
                  </a:cubicBezTo>
                  <a:close/>
                  <a:moveTo>
                    <a:pt x="63354" y="5319"/>
                  </a:moveTo>
                  <a:cubicBezTo>
                    <a:pt x="63471" y="5319"/>
                    <a:pt x="62297" y="6873"/>
                    <a:pt x="61506" y="7926"/>
                  </a:cubicBezTo>
                  <a:cubicBezTo>
                    <a:pt x="59101" y="10530"/>
                    <a:pt x="56861" y="13405"/>
                    <a:pt x="54693" y="16298"/>
                  </a:cubicBezTo>
                  <a:cubicBezTo>
                    <a:pt x="55588" y="15164"/>
                    <a:pt x="56520" y="14061"/>
                    <a:pt x="57473" y="12981"/>
                  </a:cubicBezTo>
                  <a:lnTo>
                    <a:pt x="57473" y="12981"/>
                  </a:lnTo>
                  <a:cubicBezTo>
                    <a:pt x="55316" y="15666"/>
                    <a:pt x="53235" y="18368"/>
                    <a:pt x="51188" y="21117"/>
                  </a:cubicBezTo>
                  <a:cubicBezTo>
                    <a:pt x="51563" y="20559"/>
                    <a:pt x="51944" y="20008"/>
                    <a:pt x="52334" y="19459"/>
                  </a:cubicBezTo>
                  <a:lnTo>
                    <a:pt x="52334" y="19459"/>
                  </a:lnTo>
                  <a:cubicBezTo>
                    <a:pt x="51537" y="20528"/>
                    <a:pt x="50740" y="21590"/>
                    <a:pt x="49946" y="22615"/>
                  </a:cubicBezTo>
                  <a:cubicBezTo>
                    <a:pt x="47229" y="26116"/>
                    <a:pt x="44049" y="29617"/>
                    <a:pt x="41360" y="33354"/>
                  </a:cubicBezTo>
                  <a:lnTo>
                    <a:pt x="41360" y="33354"/>
                  </a:lnTo>
                  <a:cubicBezTo>
                    <a:pt x="41610" y="32999"/>
                    <a:pt x="41858" y="32641"/>
                    <a:pt x="42102" y="32281"/>
                  </a:cubicBezTo>
                  <a:cubicBezTo>
                    <a:pt x="44054" y="29780"/>
                    <a:pt x="45858" y="27156"/>
                    <a:pt x="47738" y="24613"/>
                  </a:cubicBezTo>
                  <a:cubicBezTo>
                    <a:pt x="50657" y="20666"/>
                    <a:pt x="53737" y="16861"/>
                    <a:pt x="56768" y="13007"/>
                  </a:cubicBezTo>
                  <a:cubicBezTo>
                    <a:pt x="58108" y="11304"/>
                    <a:pt x="59453" y="9615"/>
                    <a:pt x="60853" y="7963"/>
                  </a:cubicBezTo>
                  <a:cubicBezTo>
                    <a:pt x="61543" y="7164"/>
                    <a:pt x="62262" y="6387"/>
                    <a:pt x="63004" y="5636"/>
                  </a:cubicBezTo>
                  <a:cubicBezTo>
                    <a:pt x="63217" y="5415"/>
                    <a:pt x="63325" y="5319"/>
                    <a:pt x="63354" y="5319"/>
                  </a:cubicBezTo>
                  <a:close/>
                  <a:moveTo>
                    <a:pt x="7666" y="32382"/>
                  </a:moveTo>
                  <a:lnTo>
                    <a:pt x="7666" y="32382"/>
                  </a:lnTo>
                  <a:cubicBezTo>
                    <a:pt x="7649" y="32411"/>
                    <a:pt x="7634" y="32439"/>
                    <a:pt x="7617" y="32468"/>
                  </a:cubicBezTo>
                  <a:cubicBezTo>
                    <a:pt x="7392" y="32832"/>
                    <a:pt x="7155" y="33187"/>
                    <a:pt x="6915" y="33545"/>
                  </a:cubicBezTo>
                  <a:lnTo>
                    <a:pt x="6913" y="33545"/>
                  </a:lnTo>
                  <a:cubicBezTo>
                    <a:pt x="6895" y="33522"/>
                    <a:pt x="6878" y="33499"/>
                    <a:pt x="6861" y="33479"/>
                  </a:cubicBezTo>
                  <a:cubicBezTo>
                    <a:pt x="6269" y="32743"/>
                    <a:pt x="6967" y="32439"/>
                    <a:pt x="7666" y="32382"/>
                  </a:cubicBezTo>
                  <a:close/>
                  <a:moveTo>
                    <a:pt x="18957" y="27705"/>
                  </a:moveTo>
                  <a:lnTo>
                    <a:pt x="18957" y="27705"/>
                  </a:lnTo>
                  <a:cubicBezTo>
                    <a:pt x="18311" y="28834"/>
                    <a:pt x="17658" y="29959"/>
                    <a:pt x="16971" y="31065"/>
                  </a:cubicBezTo>
                  <a:cubicBezTo>
                    <a:pt x="16350" y="31888"/>
                    <a:pt x="15738" y="32714"/>
                    <a:pt x="15129" y="33539"/>
                  </a:cubicBezTo>
                  <a:cubicBezTo>
                    <a:pt x="14913" y="33554"/>
                    <a:pt x="14696" y="33568"/>
                    <a:pt x="14479" y="33591"/>
                  </a:cubicBezTo>
                  <a:cubicBezTo>
                    <a:pt x="14494" y="33568"/>
                    <a:pt x="14505" y="33545"/>
                    <a:pt x="14520" y="33525"/>
                  </a:cubicBezTo>
                  <a:cubicBezTo>
                    <a:pt x="14527" y="33527"/>
                    <a:pt x="14535" y="33528"/>
                    <a:pt x="14542" y="33528"/>
                  </a:cubicBezTo>
                  <a:cubicBezTo>
                    <a:pt x="14580" y="33528"/>
                    <a:pt x="14614" y="33503"/>
                    <a:pt x="14624" y="33464"/>
                  </a:cubicBezTo>
                  <a:cubicBezTo>
                    <a:pt x="14661" y="33343"/>
                    <a:pt x="14725" y="33228"/>
                    <a:pt x="14771" y="33109"/>
                  </a:cubicBezTo>
                  <a:cubicBezTo>
                    <a:pt x="15080" y="32618"/>
                    <a:pt x="15357" y="32107"/>
                    <a:pt x="15602" y="31582"/>
                  </a:cubicBezTo>
                  <a:cubicBezTo>
                    <a:pt x="16561" y="30208"/>
                    <a:pt x="17903" y="28955"/>
                    <a:pt x="18957" y="27705"/>
                  </a:cubicBezTo>
                  <a:close/>
                  <a:moveTo>
                    <a:pt x="33297" y="29090"/>
                  </a:moveTo>
                  <a:cubicBezTo>
                    <a:pt x="32685" y="30020"/>
                    <a:pt x="32102" y="30964"/>
                    <a:pt x="31556" y="31957"/>
                  </a:cubicBezTo>
                  <a:cubicBezTo>
                    <a:pt x="31250" y="32780"/>
                    <a:pt x="30670" y="33329"/>
                    <a:pt x="29815" y="33603"/>
                  </a:cubicBezTo>
                  <a:cubicBezTo>
                    <a:pt x="29977" y="33245"/>
                    <a:pt x="30159" y="32896"/>
                    <a:pt x="30358" y="32558"/>
                  </a:cubicBezTo>
                  <a:cubicBezTo>
                    <a:pt x="31386" y="31487"/>
                    <a:pt x="32359" y="30312"/>
                    <a:pt x="33297" y="29090"/>
                  </a:cubicBezTo>
                  <a:close/>
                  <a:moveTo>
                    <a:pt x="8567" y="32460"/>
                  </a:moveTo>
                  <a:lnTo>
                    <a:pt x="8567" y="32460"/>
                  </a:lnTo>
                  <a:cubicBezTo>
                    <a:pt x="8671" y="32488"/>
                    <a:pt x="8766" y="32517"/>
                    <a:pt x="8861" y="32546"/>
                  </a:cubicBezTo>
                  <a:cubicBezTo>
                    <a:pt x="8570" y="32947"/>
                    <a:pt x="8220" y="33297"/>
                    <a:pt x="7848" y="33623"/>
                  </a:cubicBezTo>
                  <a:cubicBezTo>
                    <a:pt x="8067" y="33262"/>
                    <a:pt x="8313" y="32916"/>
                    <a:pt x="8550" y="32564"/>
                  </a:cubicBezTo>
                  <a:cubicBezTo>
                    <a:pt x="8567" y="32532"/>
                    <a:pt x="8576" y="32494"/>
                    <a:pt x="8567" y="32460"/>
                  </a:cubicBezTo>
                  <a:close/>
                  <a:moveTo>
                    <a:pt x="15328" y="29925"/>
                  </a:moveTo>
                  <a:cubicBezTo>
                    <a:pt x="15449" y="30003"/>
                    <a:pt x="15551" y="30075"/>
                    <a:pt x="15637" y="30136"/>
                  </a:cubicBezTo>
                  <a:cubicBezTo>
                    <a:pt x="14676" y="31328"/>
                    <a:pt x="13613" y="32442"/>
                    <a:pt x="12678" y="33629"/>
                  </a:cubicBezTo>
                  <a:cubicBezTo>
                    <a:pt x="12730" y="33562"/>
                    <a:pt x="12698" y="33464"/>
                    <a:pt x="12617" y="33441"/>
                  </a:cubicBezTo>
                  <a:cubicBezTo>
                    <a:pt x="13619" y="32347"/>
                    <a:pt x="14445" y="31132"/>
                    <a:pt x="15328" y="29925"/>
                  </a:cubicBezTo>
                  <a:close/>
                  <a:moveTo>
                    <a:pt x="23916" y="22709"/>
                  </a:moveTo>
                  <a:cubicBezTo>
                    <a:pt x="23973" y="22709"/>
                    <a:pt x="23052" y="23981"/>
                    <a:pt x="22912" y="24209"/>
                  </a:cubicBezTo>
                  <a:cubicBezTo>
                    <a:pt x="21732" y="26143"/>
                    <a:pt x="20450" y="28014"/>
                    <a:pt x="19122" y="29847"/>
                  </a:cubicBezTo>
                  <a:cubicBezTo>
                    <a:pt x="19001" y="30011"/>
                    <a:pt x="18873" y="30173"/>
                    <a:pt x="18752" y="30335"/>
                  </a:cubicBezTo>
                  <a:cubicBezTo>
                    <a:pt x="17811" y="31429"/>
                    <a:pt x="16879" y="32523"/>
                    <a:pt x="16064" y="33727"/>
                  </a:cubicBezTo>
                  <a:cubicBezTo>
                    <a:pt x="15909" y="33652"/>
                    <a:pt x="15744" y="33591"/>
                    <a:pt x="15577" y="33551"/>
                  </a:cubicBezTo>
                  <a:cubicBezTo>
                    <a:pt x="15680" y="33424"/>
                    <a:pt x="15773" y="33288"/>
                    <a:pt x="15874" y="33158"/>
                  </a:cubicBezTo>
                  <a:cubicBezTo>
                    <a:pt x="17774" y="30869"/>
                    <a:pt x="19690" y="28499"/>
                    <a:pt x="21402" y="26068"/>
                  </a:cubicBezTo>
                  <a:cubicBezTo>
                    <a:pt x="22092" y="25089"/>
                    <a:pt x="22739" y="24105"/>
                    <a:pt x="23504" y="23175"/>
                  </a:cubicBezTo>
                  <a:cubicBezTo>
                    <a:pt x="23780" y="22839"/>
                    <a:pt x="23898" y="22709"/>
                    <a:pt x="23916" y="22709"/>
                  </a:cubicBezTo>
                  <a:close/>
                  <a:moveTo>
                    <a:pt x="14918" y="31868"/>
                  </a:moveTo>
                  <a:cubicBezTo>
                    <a:pt x="14981" y="31868"/>
                    <a:pt x="15001" y="31929"/>
                    <a:pt x="14962" y="32070"/>
                  </a:cubicBezTo>
                  <a:cubicBezTo>
                    <a:pt x="14632" y="32590"/>
                    <a:pt x="14309" y="33112"/>
                    <a:pt x="13997" y="33640"/>
                  </a:cubicBezTo>
                  <a:lnTo>
                    <a:pt x="14000" y="33640"/>
                  </a:lnTo>
                  <a:cubicBezTo>
                    <a:pt x="13582" y="33687"/>
                    <a:pt x="13163" y="33727"/>
                    <a:pt x="12744" y="33753"/>
                  </a:cubicBezTo>
                  <a:cubicBezTo>
                    <a:pt x="13509" y="33047"/>
                    <a:pt x="14640" y="31868"/>
                    <a:pt x="14918" y="31868"/>
                  </a:cubicBezTo>
                  <a:close/>
                  <a:moveTo>
                    <a:pt x="18744" y="31879"/>
                  </a:moveTo>
                  <a:lnTo>
                    <a:pt x="18744" y="31879"/>
                  </a:lnTo>
                  <a:cubicBezTo>
                    <a:pt x="18576" y="32246"/>
                    <a:pt x="18391" y="32607"/>
                    <a:pt x="18201" y="32962"/>
                  </a:cubicBezTo>
                  <a:cubicBezTo>
                    <a:pt x="17932" y="33279"/>
                    <a:pt x="17618" y="33551"/>
                    <a:pt x="17263" y="33767"/>
                  </a:cubicBezTo>
                  <a:cubicBezTo>
                    <a:pt x="17280" y="33710"/>
                    <a:pt x="17289" y="33646"/>
                    <a:pt x="17306" y="33591"/>
                  </a:cubicBezTo>
                  <a:cubicBezTo>
                    <a:pt x="17704" y="32985"/>
                    <a:pt x="18209" y="32413"/>
                    <a:pt x="18744" y="31879"/>
                  </a:cubicBezTo>
                  <a:close/>
                  <a:moveTo>
                    <a:pt x="66440" y="29578"/>
                  </a:moveTo>
                  <a:cubicBezTo>
                    <a:pt x="66659" y="29907"/>
                    <a:pt x="66792" y="30176"/>
                    <a:pt x="66864" y="30398"/>
                  </a:cubicBezTo>
                  <a:cubicBezTo>
                    <a:pt x="66844" y="30404"/>
                    <a:pt x="66824" y="30404"/>
                    <a:pt x="66806" y="30424"/>
                  </a:cubicBezTo>
                  <a:cubicBezTo>
                    <a:pt x="65836" y="31550"/>
                    <a:pt x="64861" y="32667"/>
                    <a:pt x="63879" y="33779"/>
                  </a:cubicBezTo>
                  <a:cubicBezTo>
                    <a:pt x="64869" y="32445"/>
                    <a:pt x="65744" y="31054"/>
                    <a:pt x="66440" y="29578"/>
                  </a:cubicBezTo>
                  <a:close/>
                  <a:moveTo>
                    <a:pt x="53696" y="2429"/>
                  </a:moveTo>
                  <a:cubicBezTo>
                    <a:pt x="53845" y="2429"/>
                    <a:pt x="53297" y="3167"/>
                    <a:pt x="52019" y="4485"/>
                  </a:cubicBezTo>
                  <a:cubicBezTo>
                    <a:pt x="50824" y="5717"/>
                    <a:pt x="49660" y="6999"/>
                    <a:pt x="48514" y="8301"/>
                  </a:cubicBezTo>
                  <a:cubicBezTo>
                    <a:pt x="45630" y="11396"/>
                    <a:pt x="42893" y="14647"/>
                    <a:pt x="40330" y="17788"/>
                  </a:cubicBezTo>
                  <a:cubicBezTo>
                    <a:pt x="37691" y="21018"/>
                    <a:pt x="35448" y="24564"/>
                    <a:pt x="32760" y="27754"/>
                  </a:cubicBezTo>
                  <a:cubicBezTo>
                    <a:pt x="31094" y="29728"/>
                    <a:pt x="29356" y="31542"/>
                    <a:pt x="28432" y="33984"/>
                  </a:cubicBezTo>
                  <a:cubicBezTo>
                    <a:pt x="28314" y="33912"/>
                    <a:pt x="28201" y="33834"/>
                    <a:pt x="28092" y="33747"/>
                  </a:cubicBezTo>
                  <a:cubicBezTo>
                    <a:pt x="28109" y="33733"/>
                    <a:pt x="28123" y="33713"/>
                    <a:pt x="28129" y="33689"/>
                  </a:cubicBezTo>
                  <a:cubicBezTo>
                    <a:pt x="28222" y="33135"/>
                    <a:pt x="28415" y="32595"/>
                    <a:pt x="28666" y="32070"/>
                  </a:cubicBezTo>
                  <a:cubicBezTo>
                    <a:pt x="28837" y="31747"/>
                    <a:pt x="29013" y="31426"/>
                    <a:pt x="29197" y="31114"/>
                  </a:cubicBezTo>
                  <a:lnTo>
                    <a:pt x="29252" y="31031"/>
                  </a:lnTo>
                  <a:cubicBezTo>
                    <a:pt x="29815" y="30323"/>
                    <a:pt x="30447" y="29495"/>
                    <a:pt x="30794" y="29033"/>
                  </a:cubicBezTo>
                  <a:cubicBezTo>
                    <a:pt x="32027" y="27624"/>
                    <a:pt x="33418" y="26299"/>
                    <a:pt x="34388" y="25008"/>
                  </a:cubicBezTo>
                  <a:cubicBezTo>
                    <a:pt x="38208" y="19918"/>
                    <a:pt x="42382" y="15126"/>
                    <a:pt x="46416" y="10209"/>
                  </a:cubicBezTo>
                  <a:cubicBezTo>
                    <a:pt x="47270" y="9164"/>
                    <a:pt x="48142" y="8142"/>
                    <a:pt x="49037" y="7141"/>
                  </a:cubicBezTo>
                  <a:cubicBezTo>
                    <a:pt x="49969" y="6176"/>
                    <a:pt x="50882" y="5200"/>
                    <a:pt x="51754" y="4199"/>
                  </a:cubicBezTo>
                  <a:cubicBezTo>
                    <a:pt x="51771" y="4181"/>
                    <a:pt x="51785" y="4161"/>
                    <a:pt x="51803" y="4147"/>
                  </a:cubicBezTo>
                  <a:cubicBezTo>
                    <a:pt x="52931" y="2969"/>
                    <a:pt x="53569" y="2429"/>
                    <a:pt x="53696" y="2429"/>
                  </a:cubicBezTo>
                  <a:close/>
                  <a:moveTo>
                    <a:pt x="67121" y="24491"/>
                  </a:moveTo>
                  <a:lnTo>
                    <a:pt x="67121" y="24491"/>
                  </a:lnTo>
                  <a:cubicBezTo>
                    <a:pt x="67110" y="24740"/>
                    <a:pt x="67095" y="24985"/>
                    <a:pt x="67075" y="25233"/>
                  </a:cubicBezTo>
                  <a:cubicBezTo>
                    <a:pt x="67060" y="25239"/>
                    <a:pt x="67043" y="25239"/>
                    <a:pt x="67029" y="25257"/>
                  </a:cubicBezTo>
                  <a:cubicBezTo>
                    <a:pt x="64604" y="28204"/>
                    <a:pt x="62127" y="31114"/>
                    <a:pt x="59635" y="34010"/>
                  </a:cubicBezTo>
                  <a:cubicBezTo>
                    <a:pt x="60022" y="33502"/>
                    <a:pt x="60403" y="32991"/>
                    <a:pt x="60784" y="32480"/>
                  </a:cubicBezTo>
                  <a:cubicBezTo>
                    <a:pt x="63030" y="29913"/>
                    <a:pt x="65210" y="27298"/>
                    <a:pt x="67121" y="24491"/>
                  </a:cubicBezTo>
                  <a:close/>
                  <a:moveTo>
                    <a:pt x="17060" y="33314"/>
                  </a:moveTo>
                  <a:lnTo>
                    <a:pt x="17060" y="33314"/>
                  </a:lnTo>
                  <a:cubicBezTo>
                    <a:pt x="16965" y="33551"/>
                    <a:pt x="16899" y="33796"/>
                    <a:pt x="16861" y="34045"/>
                  </a:cubicBezTo>
                  <a:cubicBezTo>
                    <a:pt x="16855" y="34085"/>
                    <a:pt x="16864" y="34125"/>
                    <a:pt x="16884" y="34163"/>
                  </a:cubicBezTo>
                  <a:cubicBezTo>
                    <a:pt x="16881" y="34163"/>
                    <a:pt x="16881" y="34163"/>
                    <a:pt x="16881" y="34166"/>
                  </a:cubicBezTo>
                  <a:cubicBezTo>
                    <a:pt x="16723" y="34073"/>
                    <a:pt x="16549" y="33972"/>
                    <a:pt x="16362" y="33874"/>
                  </a:cubicBezTo>
                  <a:cubicBezTo>
                    <a:pt x="16506" y="33701"/>
                    <a:pt x="16636" y="33525"/>
                    <a:pt x="16778" y="33352"/>
                  </a:cubicBezTo>
                  <a:cubicBezTo>
                    <a:pt x="16814" y="33375"/>
                    <a:pt x="16850" y="33385"/>
                    <a:pt x="16886" y="33385"/>
                  </a:cubicBezTo>
                  <a:cubicBezTo>
                    <a:pt x="16944" y="33385"/>
                    <a:pt x="17002" y="33359"/>
                    <a:pt x="17060" y="33314"/>
                  </a:cubicBezTo>
                  <a:close/>
                  <a:moveTo>
                    <a:pt x="29769" y="33150"/>
                  </a:moveTo>
                  <a:cubicBezTo>
                    <a:pt x="29553" y="33536"/>
                    <a:pt x="29350" y="33932"/>
                    <a:pt x="29157" y="34336"/>
                  </a:cubicBezTo>
                  <a:cubicBezTo>
                    <a:pt x="29004" y="34278"/>
                    <a:pt x="28854" y="34215"/>
                    <a:pt x="28709" y="34143"/>
                  </a:cubicBezTo>
                  <a:cubicBezTo>
                    <a:pt x="29070" y="33825"/>
                    <a:pt x="29423" y="33493"/>
                    <a:pt x="29769" y="33150"/>
                  </a:cubicBezTo>
                  <a:close/>
                  <a:moveTo>
                    <a:pt x="43609" y="23005"/>
                  </a:moveTo>
                  <a:lnTo>
                    <a:pt x="43609" y="23005"/>
                  </a:lnTo>
                  <a:cubicBezTo>
                    <a:pt x="41254" y="26273"/>
                    <a:pt x="38961" y="29596"/>
                    <a:pt x="36447" y="32748"/>
                  </a:cubicBezTo>
                  <a:cubicBezTo>
                    <a:pt x="36161" y="33107"/>
                    <a:pt x="34846" y="34546"/>
                    <a:pt x="34637" y="34546"/>
                  </a:cubicBezTo>
                  <a:cubicBezTo>
                    <a:pt x="34529" y="34546"/>
                    <a:pt x="34715" y="34164"/>
                    <a:pt x="35485" y="33057"/>
                  </a:cubicBezTo>
                  <a:cubicBezTo>
                    <a:pt x="36750" y="31241"/>
                    <a:pt x="38150" y="29521"/>
                    <a:pt x="39542" y="27800"/>
                  </a:cubicBezTo>
                  <a:cubicBezTo>
                    <a:pt x="40861" y="26172"/>
                    <a:pt x="42232" y="24584"/>
                    <a:pt x="43609" y="23005"/>
                  </a:cubicBezTo>
                  <a:close/>
                  <a:moveTo>
                    <a:pt x="64792" y="12711"/>
                  </a:moveTo>
                  <a:cubicBezTo>
                    <a:pt x="64973" y="12711"/>
                    <a:pt x="62293" y="16014"/>
                    <a:pt x="61982" y="16327"/>
                  </a:cubicBezTo>
                  <a:cubicBezTo>
                    <a:pt x="60871" y="17450"/>
                    <a:pt x="59759" y="18550"/>
                    <a:pt x="58685" y="19713"/>
                  </a:cubicBezTo>
                  <a:cubicBezTo>
                    <a:pt x="55798" y="22843"/>
                    <a:pt x="53148" y="26189"/>
                    <a:pt x="50440" y="29469"/>
                  </a:cubicBezTo>
                  <a:cubicBezTo>
                    <a:pt x="48965" y="31253"/>
                    <a:pt x="47394" y="32945"/>
                    <a:pt x="45835" y="34642"/>
                  </a:cubicBezTo>
                  <a:cubicBezTo>
                    <a:pt x="47438" y="32543"/>
                    <a:pt x="48999" y="30421"/>
                    <a:pt x="50633" y="28435"/>
                  </a:cubicBezTo>
                  <a:cubicBezTo>
                    <a:pt x="55053" y="23068"/>
                    <a:pt x="59520" y="17652"/>
                    <a:pt x="64581" y="12877"/>
                  </a:cubicBezTo>
                  <a:cubicBezTo>
                    <a:pt x="64702" y="12762"/>
                    <a:pt x="64769" y="12711"/>
                    <a:pt x="64792" y="12711"/>
                  </a:cubicBezTo>
                  <a:close/>
                  <a:moveTo>
                    <a:pt x="19171" y="32794"/>
                  </a:moveTo>
                  <a:lnTo>
                    <a:pt x="19171" y="32794"/>
                  </a:lnTo>
                  <a:cubicBezTo>
                    <a:pt x="18810" y="33461"/>
                    <a:pt x="18446" y="34125"/>
                    <a:pt x="18129" y="34815"/>
                  </a:cubicBezTo>
                  <a:cubicBezTo>
                    <a:pt x="18004" y="34763"/>
                    <a:pt x="17880" y="34703"/>
                    <a:pt x="17756" y="34639"/>
                  </a:cubicBezTo>
                  <a:cubicBezTo>
                    <a:pt x="18293" y="34073"/>
                    <a:pt x="18738" y="33438"/>
                    <a:pt x="19171" y="32794"/>
                  </a:cubicBezTo>
                  <a:close/>
                  <a:moveTo>
                    <a:pt x="20860" y="33043"/>
                  </a:moveTo>
                  <a:lnTo>
                    <a:pt x="20860" y="33043"/>
                  </a:lnTo>
                  <a:cubicBezTo>
                    <a:pt x="20834" y="33614"/>
                    <a:pt x="20542" y="34186"/>
                    <a:pt x="19878" y="34654"/>
                  </a:cubicBezTo>
                  <a:cubicBezTo>
                    <a:pt x="19716" y="34769"/>
                    <a:pt x="19535" y="34856"/>
                    <a:pt x="19344" y="34914"/>
                  </a:cubicBezTo>
                  <a:cubicBezTo>
                    <a:pt x="19517" y="34671"/>
                    <a:pt x="19696" y="34431"/>
                    <a:pt x="19872" y="34192"/>
                  </a:cubicBezTo>
                  <a:cubicBezTo>
                    <a:pt x="19874" y="34293"/>
                    <a:pt x="19961" y="34370"/>
                    <a:pt x="20050" y="34370"/>
                  </a:cubicBezTo>
                  <a:cubicBezTo>
                    <a:pt x="20100" y="34370"/>
                    <a:pt x="20151" y="34345"/>
                    <a:pt x="20187" y="34284"/>
                  </a:cubicBezTo>
                  <a:cubicBezTo>
                    <a:pt x="20427" y="33880"/>
                    <a:pt x="20637" y="33458"/>
                    <a:pt x="20860" y="33043"/>
                  </a:cubicBezTo>
                  <a:close/>
                  <a:moveTo>
                    <a:pt x="19763" y="33248"/>
                  </a:moveTo>
                  <a:lnTo>
                    <a:pt x="19763" y="33248"/>
                  </a:lnTo>
                  <a:cubicBezTo>
                    <a:pt x="19535" y="33756"/>
                    <a:pt x="19272" y="34250"/>
                    <a:pt x="19015" y="34752"/>
                  </a:cubicBezTo>
                  <a:cubicBezTo>
                    <a:pt x="18972" y="34827"/>
                    <a:pt x="18992" y="34925"/>
                    <a:pt x="19067" y="34977"/>
                  </a:cubicBezTo>
                  <a:cubicBezTo>
                    <a:pt x="19008" y="34983"/>
                    <a:pt x="18949" y="34987"/>
                    <a:pt x="18890" y="34987"/>
                  </a:cubicBezTo>
                  <a:cubicBezTo>
                    <a:pt x="18761" y="34987"/>
                    <a:pt x="18632" y="34971"/>
                    <a:pt x="18507" y="34940"/>
                  </a:cubicBezTo>
                  <a:cubicBezTo>
                    <a:pt x="18931" y="34379"/>
                    <a:pt x="19347" y="33814"/>
                    <a:pt x="19763" y="33248"/>
                  </a:cubicBezTo>
                  <a:close/>
                  <a:moveTo>
                    <a:pt x="39025" y="30502"/>
                  </a:moveTo>
                  <a:cubicBezTo>
                    <a:pt x="38164" y="31689"/>
                    <a:pt x="37382" y="32901"/>
                    <a:pt x="36735" y="34146"/>
                  </a:cubicBezTo>
                  <a:cubicBezTo>
                    <a:pt x="36222" y="34733"/>
                    <a:pt x="35956" y="34999"/>
                    <a:pt x="35891" y="34999"/>
                  </a:cubicBezTo>
                  <a:cubicBezTo>
                    <a:pt x="35802" y="34999"/>
                    <a:pt x="36089" y="34502"/>
                    <a:pt x="36634" y="33652"/>
                  </a:cubicBezTo>
                  <a:cubicBezTo>
                    <a:pt x="37339" y="32552"/>
                    <a:pt x="38170" y="31516"/>
                    <a:pt x="39025" y="30502"/>
                  </a:cubicBezTo>
                  <a:close/>
                  <a:moveTo>
                    <a:pt x="57147" y="2550"/>
                  </a:moveTo>
                  <a:lnTo>
                    <a:pt x="57300" y="3093"/>
                  </a:lnTo>
                  <a:cubicBezTo>
                    <a:pt x="56667" y="3731"/>
                    <a:pt x="56026" y="4360"/>
                    <a:pt x="55374" y="4978"/>
                  </a:cubicBezTo>
                  <a:cubicBezTo>
                    <a:pt x="54234" y="6075"/>
                    <a:pt x="53151" y="7239"/>
                    <a:pt x="52060" y="8385"/>
                  </a:cubicBezTo>
                  <a:cubicBezTo>
                    <a:pt x="49453" y="11119"/>
                    <a:pt x="47059" y="14043"/>
                    <a:pt x="44686" y="16977"/>
                  </a:cubicBezTo>
                  <a:cubicBezTo>
                    <a:pt x="40018" y="22751"/>
                    <a:pt x="36216" y="29174"/>
                    <a:pt x="31660" y="35041"/>
                  </a:cubicBezTo>
                  <a:cubicBezTo>
                    <a:pt x="31657" y="35049"/>
                    <a:pt x="31657" y="35052"/>
                    <a:pt x="31654" y="35058"/>
                  </a:cubicBezTo>
                  <a:cubicBezTo>
                    <a:pt x="31553" y="35026"/>
                    <a:pt x="31449" y="34994"/>
                    <a:pt x="31348" y="34966"/>
                  </a:cubicBezTo>
                  <a:cubicBezTo>
                    <a:pt x="30814" y="34815"/>
                    <a:pt x="30309" y="34697"/>
                    <a:pt x="29838" y="34561"/>
                  </a:cubicBezTo>
                  <a:cubicBezTo>
                    <a:pt x="31262" y="33513"/>
                    <a:pt x="31986" y="31848"/>
                    <a:pt x="32855" y="30283"/>
                  </a:cubicBezTo>
                  <a:cubicBezTo>
                    <a:pt x="35026" y="26368"/>
                    <a:pt x="38240" y="22595"/>
                    <a:pt x="41098" y="19191"/>
                  </a:cubicBezTo>
                  <a:cubicBezTo>
                    <a:pt x="42088" y="18013"/>
                    <a:pt x="43116" y="16855"/>
                    <a:pt x="44155" y="15701"/>
                  </a:cubicBezTo>
                  <a:lnTo>
                    <a:pt x="44155" y="15701"/>
                  </a:lnTo>
                  <a:cubicBezTo>
                    <a:pt x="39365" y="21778"/>
                    <a:pt x="35254" y="28403"/>
                    <a:pt x="30566" y="34547"/>
                  </a:cubicBezTo>
                  <a:cubicBezTo>
                    <a:pt x="30481" y="34656"/>
                    <a:pt x="30599" y="34785"/>
                    <a:pt x="30714" y="34785"/>
                  </a:cubicBezTo>
                  <a:cubicBezTo>
                    <a:pt x="30751" y="34785"/>
                    <a:pt x="30788" y="34772"/>
                    <a:pt x="30817" y="34740"/>
                  </a:cubicBezTo>
                  <a:cubicBezTo>
                    <a:pt x="35275" y="30037"/>
                    <a:pt x="38771" y="24636"/>
                    <a:pt x="42460" y="19332"/>
                  </a:cubicBezTo>
                  <a:cubicBezTo>
                    <a:pt x="44663" y="16162"/>
                    <a:pt x="47059" y="13151"/>
                    <a:pt x="49609" y="10276"/>
                  </a:cubicBezTo>
                  <a:cubicBezTo>
                    <a:pt x="51326" y="8477"/>
                    <a:pt x="53064" y="6702"/>
                    <a:pt x="54739" y="4871"/>
                  </a:cubicBezTo>
                  <a:cubicBezTo>
                    <a:pt x="55533" y="4089"/>
                    <a:pt x="56335" y="3315"/>
                    <a:pt x="57147" y="2550"/>
                  </a:cubicBezTo>
                  <a:close/>
                  <a:moveTo>
                    <a:pt x="13477" y="29024"/>
                  </a:moveTo>
                  <a:cubicBezTo>
                    <a:pt x="13662" y="29024"/>
                    <a:pt x="13948" y="29135"/>
                    <a:pt x="14260" y="29293"/>
                  </a:cubicBezTo>
                  <a:cubicBezTo>
                    <a:pt x="12935" y="31365"/>
                    <a:pt x="11474" y="33329"/>
                    <a:pt x="9941" y="35246"/>
                  </a:cubicBezTo>
                  <a:cubicBezTo>
                    <a:pt x="10227" y="34830"/>
                    <a:pt x="10510" y="34411"/>
                    <a:pt x="10781" y="33990"/>
                  </a:cubicBezTo>
                  <a:cubicBezTo>
                    <a:pt x="11148" y="33458"/>
                    <a:pt x="11486" y="32913"/>
                    <a:pt x="11800" y="32356"/>
                  </a:cubicBezTo>
                  <a:cubicBezTo>
                    <a:pt x="12144" y="32081"/>
                    <a:pt x="12280" y="31810"/>
                    <a:pt x="12239" y="31536"/>
                  </a:cubicBezTo>
                  <a:cubicBezTo>
                    <a:pt x="12381" y="31259"/>
                    <a:pt x="12519" y="30979"/>
                    <a:pt x="12643" y="30693"/>
                  </a:cubicBezTo>
                  <a:lnTo>
                    <a:pt x="12877" y="30782"/>
                  </a:lnTo>
                  <a:cubicBezTo>
                    <a:pt x="12892" y="30788"/>
                    <a:pt x="12907" y="30791"/>
                    <a:pt x="12921" y="30791"/>
                  </a:cubicBezTo>
                  <a:cubicBezTo>
                    <a:pt x="13000" y="30791"/>
                    <a:pt x="13063" y="30711"/>
                    <a:pt x="13068" y="30635"/>
                  </a:cubicBezTo>
                  <a:cubicBezTo>
                    <a:pt x="13105" y="30150"/>
                    <a:pt x="13232" y="29677"/>
                    <a:pt x="13267" y="29192"/>
                  </a:cubicBezTo>
                  <a:cubicBezTo>
                    <a:pt x="13276" y="29074"/>
                    <a:pt x="13354" y="29024"/>
                    <a:pt x="13477" y="29024"/>
                  </a:cubicBezTo>
                  <a:close/>
                  <a:moveTo>
                    <a:pt x="60059" y="1470"/>
                  </a:moveTo>
                  <a:cubicBezTo>
                    <a:pt x="60276" y="1618"/>
                    <a:pt x="60484" y="1782"/>
                    <a:pt x="60677" y="1961"/>
                  </a:cubicBezTo>
                  <a:cubicBezTo>
                    <a:pt x="50605" y="12536"/>
                    <a:pt x="42610" y="24899"/>
                    <a:pt x="32356" y="35272"/>
                  </a:cubicBezTo>
                  <a:cubicBezTo>
                    <a:pt x="32252" y="35240"/>
                    <a:pt x="32145" y="35202"/>
                    <a:pt x="32041" y="35170"/>
                  </a:cubicBezTo>
                  <a:cubicBezTo>
                    <a:pt x="37394" y="30771"/>
                    <a:pt x="40670" y="23940"/>
                    <a:pt x="44952" y="18590"/>
                  </a:cubicBezTo>
                  <a:cubicBezTo>
                    <a:pt x="49701" y="12655"/>
                    <a:pt x="55094" y="7415"/>
                    <a:pt x="60042" y="1673"/>
                  </a:cubicBezTo>
                  <a:cubicBezTo>
                    <a:pt x="60088" y="1615"/>
                    <a:pt x="60097" y="1534"/>
                    <a:pt x="60059" y="1470"/>
                  </a:cubicBezTo>
                  <a:close/>
                  <a:moveTo>
                    <a:pt x="10467" y="32714"/>
                  </a:moveTo>
                  <a:lnTo>
                    <a:pt x="10467" y="32714"/>
                  </a:lnTo>
                  <a:cubicBezTo>
                    <a:pt x="9823" y="33637"/>
                    <a:pt x="9127" y="34524"/>
                    <a:pt x="8376" y="35367"/>
                  </a:cubicBezTo>
                  <a:cubicBezTo>
                    <a:pt x="8934" y="34530"/>
                    <a:pt x="9470" y="33698"/>
                    <a:pt x="9921" y="32786"/>
                  </a:cubicBezTo>
                  <a:cubicBezTo>
                    <a:pt x="9966" y="32790"/>
                    <a:pt x="10009" y="32791"/>
                    <a:pt x="10051" y="32791"/>
                  </a:cubicBezTo>
                  <a:cubicBezTo>
                    <a:pt x="10207" y="32791"/>
                    <a:pt x="10344" y="32766"/>
                    <a:pt x="10467" y="32714"/>
                  </a:cubicBezTo>
                  <a:close/>
                  <a:moveTo>
                    <a:pt x="9188" y="32636"/>
                  </a:moveTo>
                  <a:cubicBezTo>
                    <a:pt x="9280" y="32662"/>
                    <a:pt x="9375" y="32688"/>
                    <a:pt x="9459" y="32708"/>
                  </a:cubicBezTo>
                  <a:cubicBezTo>
                    <a:pt x="8809" y="33637"/>
                    <a:pt x="8171" y="34576"/>
                    <a:pt x="7542" y="35517"/>
                  </a:cubicBezTo>
                  <a:cubicBezTo>
                    <a:pt x="7565" y="35263"/>
                    <a:pt x="7556" y="35006"/>
                    <a:pt x="7510" y="34752"/>
                  </a:cubicBezTo>
                  <a:cubicBezTo>
                    <a:pt x="7738" y="34382"/>
                    <a:pt x="7992" y="34030"/>
                    <a:pt x="8270" y="33695"/>
                  </a:cubicBezTo>
                  <a:lnTo>
                    <a:pt x="8267" y="33695"/>
                  </a:lnTo>
                  <a:cubicBezTo>
                    <a:pt x="8596" y="33392"/>
                    <a:pt x="8893" y="33057"/>
                    <a:pt x="9153" y="32696"/>
                  </a:cubicBezTo>
                  <a:lnTo>
                    <a:pt x="9156" y="32693"/>
                  </a:lnTo>
                  <a:cubicBezTo>
                    <a:pt x="9164" y="32682"/>
                    <a:pt x="9173" y="32673"/>
                    <a:pt x="9182" y="32662"/>
                  </a:cubicBezTo>
                  <a:cubicBezTo>
                    <a:pt x="9190" y="32650"/>
                    <a:pt x="9182" y="32644"/>
                    <a:pt x="9188" y="32636"/>
                  </a:cubicBezTo>
                  <a:close/>
                  <a:moveTo>
                    <a:pt x="36435" y="31311"/>
                  </a:moveTo>
                  <a:lnTo>
                    <a:pt x="36435" y="31311"/>
                  </a:lnTo>
                  <a:cubicBezTo>
                    <a:pt x="35376" y="32717"/>
                    <a:pt x="34348" y="34148"/>
                    <a:pt x="33375" y="35627"/>
                  </a:cubicBezTo>
                  <a:cubicBezTo>
                    <a:pt x="33372" y="35632"/>
                    <a:pt x="33372" y="35635"/>
                    <a:pt x="33372" y="35641"/>
                  </a:cubicBezTo>
                  <a:cubicBezTo>
                    <a:pt x="33124" y="35537"/>
                    <a:pt x="32873" y="35442"/>
                    <a:pt x="32619" y="35355"/>
                  </a:cubicBezTo>
                  <a:cubicBezTo>
                    <a:pt x="33929" y="34042"/>
                    <a:pt x="35194" y="32685"/>
                    <a:pt x="36435" y="31311"/>
                  </a:cubicBezTo>
                  <a:close/>
                  <a:moveTo>
                    <a:pt x="52190" y="15265"/>
                  </a:moveTo>
                  <a:cubicBezTo>
                    <a:pt x="50896" y="16876"/>
                    <a:pt x="49623" y="18489"/>
                    <a:pt x="48393" y="20063"/>
                  </a:cubicBezTo>
                  <a:cubicBezTo>
                    <a:pt x="47212" y="21573"/>
                    <a:pt x="46078" y="23143"/>
                    <a:pt x="44952" y="24725"/>
                  </a:cubicBezTo>
                  <a:cubicBezTo>
                    <a:pt x="43171" y="27015"/>
                    <a:pt x="41490" y="29391"/>
                    <a:pt x="39865" y="31798"/>
                  </a:cubicBezTo>
                  <a:cubicBezTo>
                    <a:pt x="38771" y="33248"/>
                    <a:pt x="37645" y="34662"/>
                    <a:pt x="36455" y="36005"/>
                  </a:cubicBezTo>
                  <a:cubicBezTo>
                    <a:pt x="36608" y="35477"/>
                    <a:pt x="36761" y="34951"/>
                    <a:pt x="36914" y="34426"/>
                  </a:cubicBezTo>
                  <a:cubicBezTo>
                    <a:pt x="36995" y="34293"/>
                    <a:pt x="37088" y="34169"/>
                    <a:pt x="37168" y="34036"/>
                  </a:cubicBezTo>
                  <a:cubicBezTo>
                    <a:pt x="38635" y="32347"/>
                    <a:pt x="39977" y="30571"/>
                    <a:pt x="41259" y="28756"/>
                  </a:cubicBezTo>
                  <a:cubicBezTo>
                    <a:pt x="41612" y="28337"/>
                    <a:pt x="41967" y="27924"/>
                    <a:pt x="42313" y="27500"/>
                  </a:cubicBezTo>
                  <a:cubicBezTo>
                    <a:pt x="44467" y="24858"/>
                    <a:pt x="46340" y="21971"/>
                    <a:pt x="48471" y="19301"/>
                  </a:cubicBezTo>
                  <a:cubicBezTo>
                    <a:pt x="49594" y="17898"/>
                    <a:pt x="50867" y="16567"/>
                    <a:pt x="52190" y="15265"/>
                  </a:cubicBezTo>
                  <a:close/>
                  <a:moveTo>
                    <a:pt x="55850" y="16910"/>
                  </a:moveTo>
                  <a:cubicBezTo>
                    <a:pt x="52885" y="20975"/>
                    <a:pt x="50042" y="25141"/>
                    <a:pt x="46941" y="28987"/>
                  </a:cubicBezTo>
                  <a:cubicBezTo>
                    <a:pt x="45610" y="30635"/>
                    <a:pt x="44230" y="32243"/>
                    <a:pt x="42905" y="33897"/>
                  </a:cubicBezTo>
                  <a:cubicBezTo>
                    <a:pt x="42403" y="34550"/>
                    <a:pt x="41880" y="35188"/>
                    <a:pt x="41343" y="35811"/>
                  </a:cubicBezTo>
                  <a:cubicBezTo>
                    <a:pt x="41069" y="36139"/>
                    <a:pt x="40929" y="36271"/>
                    <a:pt x="40883" y="36271"/>
                  </a:cubicBezTo>
                  <a:cubicBezTo>
                    <a:pt x="40856" y="36271"/>
                    <a:pt x="40861" y="36225"/>
                    <a:pt x="40890" y="36146"/>
                  </a:cubicBezTo>
                  <a:lnTo>
                    <a:pt x="40887" y="36146"/>
                  </a:lnTo>
                  <a:cubicBezTo>
                    <a:pt x="41531" y="35179"/>
                    <a:pt x="42151" y="34189"/>
                    <a:pt x="42815" y="33204"/>
                  </a:cubicBezTo>
                  <a:cubicBezTo>
                    <a:pt x="43843" y="31680"/>
                    <a:pt x="44897" y="30170"/>
                    <a:pt x="45954" y="28666"/>
                  </a:cubicBezTo>
                  <a:cubicBezTo>
                    <a:pt x="48405" y="25407"/>
                    <a:pt x="50954" y="22179"/>
                    <a:pt x="53665" y="19234"/>
                  </a:cubicBezTo>
                  <a:cubicBezTo>
                    <a:pt x="54387" y="18449"/>
                    <a:pt x="55117" y="17678"/>
                    <a:pt x="55850" y="16910"/>
                  </a:cubicBezTo>
                  <a:close/>
                  <a:moveTo>
                    <a:pt x="50994" y="18114"/>
                  </a:moveTo>
                  <a:lnTo>
                    <a:pt x="50994" y="18114"/>
                  </a:lnTo>
                  <a:cubicBezTo>
                    <a:pt x="47042" y="23738"/>
                    <a:pt x="43384" y="29607"/>
                    <a:pt x="39057" y="34841"/>
                  </a:cubicBezTo>
                  <a:cubicBezTo>
                    <a:pt x="38701" y="35270"/>
                    <a:pt x="37633" y="36419"/>
                    <a:pt x="37411" y="36419"/>
                  </a:cubicBezTo>
                  <a:cubicBezTo>
                    <a:pt x="37280" y="36419"/>
                    <a:pt x="37445" y="36018"/>
                    <a:pt x="38225" y="34830"/>
                  </a:cubicBezTo>
                  <a:cubicBezTo>
                    <a:pt x="39175" y="33386"/>
                    <a:pt x="40154" y="31966"/>
                    <a:pt x="41132" y="30546"/>
                  </a:cubicBezTo>
                  <a:cubicBezTo>
                    <a:pt x="43653" y="26896"/>
                    <a:pt x="46349" y="23383"/>
                    <a:pt x="49274" y="20048"/>
                  </a:cubicBezTo>
                  <a:cubicBezTo>
                    <a:pt x="49842" y="19399"/>
                    <a:pt x="50417" y="18755"/>
                    <a:pt x="50994" y="18114"/>
                  </a:cubicBezTo>
                  <a:close/>
                  <a:moveTo>
                    <a:pt x="1925" y="33554"/>
                  </a:moveTo>
                  <a:cubicBezTo>
                    <a:pt x="2971" y="33554"/>
                    <a:pt x="3816" y="33809"/>
                    <a:pt x="4571" y="34252"/>
                  </a:cubicBezTo>
                  <a:cubicBezTo>
                    <a:pt x="4542" y="34255"/>
                    <a:pt x="4514" y="34264"/>
                    <a:pt x="4490" y="34281"/>
                  </a:cubicBezTo>
                  <a:cubicBezTo>
                    <a:pt x="3643" y="34959"/>
                    <a:pt x="2933" y="35723"/>
                    <a:pt x="2212" y="36531"/>
                  </a:cubicBezTo>
                  <a:lnTo>
                    <a:pt x="2212" y="36531"/>
                  </a:lnTo>
                  <a:cubicBezTo>
                    <a:pt x="2601" y="36094"/>
                    <a:pt x="3137" y="35207"/>
                    <a:pt x="3489" y="34506"/>
                  </a:cubicBezTo>
                  <a:cubicBezTo>
                    <a:pt x="3566" y="34369"/>
                    <a:pt x="3453" y="34230"/>
                    <a:pt x="3327" y="34230"/>
                  </a:cubicBezTo>
                  <a:cubicBezTo>
                    <a:pt x="3284" y="34230"/>
                    <a:pt x="3239" y="34246"/>
                    <a:pt x="3200" y="34284"/>
                  </a:cubicBezTo>
                  <a:cubicBezTo>
                    <a:pt x="2455" y="34947"/>
                    <a:pt x="2159" y="35311"/>
                    <a:pt x="2103" y="35311"/>
                  </a:cubicBezTo>
                  <a:cubicBezTo>
                    <a:pt x="2040" y="35311"/>
                    <a:pt x="2285" y="34843"/>
                    <a:pt x="2530" y="33814"/>
                  </a:cubicBezTo>
                  <a:cubicBezTo>
                    <a:pt x="2557" y="33690"/>
                    <a:pt x="2458" y="33594"/>
                    <a:pt x="2351" y="33594"/>
                  </a:cubicBezTo>
                  <a:cubicBezTo>
                    <a:pt x="2310" y="33594"/>
                    <a:pt x="2269" y="33608"/>
                    <a:pt x="2233" y="33640"/>
                  </a:cubicBezTo>
                  <a:cubicBezTo>
                    <a:pt x="1748" y="34100"/>
                    <a:pt x="1531" y="34357"/>
                    <a:pt x="1466" y="34357"/>
                  </a:cubicBezTo>
                  <a:cubicBezTo>
                    <a:pt x="1401" y="34357"/>
                    <a:pt x="1483" y="34109"/>
                    <a:pt x="1601" y="33562"/>
                  </a:cubicBezTo>
                  <a:cubicBezTo>
                    <a:pt x="1711" y="33557"/>
                    <a:pt x="1819" y="33554"/>
                    <a:pt x="1925" y="33554"/>
                  </a:cubicBezTo>
                  <a:close/>
                  <a:moveTo>
                    <a:pt x="65539" y="32604"/>
                  </a:moveTo>
                  <a:cubicBezTo>
                    <a:pt x="65533" y="32679"/>
                    <a:pt x="65533" y="32754"/>
                    <a:pt x="65542" y="32826"/>
                  </a:cubicBezTo>
                  <a:cubicBezTo>
                    <a:pt x="65574" y="32997"/>
                    <a:pt x="65614" y="33167"/>
                    <a:pt x="65663" y="33331"/>
                  </a:cubicBezTo>
                  <a:cubicBezTo>
                    <a:pt x="65164" y="33903"/>
                    <a:pt x="64658" y="34472"/>
                    <a:pt x="64153" y="35038"/>
                  </a:cubicBezTo>
                  <a:cubicBezTo>
                    <a:pt x="63504" y="35500"/>
                    <a:pt x="62912" y="36054"/>
                    <a:pt x="62358" y="36657"/>
                  </a:cubicBezTo>
                  <a:cubicBezTo>
                    <a:pt x="63437" y="35323"/>
                    <a:pt x="64497" y="33972"/>
                    <a:pt x="65539" y="32604"/>
                  </a:cubicBezTo>
                  <a:close/>
                  <a:moveTo>
                    <a:pt x="1874" y="34625"/>
                  </a:moveTo>
                  <a:cubicBezTo>
                    <a:pt x="2081" y="34625"/>
                    <a:pt x="1602" y="35525"/>
                    <a:pt x="1323" y="36198"/>
                  </a:cubicBezTo>
                  <a:cubicBezTo>
                    <a:pt x="1273" y="36319"/>
                    <a:pt x="1393" y="36423"/>
                    <a:pt x="1507" y="36423"/>
                  </a:cubicBezTo>
                  <a:cubicBezTo>
                    <a:pt x="1551" y="36423"/>
                    <a:pt x="1594" y="36408"/>
                    <a:pt x="1627" y="36371"/>
                  </a:cubicBezTo>
                  <a:cubicBezTo>
                    <a:pt x="2343" y="35567"/>
                    <a:pt x="2639" y="35252"/>
                    <a:pt x="2688" y="35252"/>
                  </a:cubicBezTo>
                  <a:cubicBezTo>
                    <a:pt x="2772" y="35252"/>
                    <a:pt x="2160" y="36140"/>
                    <a:pt x="1678" y="37090"/>
                  </a:cubicBezTo>
                  <a:cubicBezTo>
                    <a:pt x="1254" y="36758"/>
                    <a:pt x="1139" y="36074"/>
                    <a:pt x="994" y="35381"/>
                  </a:cubicBezTo>
                  <a:cubicBezTo>
                    <a:pt x="1514" y="34835"/>
                    <a:pt x="1774" y="34625"/>
                    <a:pt x="1874" y="34625"/>
                  </a:cubicBezTo>
                  <a:close/>
                  <a:moveTo>
                    <a:pt x="4799" y="34405"/>
                  </a:moveTo>
                  <a:lnTo>
                    <a:pt x="4799" y="34405"/>
                  </a:lnTo>
                  <a:cubicBezTo>
                    <a:pt x="5212" y="34677"/>
                    <a:pt x="5602" y="34983"/>
                    <a:pt x="5963" y="35321"/>
                  </a:cubicBezTo>
                  <a:cubicBezTo>
                    <a:pt x="5934" y="35323"/>
                    <a:pt x="5908" y="35335"/>
                    <a:pt x="5885" y="35352"/>
                  </a:cubicBezTo>
                  <a:cubicBezTo>
                    <a:pt x="5157" y="35982"/>
                    <a:pt x="4551" y="36822"/>
                    <a:pt x="4222" y="37382"/>
                  </a:cubicBezTo>
                  <a:cubicBezTo>
                    <a:pt x="4661" y="36631"/>
                    <a:pt x="4955" y="35820"/>
                    <a:pt x="5241" y="35000"/>
                  </a:cubicBezTo>
                  <a:cubicBezTo>
                    <a:pt x="5285" y="34871"/>
                    <a:pt x="5162" y="34755"/>
                    <a:pt x="5042" y="34755"/>
                  </a:cubicBezTo>
                  <a:cubicBezTo>
                    <a:pt x="4996" y="34755"/>
                    <a:pt x="4950" y="34772"/>
                    <a:pt x="4915" y="34812"/>
                  </a:cubicBezTo>
                  <a:cubicBezTo>
                    <a:pt x="4277" y="35534"/>
                    <a:pt x="3645" y="36259"/>
                    <a:pt x="3024" y="36995"/>
                  </a:cubicBezTo>
                  <a:cubicBezTo>
                    <a:pt x="3486" y="36447"/>
                    <a:pt x="4306" y="35419"/>
                    <a:pt x="4782" y="34506"/>
                  </a:cubicBezTo>
                  <a:cubicBezTo>
                    <a:pt x="4799" y="34475"/>
                    <a:pt x="4805" y="34440"/>
                    <a:pt x="4799" y="34405"/>
                  </a:cubicBezTo>
                  <a:close/>
                  <a:moveTo>
                    <a:pt x="36530" y="33305"/>
                  </a:moveTo>
                  <a:cubicBezTo>
                    <a:pt x="35907" y="34238"/>
                    <a:pt x="35306" y="35182"/>
                    <a:pt x="34769" y="36161"/>
                  </a:cubicBezTo>
                  <a:cubicBezTo>
                    <a:pt x="34702" y="36280"/>
                    <a:pt x="34804" y="36404"/>
                    <a:pt x="34913" y="36404"/>
                  </a:cubicBezTo>
                  <a:cubicBezTo>
                    <a:pt x="34950" y="36404"/>
                    <a:pt x="34988" y="36390"/>
                    <a:pt x="35020" y="36357"/>
                  </a:cubicBezTo>
                  <a:cubicBezTo>
                    <a:pt x="35474" y="35907"/>
                    <a:pt x="35901" y="35439"/>
                    <a:pt x="36328" y="34971"/>
                  </a:cubicBezTo>
                  <a:lnTo>
                    <a:pt x="36328" y="34971"/>
                  </a:lnTo>
                  <a:cubicBezTo>
                    <a:pt x="36057" y="35549"/>
                    <a:pt x="35820" y="36138"/>
                    <a:pt x="35615" y="36741"/>
                  </a:cubicBezTo>
                  <a:cubicBezTo>
                    <a:pt x="35578" y="36858"/>
                    <a:pt x="35671" y="36934"/>
                    <a:pt x="35768" y="36934"/>
                  </a:cubicBezTo>
                  <a:cubicBezTo>
                    <a:pt x="35808" y="36934"/>
                    <a:pt x="35848" y="36922"/>
                    <a:pt x="35881" y="36894"/>
                  </a:cubicBezTo>
                  <a:cubicBezTo>
                    <a:pt x="36669" y="36236"/>
                    <a:pt x="37324" y="35494"/>
                    <a:pt x="37928" y="34706"/>
                  </a:cubicBezTo>
                  <a:lnTo>
                    <a:pt x="37928" y="34706"/>
                  </a:lnTo>
                  <a:cubicBezTo>
                    <a:pt x="37310" y="35647"/>
                    <a:pt x="36695" y="36591"/>
                    <a:pt x="36086" y="37532"/>
                  </a:cubicBezTo>
                  <a:cubicBezTo>
                    <a:pt x="35462" y="36738"/>
                    <a:pt x="34602" y="36187"/>
                    <a:pt x="33672" y="35771"/>
                  </a:cubicBezTo>
                  <a:cubicBezTo>
                    <a:pt x="34680" y="35055"/>
                    <a:pt x="35627" y="34218"/>
                    <a:pt x="36530" y="33305"/>
                  </a:cubicBezTo>
                  <a:close/>
                  <a:moveTo>
                    <a:pt x="4125" y="35050"/>
                  </a:moveTo>
                  <a:lnTo>
                    <a:pt x="4125" y="35050"/>
                  </a:lnTo>
                  <a:cubicBezTo>
                    <a:pt x="3465" y="35698"/>
                    <a:pt x="2961" y="36802"/>
                    <a:pt x="2487" y="37627"/>
                  </a:cubicBezTo>
                  <a:cubicBezTo>
                    <a:pt x="2323" y="37521"/>
                    <a:pt x="2156" y="37414"/>
                    <a:pt x="1992" y="37305"/>
                  </a:cubicBezTo>
                  <a:lnTo>
                    <a:pt x="1992" y="37305"/>
                  </a:lnTo>
                  <a:cubicBezTo>
                    <a:pt x="2702" y="36549"/>
                    <a:pt x="3384" y="35775"/>
                    <a:pt x="4125" y="35050"/>
                  </a:cubicBezTo>
                  <a:close/>
                  <a:moveTo>
                    <a:pt x="66356" y="35967"/>
                  </a:moveTo>
                  <a:lnTo>
                    <a:pt x="66356" y="35967"/>
                  </a:lnTo>
                  <a:cubicBezTo>
                    <a:pt x="66469" y="36718"/>
                    <a:pt x="66422" y="37359"/>
                    <a:pt x="66004" y="37604"/>
                  </a:cubicBezTo>
                  <a:lnTo>
                    <a:pt x="66001" y="37601"/>
                  </a:lnTo>
                  <a:cubicBezTo>
                    <a:pt x="66027" y="37570"/>
                    <a:pt x="66053" y="37538"/>
                    <a:pt x="66079" y="37506"/>
                  </a:cubicBezTo>
                  <a:cubicBezTo>
                    <a:pt x="66162" y="37393"/>
                    <a:pt x="66054" y="37283"/>
                    <a:pt x="65942" y="37283"/>
                  </a:cubicBezTo>
                  <a:cubicBezTo>
                    <a:pt x="65894" y="37283"/>
                    <a:pt x="65846" y="37303"/>
                    <a:pt x="65810" y="37350"/>
                  </a:cubicBezTo>
                  <a:cubicBezTo>
                    <a:pt x="65649" y="37570"/>
                    <a:pt x="65478" y="37786"/>
                    <a:pt x="65311" y="38006"/>
                  </a:cubicBezTo>
                  <a:cubicBezTo>
                    <a:pt x="65689" y="37336"/>
                    <a:pt x="66041" y="36657"/>
                    <a:pt x="66356" y="35967"/>
                  </a:cubicBezTo>
                  <a:close/>
                  <a:moveTo>
                    <a:pt x="6199" y="35542"/>
                  </a:moveTo>
                  <a:cubicBezTo>
                    <a:pt x="6337" y="35677"/>
                    <a:pt x="6477" y="35809"/>
                    <a:pt x="6618" y="35950"/>
                  </a:cubicBezTo>
                  <a:cubicBezTo>
                    <a:pt x="6583" y="35956"/>
                    <a:pt x="6552" y="35970"/>
                    <a:pt x="6529" y="35993"/>
                  </a:cubicBezTo>
                  <a:cubicBezTo>
                    <a:pt x="5947" y="36638"/>
                    <a:pt x="5033" y="37437"/>
                    <a:pt x="4679" y="38223"/>
                  </a:cubicBezTo>
                  <a:lnTo>
                    <a:pt x="4679" y="38223"/>
                  </a:lnTo>
                  <a:cubicBezTo>
                    <a:pt x="5092" y="37305"/>
                    <a:pt x="5750" y="36499"/>
                    <a:pt x="6191" y="35589"/>
                  </a:cubicBezTo>
                  <a:cubicBezTo>
                    <a:pt x="6199" y="35573"/>
                    <a:pt x="6194" y="35559"/>
                    <a:pt x="6199" y="35542"/>
                  </a:cubicBezTo>
                  <a:close/>
                  <a:moveTo>
                    <a:pt x="12051" y="30950"/>
                  </a:moveTo>
                  <a:cubicBezTo>
                    <a:pt x="11722" y="31619"/>
                    <a:pt x="11373" y="32275"/>
                    <a:pt x="10992" y="32910"/>
                  </a:cubicBezTo>
                  <a:lnTo>
                    <a:pt x="10799" y="33207"/>
                  </a:lnTo>
                  <a:cubicBezTo>
                    <a:pt x="9854" y="34683"/>
                    <a:pt x="8685" y="36013"/>
                    <a:pt x="7504" y="37301"/>
                  </a:cubicBezTo>
                  <a:cubicBezTo>
                    <a:pt x="7144" y="37685"/>
                    <a:pt x="6774" y="38060"/>
                    <a:pt x="6396" y="38424"/>
                  </a:cubicBezTo>
                  <a:cubicBezTo>
                    <a:pt x="6959" y="37870"/>
                    <a:pt x="7372" y="36882"/>
                    <a:pt x="7808" y="36221"/>
                  </a:cubicBezTo>
                  <a:lnTo>
                    <a:pt x="7914" y="36060"/>
                  </a:lnTo>
                  <a:cubicBezTo>
                    <a:pt x="9514" y="34556"/>
                    <a:pt x="10833" y="32777"/>
                    <a:pt x="12051" y="30950"/>
                  </a:cubicBezTo>
                  <a:close/>
                  <a:moveTo>
                    <a:pt x="38569" y="35794"/>
                  </a:moveTo>
                  <a:cubicBezTo>
                    <a:pt x="37858" y="36672"/>
                    <a:pt x="37200" y="37581"/>
                    <a:pt x="36640" y="38540"/>
                  </a:cubicBezTo>
                  <a:cubicBezTo>
                    <a:pt x="36530" y="38251"/>
                    <a:pt x="36435" y="38029"/>
                    <a:pt x="36360" y="37904"/>
                  </a:cubicBezTo>
                  <a:cubicBezTo>
                    <a:pt x="36331" y="37861"/>
                    <a:pt x="36299" y="37824"/>
                    <a:pt x="36271" y="37783"/>
                  </a:cubicBezTo>
                  <a:cubicBezTo>
                    <a:pt x="36273" y="37783"/>
                    <a:pt x="36276" y="37783"/>
                    <a:pt x="36282" y="37780"/>
                  </a:cubicBezTo>
                  <a:cubicBezTo>
                    <a:pt x="37088" y="37171"/>
                    <a:pt x="37850" y="36507"/>
                    <a:pt x="38569" y="35794"/>
                  </a:cubicBezTo>
                  <a:close/>
                  <a:moveTo>
                    <a:pt x="4541" y="35822"/>
                  </a:moveTo>
                  <a:lnTo>
                    <a:pt x="4541" y="35822"/>
                  </a:lnTo>
                  <a:cubicBezTo>
                    <a:pt x="4108" y="36320"/>
                    <a:pt x="3828" y="37286"/>
                    <a:pt x="3486" y="37873"/>
                  </a:cubicBezTo>
                  <a:cubicBezTo>
                    <a:pt x="3404" y="38013"/>
                    <a:pt x="3533" y="38171"/>
                    <a:pt x="3665" y="38171"/>
                  </a:cubicBezTo>
                  <a:cubicBezTo>
                    <a:pt x="3709" y="38171"/>
                    <a:pt x="3754" y="38153"/>
                    <a:pt x="3792" y="38109"/>
                  </a:cubicBezTo>
                  <a:cubicBezTo>
                    <a:pt x="4329" y="37483"/>
                    <a:pt x="5189" y="36764"/>
                    <a:pt x="5541" y="36042"/>
                  </a:cubicBezTo>
                  <a:lnTo>
                    <a:pt x="5541" y="36042"/>
                  </a:lnTo>
                  <a:cubicBezTo>
                    <a:pt x="5111" y="36926"/>
                    <a:pt x="4519" y="37708"/>
                    <a:pt x="4092" y="38597"/>
                  </a:cubicBezTo>
                  <a:cubicBezTo>
                    <a:pt x="3668" y="38358"/>
                    <a:pt x="3250" y="38107"/>
                    <a:pt x="2835" y="37851"/>
                  </a:cubicBezTo>
                  <a:lnTo>
                    <a:pt x="2835" y="37851"/>
                  </a:lnTo>
                  <a:cubicBezTo>
                    <a:pt x="3393" y="37163"/>
                    <a:pt x="3960" y="36487"/>
                    <a:pt x="4541" y="35822"/>
                  </a:cubicBezTo>
                  <a:close/>
                  <a:moveTo>
                    <a:pt x="15421" y="37148"/>
                  </a:moveTo>
                  <a:cubicBezTo>
                    <a:pt x="15419" y="37150"/>
                    <a:pt x="15418" y="37150"/>
                    <a:pt x="15416" y="37150"/>
                  </a:cubicBezTo>
                  <a:cubicBezTo>
                    <a:pt x="15414" y="37150"/>
                    <a:pt x="15412" y="37150"/>
                    <a:pt x="15409" y="37151"/>
                  </a:cubicBezTo>
                  <a:cubicBezTo>
                    <a:pt x="14774" y="37587"/>
                    <a:pt x="14173" y="38072"/>
                    <a:pt x="13616" y="38603"/>
                  </a:cubicBezTo>
                  <a:cubicBezTo>
                    <a:pt x="13613" y="38606"/>
                    <a:pt x="13613" y="38606"/>
                    <a:pt x="13610" y="38606"/>
                  </a:cubicBezTo>
                  <a:cubicBezTo>
                    <a:pt x="13870" y="38176"/>
                    <a:pt x="14136" y="37751"/>
                    <a:pt x="14378" y="37307"/>
                  </a:cubicBezTo>
                  <a:cubicBezTo>
                    <a:pt x="14390" y="37284"/>
                    <a:pt x="14393" y="37258"/>
                    <a:pt x="14393" y="37232"/>
                  </a:cubicBezTo>
                  <a:cubicBezTo>
                    <a:pt x="14517" y="37217"/>
                    <a:pt x="14638" y="37206"/>
                    <a:pt x="14762" y="37191"/>
                  </a:cubicBezTo>
                  <a:cubicBezTo>
                    <a:pt x="15005" y="37165"/>
                    <a:pt x="15219" y="37154"/>
                    <a:pt x="15421" y="37148"/>
                  </a:cubicBezTo>
                  <a:close/>
                  <a:moveTo>
                    <a:pt x="43390" y="31542"/>
                  </a:moveTo>
                  <a:lnTo>
                    <a:pt x="43390" y="31542"/>
                  </a:lnTo>
                  <a:cubicBezTo>
                    <a:pt x="42125" y="33317"/>
                    <a:pt x="40896" y="35101"/>
                    <a:pt x="39697" y="36877"/>
                  </a:cubicBezTo>
                  <a:cubicBezTo>
                    <a:pt x="39054" y="37708"/>
                    <a:pt x="38482" y="38467"/>
                    <a:pt x="38335" y="38794"/>
                  </a:cubicBezTo>
                  <a:cubicBezTo>
                    <a:pt x="39544" y="36103"/>
                    <a:pt x="41456" y="33802"/>
                    <a:pt x="43390" y="31542"/>
                  </a:cubicBezTo>
                  <a:close/>
                  <a:moveTo>
                    <a:pt x="6206" y="36944"/>
                  </a:moveTo>
                  <a:lnTo>
                    <a:pt x="6206" y="36944"/>
                  </a:lnTo>
                  <a:cubicBezTo>
                    <a:pt x="6208" y="36944"/>
                    <a:pt x="6102" y="37077"/>
                    <a:pt x="5888" y="37344"/>
                  </a:cubicBezTo>
                  <a:cubicBezTo>
                    <a:pt x="5556" y="37948"/>
                    <a:pt x="5273" y="38453"/>
                    <a:pt x="5053" y="39071"/>
                  </a:cubicBezTo>
                  <a:lnTo>
                    <a:pt x="5053" y="39074"/>
                  </a:lnTo>
                  <a:cubicBezTo>
                    <a:pt x="4877" y="38996"/>
                    <a:pt x="4690" y="38935"/>
                    <a:pt x="4525" y="38846"/>
                  </a:cubicBezTo>
                  <a:cubicBezTo>
                    <a:pt x="4514" y="38837"/>
                    <a:pt x="4502" y="38831"/>
                    <a:pt x="4490" y="38825"/>
                  </a:cubicBezTo>
                  <a:cubicBezTo>
                    <a:pt x="4900" y="38476"/>
                    <a:pt x="5276" y="38086"/>
                    <a:pt x="5611" y="37665"/>
                  </a:cubicBezTo>
                  <a:cubicBezTo>
                    <a:pt x="6005" y="37185"/>
                    <a:pt x="6203" y="36944"/>
                    <a:pt x="6206" y="36944"/>
                  </a:cubicBezTo>
                  <a:close/>
                  <a:moveTo>
                    <a:pt x="15591" y="37154"/>
                  </a:moveTo>
                  <a:lnTo>
                    <a:pt x="15591" y="37154"/>
                  </a:lnTo>
                  <a:cubicBezTo>
                    <a:pt x="15839" y="37157"/>
                    <a:pt x="16088" y="37177"/>
                    <a:pt x="16333" y="37214"/>
                  </a:cubicBezTo>
                  <a:cubicBezTo>
                    <a:pt x="15989" y="37506"/>
                    <a:pt x="15660" y="37818"/>
                    <a:pt x="15351" y="38150"/>
                  </a:cubicBezTo>
                  <a:cubicBezTo>
                    <a:pt x="15037" y="38441"/>
                    <a:pt x="14762" y="38773"/>
                    <a:pt x="14529" y="39134"/>
                  </a:cubicBezTo>
                  <a:cubicBezTo>
                    <a:pt x="14904" y="38551"/>
                    <a:pt x="15325" y="38023"/>
                    <a:pt x="15678" y="37419"/>
                  </a:cubicBezTo>
                  <a:cubicBezTo>
                    <a:pt x="15738" y="37318"/>
                    <a:pt x="15678" y="37203"/>
                    <a:pt x="15591" y="37154"/>
                  </a:cubicBezTo>
                  <a:close/>
                  <a:moveTo>
                    <a:pt x="13850" y="37278"/>
                  </a:moveTo>
                  <a:lnTo>
                    <a:pt x="13850" y="37278"/>
                  </a:lnTo>
                  <a:cubicBezTo>
                    <a:pt x="13143" y="37870"/>
                    <a:pt x="12470" y="38491"/>
                    <a:pt x="11809" y="39137"/>
                  </a:cubicBezTo>
                  <a:cubicBezTo>
                    <a:pt x="12066" y="38886"/>
                    <a:pt x="12741" y="38023"/>
                    <a:pt x="13085" y="37417"/>
                  </a:cubicBezTo>
                  <a:cubicBezTo>
                    <a:pt x="13105" y="37379"/>
                    <a:pt x="13111" y="37333"/>
                    <a:pt x="13102" y="37290"/>
                  </a:cubicBezTo>
                  <a:lnTo>
                    <a:pt x="13102" y="37290"/>
                  </a:lnTo>
                  <a:cubicBezTo>
                    <a:pt x="13190" y="37294"/>
                    <a:pt x="13279" y="37296"/>
                    <a:pt x="13367" y="37296"/>
                  </a:cubicBezTo>
                  <a:cubicBezTo>
                    <a:pt x="13528" y="37296"/>
                    <a:pt x="13690" y="37289"/>
                    <a:pt x="13850" y="37278"/>
                  </a:cubicBezTo>
                  <a:close/>
                  <a:moveTo>
                    <a:pt x="16861" y="38612"/>
                  </a:moveTo>
                  <a:cubicBezTo>
                    <a:pt x="16968" y="38612"/>
                    <a:pt x="16955" y="38798"/>
                    <a:pt x="16708" y="39308"/>
                  </a:cubicBezTo>
                  <a:cubicBezTo>
                    <a:pt x="16437" y="39374"/>
                    <a:pt x="16165" y="39429"/>
                    <a:pt x="15891" y="39478"/>
                  </a:cubicBezTo>
                  <a:cubicBezTo>
                    <a:pt x="16213" y="39089"/>
                    <a:pt x="16691" y="38612"/>
                    <a:pt x="16861" y="38612"/>
                  </a:cubicBezTo>
                  <a:close/>
                  <a:moveTo>
                    <a:pt x="7782" y="37601"/>
                  </a:moveTo>
                  <a:cubicBezTo>
                    <a:pt x="7669" y="37757"/>
                    <a:pt x="7556" y="37913"/>
                    <a:pt x="7444" y="38069"/>
                  </a:cubicBezTo>
                  <a:lnTo>
                    <a:pt x="7441" y="38069"/>
                  </a:lnTo>
                  <a:cubicBezTo>
                    <a:pt x="7210" y="38225"/>
                    <a:pt x="7103" y="38372"/>
                    <a:pt x="7123" y="38511"/>
                  </a:cubicBezTo>
                  <a:cubicBezTo>
                    <a:pt x="6915" y="38799"/>
                    <a:pt x="6705" y="39088"/>
                    <a:pt x="6500" y="39377"/>
                  </a:cubicBezTo>
                  <a:cubicBezTo>
                    <a:pt x="6465" y="39429"/>
                    <a:pt x="6462" y="39498"/>
                    <a:pt x="6497" y="39550"/>
                  </a:cubicBezTo>
                  <a:cubicBezTo>
                    <a:pt x="6156" y="39472"/>
                    <a:pt x="5818" y="39374"/>
                    <a:pt x="5486" y="39258"/>
                  </a:cubicBezTo>
                  <a:cubicBezTo>
                    <a:pt x="5709" y="38941"/>
                    <a:pt x="5934" y="38618"/>
                    <a:pt x="6159" y="38291"/>
                  </a:cubicBezTo>
                  <a:lnTo>
                    <a:pt x="6159" y="38291"/>
                  </a:lnTo>
                  <a:cubicBezTo>
                    <a:pt x="6044" y="38522"/>
                    <a:pt x="5931" y="38753"/>
                    <a:pt x="5830" y="38993"/>
                  </a:cubicBezTo>
                  <a:cubicBezTo>
                    <a:pt x="5770" y="39136"/>
                    <a:pt x="5903" y="39239"/>
                    <a:pt x="6031" y="39239"/>
                  </a:cubicBezTo>
                  <a:cubicBezTo>
                    <a:pt x="6081" y="39239"/>
                    <a:pt x="6131" y="39224"/>
                    <a:pt x="6168" y="39189"/>
                  </a:cubicBezTo>
                  <a:cubicBezTo>
                    <a:pt x="6716" y="38681"/>
                    <a:pt x="7253" y="38150"/>
                    <a:pt x="7782" y="37601"/>
                  </a:cubicBezTo>
                  <a:close/>
                  <a:moveTo>
                    <a:pt x="16069" y="38133"/>
                  </a:moveTo>
                  <a:cubicBezTo>
                    <a:pt x="16174" y="38133"/>
                    <a:pt x="16057" y="38430"/>
                    <a:pt x="15551" y="39267"/>
                  </a:cubicBezTo>
                  <a:cubicBezTo>
                    <a:pt x="15493" y="39362"/>
                    <a:pt x="15536" y="39466"/>
                    <a:pt x="15608" y="39527"/>
                  </a:cubicBezTo>
                  <a:cubicBezTo>
                    <a:pt x="15305" y="39573"/>
                    <a:pt x="14999" y="39614"/>
                    <a:pt x="14693" y="39637"/>
                  </a:cubicBezTo>
                  <a:cubicBezTo>
                    <a:pt x="14531" y="39654"/>
                    <a:pt x="14361" y="39668"/>
                    <a:pt x="14197" y="39686"/>
                  </a:cubicBezTo>
                  <a:cubicBezTo>
                    <a:pt x="14867" y="39200"/>
                    <a:pt x="15868" y="38133"/>
                    <a:pt x="16069" y="38133"/>
                  </a:cubicBezTo>
                  <a:close/>
                  <a:moveTo>
                    <a:pt x="14959" y="37938"/>
                  </a:moveTo>
                  <a:cubicBezTo>
                    <a:pt x="15084" y="37938"/>
                    <a:pt x="14009" y="39205"/>
                    <a:pt x="13830" y="39484"/>
                  </a:cubicBezTo>
                  <a:cubicBezTo>
                    <a:pt x="13781" y="39562"/>
                    <a:pt x="13795" y="39660"/>
                    <a:pt x="13862" y="39720"/>
                  </a:cubicBezTo>
                  <a:cubicBezTo>
                    <a:pt x="13576" y="39749"/>
                    <a:pt x="13281" y="39775"/>
                    <a:pt x="12984" y="39798"/>
                  </a:cubicBezTo>
                  <a:cubicBezTo>
                    <a:pt x="13463" y="39313"/>
                    <a:pt x="13942" y="38831"/>
                    <a:pt x="14442" y="38364"/>
                  </a:cubicBezTo>
                  <a:cubicBezTo>
                    <a:pt x="14769" y="38058"/>
                    <a:pt x="14921" y="37938"/>
                    <a:pt x="14959" y="37938"/>
                  </a:cubicBezTo>
                  <a:close/>
                  <a:moveTo>
                    <a:pt x="10802" y="35207"/>
                  </a:moveTo>
                  <a:cubicBezTo>
                    <a:pt x="10820" y="35207"/>
                    <a:pt x="10740" y="35417"/>
                    <a:pt x="10495" y="35988"/>
                  </a:cubicBezTo>
                  <a:cubicBezTo>
                    <a:pt x="10241" y="36582"/>
                    <a:pt x="9892" y="37137"/>
                    <a:pt x="9537" y="37679"/>
                  </a:cubicBezTo>
                  <a:cubicBezTo>
                    <a:pt x="8974" y="38358"/>
                    <a:pt x="8448" y="39071"/>
                    <a:pt x="7963" y="39807"/>
                  </a:cubicBezTo>
                  <a:cubicBezTo>
                    <a:pt x="7614" y="39767"/>
                    <a:pt x="7268" y="39715"/>
                    <a:pt x="6930" y="39651"/>
                  </a:cubicBezTo>
                  <a:cubicBezTo>
                    <a:pt x="6959" y="39637"/>
                    <a:pt x="6979" y="39619"/>
                    <a:pt x="7008" y="39605"/>
                  </a:cubicBezTo>
                  <a:cubicBezTo>
                    <a:pt x="7032" y="39594"/>
                    <a:pt x="7016" y="39561"/>
                    <a:pt x="6993" y="39561"/>
                  </a:cubicBezTo>
                  <a:cubicBezTo>
                    <a:pt x="6991" y="39561"/>
                    <a:pt x="6990" y="39561"/>
                    <a:pt x="6988" y="39562"/>
                  </a:cubicBezTo>
                  <a:cubicBezTo>
                    <a:pt x="6915" y="39573"/>
                    <a:pt x="6875" y="39582"/>
                    <a:pt x="6835" y="39588"/>
                  </a:cubicBezTo>
                  <a:lnTo>
                    <a:pt x="6864" y="39550"/>
                  </a:lnTo>
                  <a:cubicBezTo>
                    <a:pt x="7071" y="39489"/>
                    <a:pt x="7450" y="39377"/>
                    <a:pt x="7580" y="39290"/>
                  </a:cubicBezTo>
                  <a:cubicBezTo>
                    <a:pt x="8128" y="38926"/>
                    <a:pt x="8576" y="38398"/>
                    <a:pt x="9011" y="37913"/>
                  </a:cubicBezTo>
                  <a:cubicBezTo>
                    <a:pt x="9274" y="37622"/>
                    <a:pt x="9629" y="37125"/>
                    <a:pt x="9863" y="36810"/>
                  </a:cubicBezTo>
                  <a:cubicBezTo>
                    <a:pt x="10123" y="36464"/>
                    <a:pt x="10757" y="35207"/>
                    <a:pt x="10802" y="35207"/>
                  </a:cubicBezTo>
                  <a:close/>
                  <a:moveTo>
                    <a:pt x="13764" y="37831"/>
                  </a:moveTo>
                  <a:cubicBezTo>
                    <a:pt x="13356" y="38194"/>
                    <a:pt x="12876" y="39093"/>
                    <a:pt x="12542" y="39703"/>
                  </a:cubicBezTo>
                  <a:cubicBezTo>
                    <a:pt x="12519" y="39744"/>
                    <a:pt x="12513" y="39790"/>
                    <a:pt x="12522" y="39833"/>
                  </a:cubicBezTo>
                  <a:cubicBezTo>
                    <a:pt x="12216" y="39856"/>
                    <a:pt x="11907" y="39876"/>
                    <a:pt x="11595" y="39891"/>
                  </a:cubicBezTo>
                  <a:cubicBezTo>
                    <a:pt x="12304" y="39185"/>
                    <a:pt x="13016" y="38493"/>
                    <a:pt x="13764" y="37831"/>
                  </a:cubicBezTo>
                  <a:close/>
                  <a:moveTo>
                    <a:pt x="10917" y="36508"/>
                  </a:moveTo>
                  <a:cubicBezTo>
                    <a:pt x="10977" y="36508"/>
                    <a:pt x="10931" y="36695"/>
                    <a:pt x="10703" y="37200"/>
                  </a:cubicBezTo>
                  <a:lnTo>
                    <a:pt x="10703" y="37197"/>
                  </a:lnTo>
                  <a:cubicBezTo>
                    <a:pt x="10406" y="37853"/>
                    <a:pt x="10028" y="38476"/>
                    <a:pt x="9647" y="39091"/>
                  </a:cubicBezTo>
                  <a:cubicBezTo>
                    <a:pt x="9499" y="39334"/>
                    <a:pt x="9352" y="39573"/>
                    <a:pt x="9208" y="39813"/>
                  </a:cubicBezTo>
                  <a:cubicBezTo>
                    <a:pt x="9196" y="39842"/>
                    <a:pt x="9193" y="39871"/>
                    <a:pt x="9196" y="39899"/>
                  </a:cubicBezTo>
                  <a:cubicBezTo>
                    <a:pt x="8928" y="39888"/>
                    <a:pt x="8659" y="39871"/>
                    <a:pt x="8394" y="39847"/>
                  </a:cubicBezTo>
                  <a:cubicBezTo>
                    <a:pt x="8838" y="39267"/>
                    <a:pt x="9263" y="38678"/>
                    <a:pt x="9658" y="38072"/>
                  </a:cubicBezTo>
                  <a:cubicBezTo>
                    <a:pt x="9670" y="38057"/>
                    <a:pt x="9681" y="38040"/>
                    <a:pt x="9693" y="38026"/>
                  </a:cubicBezTo>
                  <a:cubicBezTo>
                    <a:pt x="9925" y="37735"/>
                    <a:pt x="10765" y="36508"/>
                    <a:pt x="10917" y="36508"/>
                  </a:cubicBezTo>
                  <a:close/>
                  <a:moveTo>
                    <a:pt x="12365" y="38005"/>
                  </a:moveTo>
                  <a:cubicBezTo>
                    <a:pt x="12491" y="38005"/>
                    <a:pt x="11398" y="39439"/>
                    <a:pt x="11249" y="39703"/>
                  </a:cubicBezTo>
                  <a:cubicBezTo>
                    <a:pt x="11214" y="39767"/>
                    <a:pt x="11223" y="39847"/>
                    <a:pt x="11269" y="39902"/>
                  </a:cubicBezTo>
                  <a:cubicBezTo>
                    <a:pt x="11053" y="39911"/>
                    <a:pt x="10842" y="39917"/>
                    <a:pt x="10625" y="39920"/>
                  </a:cubicBezTo>
                  <a:cubicBezTo>
                    <a:pt x="11058" y="39339"/>
                    <a:pt x="11535" y="38791"/>
                    <a:pt x="12046" y="38277"/>
                  </a:cubicBezTo>
                  <a:cubicBezTo>
                    <a:pt x="12238" y="38085"/>
                    <a:pt x="12335" y="38005"/>
                    <a:pt x="12365" y="38005"/>
                  </a:cubicBezTo>
                  <a:close/>
                  <a:moveTo>
                    <a:pt x="11796" y="37384"/>
                  </a:moveTo>
                  <a:cubicBezTo>
                    <a:pt x="11154" y="38054"/>
                    <a:pt x="10636" y="39118"/>
                    <a:pt x="10129" y="39922"/>
                  </a:cubicBezTo>
                  <a:cubicBezTo>
                    <a:pt x="9947" y="39922"/>
                    <a:pt x="9771" y="39922"/>
                    <a:pt x="9592" y="39917"/>
                  </a:cubicBezTo>
                  <a:cubicBezTo>
                    <a:pt x="10297" y="39045"/>
                    <a:pt x="11017" y="38193"/>
                    <a:pt x="11796" y="37384"/>
                  </a:cubicBezTo>
                  <a:close/>
                  <a:moveTo>
                    <a:pt x="65978" y="28885"/>
                  </a:moveTo>
                  <a:cubicBezTo>
                    <a:pt x="65978" y="28894"/>
                    <a:pt x="65978" y="28906"/>
                    <a:pt x="65981" y="28914"/>
                  </a:cubicBezTo>
                  <a:cubicBezTo>
                    <a:pt x="65063" y="30563"/>
                    <a:pt x="63022" y="32272"/>
                    <a:pt x="61870" y="33666"/>
                  </a:cubicBezTo>
                  <a:lnTo>
                    <a:pt x="61867" y="33666"/>
                  </a:lnTo>
                  <a:cubicBezTo>
                    <a:pt x="59982" y="35950"/>
                    <a:pt x="58059" y="38213"/>
                    <a:pt x="56064" y="40402"/>
                  </a:cubicBezTo>
                  <a:cubicBezTo>
                    <a:pt x="55997" y="40474"/>
                    <a:pt x="55937" y="40549"/>
                    <a:pt x="55870" y="40621"/>
                  </a:cubicBezTo>
                  <a:cubicBezTo>
                    <a:pt x="56145" y="40255"/>
                    <a:pt x="56413" y="39894"/>
                    <a:pt x="56685" y="39539"/>
                  </a:cubicBezTo>
                  <a:cubicBezTo>
                    <a:pt x="57978" y="37844"/>
                    <a:pt x="59280" y="36155"/>
                    <a:pt x="60594" y="34472"/>
                  </a:cubicBezTo>
                  <a:cubicBezTo>
                    <a:pt x="61174" y="33811"/>
                    <a:pt x="61745" y="33141"/>
                    <a:pt x="62306" y="32462"/>
                  </a:cubicBezTo>
                  <a:cubicBezTo>
                    <a:pt x="63498" y="31325"/>
                    <a:pt x="65268" y="29933"/>
                    <a:pt x="65978" y="28885"/>
                  </a:cubicBezTo>
                  <a:close/>
                  <a:moveTo>
                    <a:pt x="40993" y="33870"/>
                  </a:moveTo>
                  <a:cubicBezTo>
                    <a:pt x="39628" y="35813"/>
                    <a:pt x="38405" y="37823"/>
                    <a:pt x="37457" y="39931"/>
                  </a:cubicBezTo>
                  <a:cubicBezTo>
                    <a:pt x="37399" y="40056"/>
                    <a:pt x="37493" y="40187"/>
                    <a:pt x="37606" y="40187"/>
                  </a:cubicBezTo>
                  <a:cubicBezTo>
                    <a:pt x="37645" y="40187"/>
                    <a:pt x="37685" y="40172"/>
                    <a:pt x="37723" y="40136"/>
                  </a:cubicBezTo>
                  <a:cubicBezTo>
                    <a:pt x="38730" y="39152"/>
                    <a:pt x="39568" y="38069"/>
                    <a:pt x="40347" y="36946"/>
                  </a:cubicBezTo>
                  <a:cubicBezTo>
                    <a:pt x="41282" y="36299"/>
                    <a:pt x="42169" y="35502"/>
                    <a:pt x="43017" y="34616"/>
                  </a:cubicBezTo>
                  <a:lnTo>
                    <a:pt x="43017" y="34616"/>
                  </a:lnTo>
                  <a:cubicBezTo>
                    <a:pt x="41300" y="36842"/>
                    <a:pt x="39475" y="38970"/>
                    <a:pt x="37373" y="40789"/>
                  </a:cubicBezTo>
                  <a:cubicBezTo>
                    <a:pt x="37157" y="40090"/>
                    <a:pt x="36963" y="39472"/>
                    <a:pt x="36796" y="38981"/>
                  </a:cubicBezTo>
                  <a:cubicBezTo>
                    <a:pt x="38334" y="37381"/>
                    <a:pt x="39708" y="35659"/>
                    <a:pt x="40993" y="33870"/>
                  </a:cubicBezTo>
                  <a:close/>
                  <a:moveTo>
                    <a:pt x="48994" y="28175"/>
                  </a:moveTo>
                  <a:lnTo>
                    <a:pt x="48994" y="28175"/>
                  </a:lnTo>
                  <a:cubicBezTo>
                    <a:pt x="47637" y="29942"/>
                    <a:pt x="46323" y="31755"/>
                    <a:pt x="45024" y="33574"/>
                  </a:cubicBezTo>
                  <a:cubicBezTo>
                    <a:pt x="43474" y="35332"/>
                    <a:pt x="41970" y="37116"/>
                    <a:pt x="40607" y="38978"/>
                  </a:cubicBezTo>
                  <a:cubicBezTo>
                    <a:pt x="40245" y="39472"/>
                    <a:pt x="38898" y="40868"/>
                    <a:pt x="38731" y="40868"/>
                  </a:cubicBezTo>
                  <a:cubicBezTo>
                    <a:pt x="38642" y="40868"/>
                    <a:pt x="38888" y="40472"/>
                    <a:pt x="39796" y="39334"/>
                  </a:cubicBezTo>
                  <a:cubicBezTo>
                    <a:pt x="40927" y="37916"/>
                    <a:pt x="42094" y="36527"/>
                    <a:pt x="43251" y="35136"/>
                  </a:cubicBezTo>
                  <a:cubicBezTo>
                    <a:pt x="45177" y="32823"/>
                    <a:pt x="47091" y="30502"/>
                    <a:pt x="48994" y="28175"/>
                  </a:cubicBezTo>
                  <a:close/>
                  <a:moveTo>
                    <a:pt x="65662" y="30178"/>
                  </a:moveTo>
                  <a:cubicBezTo>
                    <a:pt x="65773" y="30178"/>
                    <a:pt x="65661" y="30504"/>
                    <a:pt x="65141" y="31403"/>
                  </a:cubicBezTo>
                  <a:cubicBezTo>
                    <a:pt x="63735" y="33834"/>
                    <a:pt x="61503" y="35895"/>
                    <a:pt x="59577" y="37913"/>
                  </a:cubicBezTo>
                  <a:cubicBezTo>
                    <a:pt x="58567" y="38976"/>
                    <a:pt x="57559" y="40076"/>
                    <a:pt x="56563" y="41190"/>
                  </a:cubicBezTo>
                  <a:lnTo>
                    <a:pt x="56563" y="41187"/>
                  </a:lnTo>
                  <a:cubicBezTo>
                    <a:pt x="58893" y="38271"/>
                    <a:pt x="61203" y="35326"/>
                    <a:pt x="63573" y="32393"/>
                  </a:cubicBezTo>
                  <a:cubicBezTo>
                    <a:pt x="63884" y="32009"/>
                    <a:pt x="65399" y="30178"/>
                    <a:pt x="65662" y="30178"/>
                  </a:cubicBezTo>
                  <a:close/>
                  <a:moveTo>
                    <a:pt x="66244" y="26642"/>
                  </a:moveTo>
                  <a:lnTo>
                    <a:pt x="66244" y="26642"/>
                  </a:lnTo>
                  <a:cubicBezTo>
                    <a:pt x="65602" y="27787"/>
                    <a:pt x="64856" y="28915"/>
                    <a:pt x="64038" y="30029"/>
                  </a:cubicBezTo>
                  <a:cubicBezTo>
                    <a:pt x="62300" y="31882"/>
                    <a:pt x="60692" y="33848"/>
                    <a:pt x="59127" y="35858"/>
                  </a:cubicBezTo>
                  <a:lnTo>
                    <a:pt x="59124" y="35858"/>
                  </a:lnTo>
                  <a:cubicBezTo>
                    <a:pt x="57398" y="37717"/>
                    <a:pt x="55625" y="39515"/>
                    <a:pt x="53979" y="41251"/>
                  </a:cubicBezTo>
                  <a:cubicBezTo>
                    <a:pt x="54961" y="40035"/>
                    <a:pt x="55931" y="38811"/>
                    <a:pt x="56892" y="37572"/>
                  </a:cubicBezTo>
                  <a:cubicBezTo>
                    <a:pt x="58160" y="36091"/>
                    <a:pt x="59427" y="34610"/>
                    <a:pt x="60698" y="33126"/>
                  </a:cubicBezTo>
                  <a:cubicBezTo>
                    <a:pt x="62442" y="31100"/>
                    <a:pt x="64933" y="28979"/>
                    <a:pt x="66244" y="26642"/>
                  </a:cubicBezTo>
                  <a:close/>
                  <a:moveTo>
                    <a:pt x="65591" y="38130"/>
                  </a:moveTo>
                  <a:cubicBezTo>
                    <a:pt x="65623" y="38335"/>
                    <a:pt x="65675" y="38580"/>
                    <a:pt x="65727" y="38843"/>
                  </a:cubicBezTo>
                  <a:cubicBezTo>
                    <a:pt x="64819" y="39609"/>
                    <a:pt x="63949" y="40473"/>
                    <a:pt x="63113" y="41403"/>
                  </a:cubicBezTo>
                  <a:lnTo>
                    <a:pt x="63113" y="41403"/>
                  </a:lnTo>
                  <a:cubicBezTo>
                    <a:pt x="63387" y="41018"/>
                    <a:pt x="63660" y="40630"/>
                    <a:pt x="63922" y="40240"/>
                  </a:cubicBezTo>
                  <a:cubicBezTo>
                    <a:pt x="64497" y="39553"/>
                    <a:pt x="65045" y="38843"/>
                    <a:pt x="65591" y="38130"/>
                  </a:cubicBezTo>
                  <a:close/>
                  <a:moveTo>
                    <a:pt x="59855" y="31435"/>
                  </a:moveTo>
                  <a:cubicBezTo>
                    <a:pt x="58570" y="33002"/>
                    <a:pt x="57317" y="34596"/>
                    <a:pt x="56029" y="36158"/>
                  </a:cubicBezTo>
                  <a:cubicBezTo>
                    <a:pt x="54540" y="37962"/>
                    <a:pt x="53047" y="39769"/>
                    <a:pt x="51549" y="41577"/>
                  </a:cubicBezTo>
                  <a:cubicBezTo>
                    <a:pt x="54239" y="38144"/>
                    <a:pt x="57051" y="34789"/>
                    <a:pt x="59855" y="31435"/>
                  </a:cubicBezTo>
                  <a:close/>
                  <a:moveTo>
                    <a:pt x="40976" y="37495"/>
                  </a:moveTo>
                  <a:lnTo>
                    <a:pt x="40976" y="37495"/>
                  </a:lnTo>
                  <a:cubicBezTo>
                    <a:pt x="39856" y="38883"/>
                    <a:pt x="38748" y="40280"/>
                    <a:pt x="37645" y="41681"/>
                  </a:cubicBezTo>
                  <a:lnTo>
                    <a:pt x="37417" y="40936"/>
                  </a:lnTo>
                  <a:cubicBezTo>
                    <a:pt x="37425" y="40933"/>
                    <a:pt x="37434" y="40936"/>
                    <a:pt x="37440" y="40930"/>
                  </a:cubicBezTo>
                  <a:cubicBezTo>
                    <a:pt x="38696" y="39882"/>
                    <a:pt x="39856" y="38716"/>
                    <a:pt x="40976" y="37495"/>
                  </a:cubicBezTo>
                  <a:close/>
                  <a:moveTo>
                    <a:pt x="50620" y="27915"/>
                  </a:moveTo>
                  <a:cubicBezTo>
                    <a:pt x="48266" y="30770"/>
                    <a:pt x="45971" y="33679"/>
                    <a:pt x="43774" y="36631"/>
                  </a:cubicBezTo>
                  <a:cubicBezTo>
                    <a:pt x="42546" y="38286"/>
                    <a:pt x="40229" y="40425"/>
                    <a:pt x="39251" y="41857"/>
                  </a:cubicBezTo>
                  <a:lnTo>
                    <a:pt x="39251" y="41857"/>
                  </a:lnTo>
                  <a:cubicBezTo>
                    <a:pt x="40731" y="39688"/>
                    <a:pt x="42410" y="37689"/>
                    <a:pt x="44037" y="35641"/>
                  </a:cubicBezTo>
                  <a:cubicBezTo>
                    <a:pt x="46254" y="33106"/>
                    <a:pt x="48364" y="30470"/>
                    <a:pt x="50593" y="27944"/>
                  </a:cubicBezTo>
                  <a:cubicBezTo>
                    <a:pt x="50602" y="27935"/>
                    <a:pt x="50611" y="27925"/>
                    <a:pt x="50620" y="27915"/>
                  </a:cubicBezTo>
                  <a:close/>
                  <a:moveTo>
                    <a:pt x="70279" y="11347"/>
                  </a:moveTo>
                  <a:cubicBezTo>
                    <a:pt x="70453" y="11497"/>
                    <a:pt x="70614" y="11659"/>
                    <a:pt x="70765" y="11832"/>
                  </a:cubicBezTo>
                  <a:cubicBezTo>
                    <a:pt x="68071" y="14020"/>
                    <a:pt x="66030" y="17011"/>
                    <a:pt x="63616" y="19491"/>
                  </a:cubicBezTo>
                  <a:cubicBezTo>
                    <a:pt x="59621" y="23588"/>
                    <a:pt x="55648" y="27641"/>
                    <a:pt x="51959" y="32021"/>
                  </a:cubicBezTo>
                  <a:cubicBezTo>
                    <a:pt x="49305" y="35168"/>
                    <a:pt x="46883" y="38534"/>
                    <a:pt x="44014" y="41484"/>
                  </a:cubicBezTo>
                  <a:cubicBezTo>
                    <a:pt x="43731" y="41773"/>
                    <a:pt x="43396" y="42088"/>
                    <a:pt x="43038" y="42420"/>
                  </a:cubicBezTo>
                  <a:cubicBezTo>
                    <a:pt x="46846" y="37746"/>
                    <a:pt x="50189" y="32737"/>
                    <a:pt x="54193" y="28190"/>
                  </a:cubicBezTo>
                  <a:cubicBezTo>
                    <a:pt x="59335" y="22349"/>
                    <a:pt x="65380" y="17418"/>
                    <a:pt x="70279" y="11347"/>
                  </a:cubicBezTo>
                  <a:close/>
                  <a:moveTo>
                    <a:pt x="41609" y="38335"/>
                  </a:moveTo>
                  <a:lnTo>
                    <a:pt x="41609" y="38335"/>
                  </a:lnTo>
                  <a:cubicBezTo>
                    <a:pt x="40491" y="39862"/>
                    <a:pt x="39354" y="41375"/>
                    <a:pt x="38167" y="42844"/>
                  </a:cubicBezTo>
                  <a:cubicBezTo>
                    <a:pt x="38089" y="42929"/>
                    <a:pt x="38164" y="43039"/>
                    <a:pt x="38251" y="43039"/>
                  </a:cubicBezTo>
                  <a:cubicBezTo>
                    <a:pt x="38277" y="43039"/>
                    <a:pt x="38304" y="43029"/>
                    <a:pt x="38329" y="43006"/>
                  </a:cubicBezTo>
                  <a:cubicBezTo>
                    <a:pt x="39010" y="42428"/>
                    <a:pt x="39660" y="41811"/>
                    <a:pt x="40295" y="41175"/>
                  </a:cubicBezTo>
                  <a:lnTo>
                    <a:pt x="40295" y="41175"/>
                  </a:lnTo>
                  <a:cubicBezTo>
                    <a:pt x="39617" y="42094"/>
                    <a:pt x="38961" y="43032"/>
                    <a:pt x="38367" y="44025"/>
                  </a:cubicBezTo>
                  <a:cubicBezTo>
                    <a:pt x="38153" y="43352"/>
                    <a:pt x="37951" y="42694"/>
                    <a:pt x="37760" y="42068"/>
                  </a:cubicBezTo>
                  <a:lnTo>
                    <a:pt x="37763" y="42068"/>
                  </a:lnTo>
                  <a:cubicBezTo>
                    <a:pt x="39475" y="41320"/>
                    <a:pt x="40393" y="39741"/>
                    <a:pt x="41609" y="38335"/>
                  </a:cubicBezTo>
                  <a:close/>
                  <a:moveTo>
                    <a:pt x="47830" y="35023"/>
                  </a:moveTo>
                  <a:lnTo>
                    <a:pt x="47830" y="35023"/>
                  </a:lnTo>
                  <a:cubicBezTo>
                    <a:pt x="47279" y="35768"/>
                    <a:pt x="46730" y="36516"/>
                    <a:pt x="46173" y="37255"/>
                  </a:cubicBezTo>
                  <a:cubicBezTo>
                    <a:pt x="44891" y="38961"/>
                    <a:pt x="43552" y="40598"/>
                    <a:pt x="42157" y="42215"/>
                  </a:cubicBezTo>
                  <a:cubicBezTo>
                    <a:pt x="41470" y="42997"/>
                    <a:pt x="40754" y="43754"/>
                    <a:pt x="40012" y="44484"/>
                  </a:cubicBezTo>
                  <a:cubicBezTo>
                    <a:pt x="40644" y="43618"/>
                    <a:pt x="41306" y="42775"/>
                    <a:pt x="42001" y="41955"/>
                  </a:cubicBezTo>
                  <a:cubicBezTo>
                    <a:pt x="43907" y="39628"/>
                    <a:pt x="45850" y="37316"/>
                    <a:pt x="47830" y="35023"/>
                  </a:cubicBezTo>
                  <a:close/>
                  <a:moveTo>
                    <a:pt x="64716" y="35248"/>
                  </a:moveTo>
                  <a:cubicBezTo>
                    <a:pt x="63818" y="36496"/>
                    <a:pt x="62072" y="38641"/>
                    <a:pt x="61653" y="39172"/>
                  </a:cubicBezTo>
                  <a:cubicBezTo>
                    <a:pt x="60172" y="41048"/>
                    <a:pt x="58570" y="42830"/>
                    <a:pt x="56956" y="44594"/>
                  </a:cubicBezTo>
                  <a:cubicBezTo>
                    <a:pt x="58830" y="41825"/>
                    <a:pt x="60752" y="39094"/>
                    <a:pt x="62903" y="36608"/>
                  </a:cubicBezTo>
                  <a:cubicBezTo>
                    <a:pt x="63302" y="36146"/>
                    <a:pt x="64199" y="35422"/>
                    <a:pt x="64716" y="35248"/>
                  </a:cubicBezTo>
                  <a:close/>
                  <a:moveTo>
                    <a:pt x="53229" y="35809"/>
                  </a:moveTo>
                  <a:lnTo>
                    <a:pt x="53229" y="35811"/>
                  </a:lnTo>
                  <a:cubicBezTo>
                    <a:pt x="50867" y="38791"/>
                    <a:pt x="48526" y="41808"/>
                    <a:pt x="46101" y="44839"/>
                  </a:cubicBezTo>
                  <a:cubicBezTo>
                    <a:pt x="45798" y="45217"/>
                    <a:pt x="45460" y="45636"/>
                    <a:pt x="45108" y="46069"/>
                  </a:cubicBezTo>
                  <a:cubicBezTo>
                    <a:pt x="45832" y="45160"/>
                    <a:pt x="46548" y="44244"/>
                    <a:pt x="47259" y="43329"/>
                  </a:cubicBezTo>
                  <a:cubicBezTo>
                    <a:pt x="49227" y="40797"/>
                    <a:pt x="51217" y="38291"/>
                    <a:pt x="53229" y="35809"/>
                  </a:cubicBezTo>
                  <a:close/>
                  <a:moveTo>
                    <a:pt x="52112" y="30150"/>
                  </a:moveTo>
                  <a:lnTo>
                    <a:pt x="52112" y="30150"/>
                  </a:lnTo>
                  <a:cubicBezTo>
                    <a:pt x="47625" y="35451"/>
                    <a:pt x="43976" y="41360"/>
                    <a:pt x="39152" y="46424"/>
                  </a:cubicBezTo>
                  <a:cubicBezTo>
                    <a:pt x="39074" y="46190"/>
                    <a:pt x="38993" y="45956"/>
                    <a:pt x="38915" y="45722"/>
                  </a:cubicBezTo>
                  <a:lnTo>
                    <a:pt x="38915" y="45722"/>
                  </a:lnTo>
                  <a:cubicBezTo>
                    <a:pt x="38942" y="45743"/>
                    <a:pt x="38974" y="45754"/>
                    <a:pt x="39005" y="45754"/>
                  </a:cubicBezTo>
                  <a:cubicBezTo>
                    <a:pt x="39039" y="45754"/>
                    <a:pt x="39073" y="45742"/>
                    <a:pt x="39100" y="45717"/>
                  </a:cubicBezTo>
                  <a:cubicBezTo>
                    <a:pt x="43445" y="41649"/>
                    <a:pt x="46857" y="36799"/>
                    <a:pt x="50414" y="32064"/>
                  </a:cubicBezTo>
                  <a:cubicBezTo>
                    <a:pt x="50980" y="31426"/>
                    <a:pt x="51543" y="30785"/>
                    <a:pt x="52112" y="30150"/>
                  </a:cubicBezTo>
                  <a:close/>
                  <a:moveTo>
                    <a:pt x="63443" y="20083"/>
                  </a:moveTo>
                  <a:lnTo>
                    <a:pt x="63443" y="20083"/>
                  </a:lnTo>
                  <a:cubicBezTo>
                    <a:pt x="60859" y="22869"/>
                    <a:pt x="58232" y="25615"/>
                    <a:pt x="55738" y="28481"/>
                  </a:cubicBezTo>
                  <a:cubicBezTo>
                    <a:pt x="50391" y="34625"/>
                    <a:pt x="45570" y="41005"/>
                    <a:pt x="39897" y="46860"/>
                  </a:cubicBezTo>
                  <a:cubicBezTo>
                    <a:pt x="40047" y="46222"/>
                    <a:pt x="40408" y="45575"/>
                    <a:pt x="40890" y="44949"/>
                  </a:cubicBezTo>
                  <a:cubicBezTo>
                    <a:pt x="41204" y="44591"/>
                    <a:pt x="41519" y="44230"/>
                    <a:pt x="41828" y="43866"/>
                  </a:cubicBezTo>
                  <a:cubicBezTo>
                    <a:pt x="42862" y="42786"/>
                    <a:pt x="44065" y="41793"/>
                    <a:pt x="44848" y="40999"/>
                  </a:cubicBezTo>
                  <a:cubicBezTo>
                    <a:pt x="47504" y="38303"/>
                    <a:pt x="49750" y="35142"/>
                    <a:pt x="52166" y="32232"/>
                  </a:cubicBezTo>
                  <a:cubicBezTo>
                    <a:pt x="55703" y="27973"/>
                    <a:pt x="59650" y="24096"/>
                    <a:pt x="63443" y="20083"/>
                  </a:cubicBezTo>
                  <a:close/>
                  <a:moveTo>
                    <a:pt x="71027" y="12173"/>
                  </a:moveTo>
                  <a:cubicBezTo>
                    <a:pt x="71163" y="12380"/>
                    <a:pt x="71264" y="12609"/>
                    <a:pt x="71322" y="12848"/>
                  </a:cubicBezTo>
                  <a:cubicBezTo>
                    <a:pt x="66134" y="17488"/>
                    <a:pt x="61590" y="23452"/>
                    <a:pt x="56965" y="28660"/>
                  </a:cubicBezTo>
                  <a:cubicBezTo>
                    <a:pt x="55128" y="30725"/>
                    <a:pt x="53330" y="32820"/>
                    <a:pt x="51537" y="34922"/>
                  </a:cubicBezTo>
                  <a:cubicBezTo>
                    <a:pt x="54135" y="32090"/>
                    <a:pt x="56829" y="29330"/>
                    <a:pt x="59318" y="26432"/>
                  </a:cubicBezTo>
                  <a:cubicBezTo>
                    <a:pt x="62970" y="22179"/>
                    <a:pt x="66824" y="17938"/>
                    <a:pt x="70649" y="13847"/>
                  </a:cubicBezTo>
                  <a:lnTo>
                    <a:pt x="70649" y="13847"/>
                  </a:lnTo>
                  <a:cubicBezTo>
                    <a:pt x="69029" y="15579"/>
                    <a:pt x="67179" y="18365"/>
                    <a:pt x="65204" y="20380"/>
                  </a:cubicBezTo>
                  <a:cubicBezTo>
                    <a:pt x="63267" y="22364"/>
                    <a:pt x="61503" y="24460"/>
                    <a:pt x="59788" y="26625"/>
                  </a:cubicBezTo>
                  <a:cubicBezTo>
                    <a:pt x="58983" y="27347"/>
                    <a:pt x="58186" y="28068"/>
                    <a:pt x="57429" y="28808"/>
                  </a:cubicBezTo>
                  <a:cubicBezTo>
                    <a:pt x="53650" y="32494"/>
                    <a:pt x="50567" y="36744"/>
                    <a:pt x="47062" y="40664"/>
                  </a:cubicBezTo>
                  <a:cubicBezTo>
                    <a:pt x="46193" y="41640"/>
                    <a:pt x="45307" y="42579"/>
                    <a:pt x="44458" y="43534"/>
                  </a:cubicBezTo>
                  <a:cubicBezTo>
                    <a:pt x="45012" y="42827"/>
                    <a:pt x="45547" y="42105"/>
                    <a:pt x="46078" y="41389"/>
                  </a:cubicBezTo>
                  <a:cubicBezTo>
                    <a:pt x="46326" y="41057"/>
                    <a:pt x="46589" y="40731"/>
                    <a:pt x="46846" y="40402"/>
                  </a:cubicBezTo>
                  <a:lnTo>
                    <a:pt x="46846" y="40402"/>
                  </a:lnTo>
                  <a:cubicBezTo>
                    <a:pt x="45440" y="42039"/>
                    <a:pt x="44028" y="43670"/>
                    <a:pt x="42596" y="45278"/>
                  </a:cubicBezTo>
                  <a:cubicBezTo>
                    <a:pt x="42220" y="45700"/>
                    <a:pt x="40613" y="47000"/>
                    <a:pt x="40395" y="47000"/>
                  </a:cubicBezTo>
                  <a:cubicBezTo>
                    <a:pt x="40281" y="47000"/>
                    <a:pt x="40542" y="46649"/>
                    <a:pt x="41545" y="45642"/>
                  </a:cubicBezTo>
                  <a:cubicBezTo>
                    <a:pt x="43156" y="44022"/>
                    <a:pt x="44727" y="42362"/>
                    <a:pt x="46271" y="40679"/>
                  </a:cubicBezTo>
                  <a:cubicBezTo>
                    <a:pt x="49357" y="37307"/>
                    <a:pt x="51956" y="33536"/>
                    <a:pt x="54846" y="30003"/>
                  </a:cubicBezTo>
                  <a:cubicBezTo>
                    <a:pt x="59921" y="23796"/>
                    <a:pt x="66024" y="18429"/>
                    <a:pt x="71027" y="12173"/>
                  </a:cubicBezTo>
                  <a:close/>
                  <a:moveTo>
                    <a:pt x="40050" y="45867"/>
                  </a:moveTo>
                  <a:lnTo>
                    <a:pt x="40050" y="45867"/>
                  </a:lnTo>
                  <a:cubicBezTo>
                    <a:pt x="39859" y="46236"/>
                    <a:pt x="39723" y="46615"/>
                    <a:pt x="39663" y="46996"/>
                  </a:cubicBezTo>
                  <a:cubicBezTo>
                    <a:pt x="39657" y="47025"/>
                    <a:pt x="39666" y="47056"/>
                    <a:pt x="39689" y="47079"/>
                  </a:cubicBezTo>
                  <a:cubicBezTo>
                    <a:pt x="39612" y="47154"/>
                    <a:pt x="39540" y="47231"/>
                    <a:pt x="39466" y="47305"/>
                  </a:cubicBezTo>
                  <a:lnTo>
                    <a:pt x="39466" y="47305"/>
                  </a:lnTo>
                  <a:cubicBezTo>
                    <a:pt x="39397" y="47115"/>
                    <a:pt x="39328" y="46923"/>
                    <a:pt x="39259" y="46730"/>
                  </a:cubicBezTo>
                  <a:cubicBezTo>
                    <a:pt x="39530" y="46447"/>
                    <a:pt x="39784" y="46153"/>
                    <a:pt x="40050" y="45867"/>
                  </a:cubicBezTo>
                  <a:close/>
                  <a:moveTo>
                    <a:pt x="60937" y="35222"/>
                  </a:moveTo>
                  <a:lnTo>
                    <a:pt x="60937" y="35222"/>
                  </a:lnTo>
                  <a:cubicBezTo>
                    <a:pt x="58922" y="37855"/>
                    <a:pt x="57005" y="40578"/>
                    <a:pt x="54869" y="43101"/>
                  </a:cubicBezTo>
                  <a:cubicBezTo>
                    <a:pt x="53422" y="44807"/>
                    <a:pt x="51904" y="46462"/>
                    <a:pt x="50371" y="48101"/>
                  </a:cubicBezTo>
                  <a:lnTo>
                    <a:pt x="50622" y="47755"/>
                  </a:lnTo>
                  <a:cubicBezTo>
                    <a:pt x="51456" y="46684"/>
                    <a:pt x="52259" y="45593"/>
                    <a:pt x="53047" y="44510"/>
                  </a:cubicBezTo>
                  <a:cubicBezTo>
                    <a:pt x="53448" y="43990"/>
                    <a:pt x="53847" y="43471"/>
                    <a:pt x="54262" y="42963"/>
                  </a:cubicBezTo>
                  <a:cubicBezTo>
                    <a:pt x="56413" y="40324"/>
                    <a:pt x="58714" y="37803"/>
                    <a:pt x="60937" y="35222"/>
                  </a:cubicBezTo>
                  <a:close/>
                  <a:moveTo>
                    <a:pt x="58714" y="27991"/>
                  </a:moveTo>
                  <a:cubicBezTo>
                    <a:pt x="55071" y="32662"/>
                    <a:pt x="51497" y="37304"/>
                    <a:pt x="47565" y="41750"/>
                  </a:cubicBezTo>
                  <a:cubicBezTo>
                    <a:pt x="45746" y="43806"/>
                    <a:pt x="44204" y="46078"/>
                    <a:pt x="42371" y="48116"/>
                  </a:cubicBezTo>
                  <a:cubicBezTo>
                    <a:pt x="42151" y="47908"/>
                    <a:pt x="41935" y="47697"/>
                    <a:pt x="41715" y="47489"/>
                  </a:cubicBezTo>
                  <a:cubicBezTo>
                    <a:pt x="42460" y="46277"/>
                    <a:pt x="43324" y="45136"/>
                    <a:pt x="44291" y="44091"/>
                  </a:cubicBezTo>
                  <a:cubicBezTo>
                    <a:pt x="45235" y="42980"/>
                    <a:pt x="46271" y="41938"/>
                    <a:pt x="47264" y="40869"/>
                  </a:cubicBezTo>
                  <a:cubicBezTo>
                    <a:pt x="51173" y="36663"/>
                    <a:pt x="54534" y="32055"/>
                    <a:pt x="58671" y="28031"/>
                  </a:cubicBezTo>
                  <a:cubicBezTo>
                    <a:pt x="58685" y="28016"/>
                    <a:pt x="58700" y="28002"/>
                    <a:pt x="58714" y="27991"/>
                  </a:cubicBezTo>
                  <a:close/>
                  <a:moveTo>
                    <a:pt x="66036" y="34582"/>
                  </a:moveTo>
                  <a:cubicBezTo>
                    <a:pt x="66140" y="34942"/>
                    <a:pt x="66235" y="35318"/>
                    <a:pt x="66304" y="35681"/>
                  </a:cubicBezTo>
                  <a:cubicBezTo>
                    <a:pt x="66288" y="35676"/>
                    <a:pt x="66271" y="35673"/>
                    <a:pt x="66254" y="35673"/>
                  </a:cubicBezTo>
                  <a:cubicBezTo>
                    <a:pt x="66220" y="35673"/>
                    <a:pt x="66187" y="35684"/>
                    <a:pt x="66160" y="35707"/>
                  </a:cubicBezTo>
                  <a:cubicBezTo>
                    <a:pt x="65756" y="36034"/>
                    <a:pt x="65377" y="36395"/>
                    <a:pt x="64996" y="36753"/>
                  </a:cubicBezTo>
                  <a:cubicBezTo>
                    <a:pt x="65046" y="36728"/>
                    <a:pt x="65096" y="36716"/>
                    <a:pt x="65146" y="36716"/>
                  </a:cubicBezTo>
                  <a:cubicBezTo>
                    <a:pt x="65285" y="36716"/>
                    <a:pt x="65423" y="36812"/>
                    <a:pt x="65559" y="37012"/>
                  </a:cubicBezTo>
                  <a:lnTo>
                    <a:pt x="65562" y="37012"/>
                  </a:lnTo>
                  <a:cubicBezTo>
                    <a:pt x="65155" y="37907"/>
                    <a:pt x="64644" y="38762"/>
                    <a:pt x="64081" y="39596"/>
                  </a:cubicBezTo>
                  <a:cubicBezTo>
                    <a:pt x="61506" y="42807"/>
                    <a:pt x="58700" y="45835"/>
                    <a:pt x="56084" y="49019"/>
                  </a:cubicBezTo>
                  <a:cubicBezTo>
                    <a:pt x="57175" y="47533"/>
                    <a:pt x="58264" y="46063"/>
                    <a:pt x="59375" y="44654"/>
                  </a:cubicBezTo>
                  <a:cubicBezTo>
                    <a:pt x="60247" y="43543"/>
                    <a:pt x="61009" y="42339"/>
                    <a:pt x="61792" y="41167"/>
                  </a:cubicBezTo>
                  <a:cubicBezTo>
                    <a:pt x="62574" y="39977"/>
                    <a:pt x="63432" y="38837"/>
                    <a:pt x="64355" y="37754"/>
                  </a:cubicBezTo>
                  <a:cubicBezTo>
                    <a:pt x="64491" y="37396"/>
                    <a:pt x="64627" y="37139"/>
                    <a:pt x="64762" y="36963"/>
                  </a:cubicBezTo>
                  <a:lnTo>
                    <a:pt x="64762" y="36963"/>
                  </a:lnTo>
                  <a:cubicBezTo>
                    <a:pt x="64725" y="37001"/>
                    <a:pt x="64682" y="37033"/>
                    <a:pt x="64644" y="37070"/>
                  </a:cubicBezTo>
                  <a:cubicBezTo>
                    <a:pt x="65155" y="36268"/>
                    <a:pt x="65620" y="35436"/>
                    <a:pt x="66036" y="34582"/>
                  </a:cubicBezTo>
                  <a:close/>
                  <a:moveTo>
                    <a:pt x="58029" y="40401"/>
                  </a:moveTo>
                  <a:cubicBezTo>
                    <a:pt x="56729" y="41891"/>
                    <a:pt x="55431" y="43387"/>
                    <a:pt x="54158" y="44908"/>
                  </a:cubicBezTo>
                  <a:cubicBezTo>
                    <a:pt x="52862" y="46462"/>
                    <a:pt x="51583" y="48058"/>
                    <a:pt x="50296" y="49657"/>
                  </a:cubicBezTo>
                  <a:cubicBezTo>
                    <a:pt x="51364" y="48145"/>
                    <a:pt x="52449" y="46638"/>
                    <a:pt x="53630" y="45209"/>
                  </a:cubicBezTo>
                  <a:cubicBezTo>
                    <a:pt x="54978" y="43583"/>
                    <a:pt x="56496" y="42000"/>
                    <a:pt x="58029" y="40401"/>
                  </a:cubicBezTo>
                  <a:close/>
                  <a:moveTo>
                    <a:pt x="43145" y="45090"/>
                  </a:moveTo>
                  <a:lnTo>
                    <a:pt x="43145" y="45090"/>
                  </a:lnTo>
                  <a:cubicBezTo>
                    <a:pt x="42042" y="46470"/>
                    <a:pt x="41080" y="47951"/>
                    <a:pt x="40419" y="49681"/>
                  </a:cubicBezTo>
                  <a:cubicBezTo>
                    <a:pt x="40162" y="49118"/>
                    <a:pt x="39905" y="48491"/>
                    <a:pt x="39654" y="47821"/>
                  </a:cubicBezTo>
                  <a:cubicBezTo>
                    <a:pt x="41002" y="47140"/>
                    <a:pt x="42134" y="46184"/>
                    <a:pt x="43145" y="45090"/>
                  </a:cubicBezTo>
                  <a:close/>
                  <a:moveTo>
                    <a:pt x="60039" y="39729"/>
                  </a:moveTo>
                  <a:lnTo>
                    <a:pt x="60039" y="39732"/>
                  </a:lnTo>
                  <a:cubicBezTo>
                    <a:pt x="59468" y="40604"/>
                    <a:pt x="58931" y="41479"/>
                    <a:pt x="58408" y="42293"/>
                  </a:cubicBezTo>
                  <a:cubicBezTo>
                    <a:pt x="57874" y="43124"/>
                    <a:pt x="57331" y="43956"/>
                    <a:pt x="56780" y="44790"/>
                  </a:cubicBezTo>
                  <a:cubicBezTo>
                    <a:pt x="56338" y="45269"/>
                    <a:pt x="55899" y="45751"/>
                    <a:pt x="55460" y="46233"/>
                  </a:cubicBezTo>
                  <a:cubicBezTo>
                    <a:pt x="54274" y="47533"/>
                    <a:pt x="53142" y="48864"/>
                    <a:pt x="52042" y="50212"/>
                  </a:cubicBezTo>
                  <a:cubicBezTo>
                    <a:pt x="54667" y="46716"/>
                    <a:pt x="57224" y="43095"/>
                    <a:pt x="60039" y="39729"/>
                  </a:cubicBezTo>
                  <a:close/>
                  <a:moveTo>
                    <a:pt x="49935" y="39394"/>
                  </a:moveTo>
                  <a:lnTo>
                    <a:pt x="49935" y="39394"/>
                  </a:lnTo>
                  <a:cubicBezTo>
                    <a:pt x="46981" y="43179"/>
                    <a:pt x="44083" y="47007"/>
                    <a:pt x="40858" y="50570"/>
                  </a:cubicBezTo>
                  <a:cubicBezTo>
                    <a:pt x="40754" y="50376"/>
                    <a:pt x="40650" y="50174"/>
                    <a:pt x="40546" y="49958"/>
                  </a:cubicBezTo>
                  <a:cubicBezTo>
                    <a:pt x="40561" y="49952"/>
                    <a:pt x="40572" y="49958"/>
                    <a:pt x="40584" y="49946"/>
                  </a:cubicBezTo>
                  <a:cubicBezTo>
                    <a:pt x="43101" y="48136"/>
                    <a:pt x="44724" y="45633"/>
                    <a:pt x="46646" y="43243"/>
                  </a:cubicBezTo>
                  <a:cubicBezTo>
                    <a:pt x="47706" y="41926"/>
                    <a:pt x="48817" y="40659"/>
                    <a:pt x="49935" y="39394"/>
                  </a:cubicBezTo>
                  <a:close/>
                  <a:moveTo>
                    <a:pt x="67528" y="20031"/>
                  </a:moveTo>
                  <a:lnTo>
                    <a:pt x="67528" y="20031"/>
                  </a:lnTo>
                  <a:cubicBezTo>
                    <a:pt x="67130" y="21397"/>
                    <a:pt x="67173" y="22857"/>
                    <a:pt x="67127" y="24310"/>
                  </a:cubicBezTo>
                  <a:cubicBezTo>
                    <a:pt x="67100" y="24275"/>
                    <a:pt x="67060" y="24257"/>
                    <a:pt x="67019" y="24257"/>
                  </a:cubicBezTo>
                  <a:cubicBezTo>
                    <a:pt x="66986" y="24257"/>
                    <a:pt x="66952" y="24269"/>
                    <a:pt x="66925" y="24292"/>
                  </a:cubicBezTo>
                  <a:cubicBezTo>
                    <a:pt x="63798" y="27254"/>
                    <a:pt x="61116" y="30912"/>
                    <a:pt x="58532" y="34527"/>
                  </a:cubicBezTo>
                  <a:cubicBezTo>
                    <a:pt x="57588" y="35604"/>
                    <a:pt x="56644" y="36680"/>
                    <a:pt x="55715" y="37772"/>
                  </a:cubicBezTo>
                  <a:cubicBezTo>
                    <a:pt x="53578" y="40272"/>
                    <a:pt x="51347" y="42708"/>
                    <a:pt x="49326" y="45304"/>
                  </a:cubicBezTo>
                  <a:cubicBezTo>
                    <a:pt x="48358" y="46548"/>
                    <a:pt x="47674" y="47458"/>
                    <a:pt x="46724" y="48607"/>
                  </a:cubicBezTo>
                  <a:cubicBezTo>
                    <a:pt x="46534" y="48837"/>
                    <a:pt x="43793" y="51310"/>
                    <a:pt x="43624" y="51310"/>
                  </a:cubicBezTo>
                  <a:cubicBezTo>
                    <a:pt x="43588" y="51310"/>
                    <a:pt x="43671" y="51195"/>
                    <a:pt x="43924" y="50919"/>
                  </a:cubicBezTo>
                  <a:cubicBezTo>
                    <a:pt x="44242" y="50570"/>
                    <a:pt x="44545" y="50212"/>
                    <a:pt x="44859" y="49860"/>
                  </a:cubicBezTo>
                  <a:cubicBezTo>
                    <a:pt x="46008" y="48806"/>
                    <a:pt x="47010" y="47570"/>
                    <a:pt x="47960" y="46300"/>
                  </a:cubicBezTo>
                  <a:cubicBezTo>
                    <a:pt x="50743" y="43014"/>
                    <a:pt x="53445" y="39657"/>
                    <a:pt x="56226" y="36354"/>
                  </a:cubicBezTo>
                  <a:cubicBezTo>
                    <a:pt x="59906" y="31980"/>
                    <a:pt x="64173" y="27633"/>
                    <a:pt x="67141" y="22736"/>
                  </a:cubicBezTo>
                  <a:cubicBezTo>
                    <a:pt x="67202" y="22637"/>
                    <a:pt x="67110" y="22526"/>
                    <a:pt x="67016" y="22526"/>
                  </a:cubicBezTo>
                  <a:cubicBezTo>
                    <a:pt x="66984" y="22526"/>
                    <a:pt x="66952" y="22539"/>
                    <a:pt x="66925" y="22569"/>
                  </a:cubicBezTo>
                  <a:cubicBezTo>
                    <a:pt x="66532" y="23013"/>
                    <a:pt x="66151" y="23475"/>
                    <a:pt x="65761" y="23926"/>
                  </a:cubicBezTo>
                  <a:cubicBezTo>
                    <a:pt x="66495" y="22800"/>
                    <a:pt x="67095" y="21587"/>
                    <a:pt x="67473" y="20224"/>
                  </a:cubicBezTo>
                  <a:cubicBezTo>
                    <a:pt x="67482" y="20184"/>
                    <a:pt x="67473" y="20144"/>
                    <a:pt x="67444" y="20112"/>
                  </a:cubicBezTo>
                  <a:cubicBezTo>
                    <a:pt x="67473" y="20086"/>
                    <a:pt x="67499" y="20060"/>
                    <a:pt x="67528" y="20031"/>
                  </a:cubicBezTo>
                  <a:close/>
                  <a:moveTo>
                    <a:pt x="65900" y="21636"/>
                  </a:moveTo>
                  <a:lnTo>
                    <a:pt x="65900" y="21636"/>
                  </a:lnTo>
                  <a:cubicBezTo>
                    <a:pt x="61310" y="26827"/>
                    <a:pt x="57077" y="32307"/>
                    <a:pt x="52802" y="37760"/>
                  </a:cubicBezTo>
                  <a:cubicBezTo>
                    <a:pt x="49259" y="42278"/>
                    <a:pt x="44845" y="46378"/>
                    <a:pt x="41571" y="51046"/>
                  </a:cubicBezTo>
                  <a:cubicBezTo>
                    <a:pt x="41496" y="51151"/>
                    <a:pt x="41596" y="51254"/>
                    <a:pt x="41699" y="51254"/>
                  </a:cubicBezTo>
                  <a:cubicBezTo>
                    <a:pt x="41743" y="51254"/>
                    <a:pt x="41787" y="51235"/>
                    <a:pt x="41819" y="51190"/>
                  </a:cubicBezTo>
                  <a:cubicBezTo>
                    <a:pt x="45414" y="46072"/>
                    <a:pt x="50218" y="41528"/>
                    <a:pt x="54095" y="36571"/>
                  </a:cubicBezTo>
                  <a:cubicBezTo>
                    <a:pt x="56260" y="33802"/>
                    <a:pt x="58414" y="31022"/>
                    <a:pt x="60608" y="28276"/>
                  </a:cubicBezTo>
                  <a:cubicBezTo>
                    <a:pt x="61702" y="26911"/>
                    <a:pt x="62825" y="25565"/>
                    <a:pt x="63951" y="24226"/>
                  </a:cubicBezTo>
                  <a:lnTo>
                    <a:pt x="63951" y="24226"/>
                  </a:lnTo>
                  <a:cubicBezTo>
                    <a:pt x="63950" y="24228"/>
                    <a:pt x="63949" y="24228"/>
                    <a:pt x="63949" y="24228"/>
                  </a:cubicBezTo>
                  <a:cubicBezTo>
                    <a:pt x="63951" y="24228"/>
                    <a:pt x="66083" y="21685"/>
                    <a:pt x="66525" y="21685"/>
                  </a:cubicBezTo>
                  <a:cubicBezTo>
                    <a:pt x="66647" y="21685"/>
                    <a:pt x="66640" y="21880"/>
                    <a:pt x="66422" y="22378"/>
                  </a:cubicBezTo>
                  <a:cubicBezTo>
                    <a:pt x="66111" y="23094"/>
                    <a:pt x="65715" y="23801"/>
                    <a:pt x="65268" y="24500"/>
                  </a:cubicBezTo>
                  <a:cubicBezTo>
                    <a:pt x="64165" y="25785"/>
                    <a:pt x="63074" y="27081"/>
                    <a:pt x="61997" y="28386"/>
                  </a:cubicBezTo>
                  <a:cubicBezTo>
                    <a:pt x="62796" y="27572"/>
                    <a:pt x="63579" y="26743"/>
                    <a:pt x="64306" y="25880"/>
                  </a:cubicBezTo>
                  <a:lnTo>
                    <a:pt x="64306" y="25880"/>
                  </a:lnTo>
                  <a:cubicBezTo>
                    <a:pt x="63232" y="27303"/>
                    <a:pt x="61962" y="28689"/>
                    <a:pt x="60643" y="30037"/>
                  </a:cubicBezTo>
                  <a:cubicBezTo>
                    <a:pt x="58203" y="33034"/>
                    <a:pt x="55792" y="36054"/>
                    <a:pt x="53318" y="39019"/>
                  </a:cubicBezTo>
                  <a:cubicBezTo>
                    <a:pt x="51670" y="40996"/>
                    <a:pt x="50073" y="43014"/>
                    <a:pt x="48532" y="45076"/>
                  </a:cubicBezTo>
                  <a:cubicBezTo>
                    <a:pt x="48257" y="45442"/>
                    <a:pt x="47980" y="45789"/>
                    <a:pt x="47703" y="46147"/>
                  </a:cubicBezTo>
                  <a:cubicBezTo>
                    <a:pt x="46600" y="47440"/>
                    <a:pt x="45483" y="48719"/>
                    <a:pt x="44351" y="49989"/>
                  </a:cubicBezTo>
                  <a:cubicBezTo>
                    <a:pt x="44135" y="49949"/>
                    <a:pt x="43921" y="49721"/>
                    <a:pt x="43719" y="49279"/>
                  </a:cubicBezTo>
                  <a:cubicBezTo>
                    <a:pt x="44415" y="48396"/>
                    <a:pt x="45125" y="47518"/>
                    <a:pt x="45844" y="46652"/>
                  </a:cubicBezTo>
                  <a:cubicBezTo>
                    <a:pt x="49675" y="41981"/>
                    <a:pt x="53731" y="37466"/>
                    <a:pt x="57735" y="32933"/>
                  </a:cubicBezTo>
                  <a:lnTo>
                    <a:pt x="57735" y="32933"/>
                  </a:lnTo>
                  <a:cubicBezTo>
                    <a:pt x="56595" y="34062"/>
                    <a:pt x="55510" y="35162"/>
                    <a:pt x="54580" y="36227"/>
                  </a:cubicBezTo>
                  <a:cubicBezTo>
                    <a:pt x="50160" y="41308"/>
                    <a:pt x="45623" y="46267"/>
                    <a:pt x="41584" y="51665"/>
                  </a:cubicBezTo>
                  <a:lnTo>
                    <a:pt x="41584" y="51665"/>
                  </a:lnTo>
                  <a:cubicBezTo>
                    <a:pt x="41359" y="51400"/>
                    <a:pt x="41161" y="51112"/>
                    <a:pt x="40991" y="50807"/>
                  </a:cubicBezTo>
                  <a:cubicBezTo>
                    <a:pt x="41008" y="50798"/>
                    <a:pt x="41025" y="50801"/>
                    <a:pt x="41043" y="50786"/>
                  </a:cubicBezTo>
                  <a:cubicBezTo>
                    <a:pt x="45177" y="46707"/>
                    <a:pt x="48638" y="42114"/>
                    <a:pt x="52086" y="37457"/>
                  </a:cubicBezTo>
                  <a:cubicBezTo>
                    <a:pt x="56306" y="31755"/>
                    <a:pt x="60908" y="26608"/>
                    <a:pt x="65900" y="21636"/>
                  </a:cubicBezTo>
                  <a:close/>
                  <a:moveTo>
                    <a:pt x="62805" y="47351"/>
                  </a:moveTo>
                  <a:cubicBezTo>
                    <a:pt x="61760" y="48843"/>
                    <a:pt x="60542" y="50232"/>
                    <a:pt x="59355" y="51595"/>
                  </a:cubicBezTo>
                  <a:cubicBezTo>
                    <a:pt x="59323" y="51629"/>
                    <a:pt x="59294" y="51661"/>
                    <a:pt x="59266" y="51696"/>
                  </a:cubicBezTo>
                  <a:cubicBezTo>
                    <a:pt x="60149" y="50584"/>
                    <a:pt x="61047" y="49481"/>
                    <a:pt x="61982" y="48407"/>
                  </a:cubicBezTo>
                  <a:cubicBezTo>
                    <a:pt x="62248" y="48107"/>
                    <a:pt x="62531" y="47735"/>
                    <a:pt x="62805" y="47351"/>
                  </a:cubicBezTo>
                  <a:close/>
                  <a:moveTo>
                    <a:pt x="57920" y="47204"/>
                  </a:moveTo>
                  <a:cubicBezTo>
                    <a:pt x="57764" y="47409"/>
                    <a:pt x="57600" y="47611"/>
                    <a:pt x="57450" y="47818"/>
                  </a:cubicBezTo>
                  <a:cubicBezTo>
                    <a:pt x="56379" y="49285"/>
                    <a:pt x="55253" y="50705"/>
                    <a:pt x="54121" y="52126"/>
                  </a:cubicBezTo>
                  <a:cubicBezTo>
                    <a:pt x="55212" y="50645"/>
                    <a:pt x="56309" y="49172"/>
                    <a:pt x="57464" y="47746"/>
                  </a:cubicBezTo>
                  <a:cubicBezTo>
                    <a:pt x="57611" y="47562"/>
                    <a:pt x="57770" y="47385"/>
                    <a:pt x="57920" y="47204"/>
                  </a:cubicBezTo>
                  <a:close/>
                  <a:moveTo>
                    <a:pt x="43514" y="50925"/>
                  </a:moveTo>
                  <a:lnTo>
                    <a:pt x="43514" y="50925"/>
                  </a:lnTo>
                  <a:cubicBezTo>
                    <a:pt x="43196" y="51277"/>
                    <a:pt x="42885" y="51638"/>
                    <a:pt x="42567" y="51987"/>
                  </a:cubicBezTo>
                  <a:cubicBezTo>
                    <a:pt x="42518" y="52042"/>
                    <a:pt x="42518" y="52123"/>
                    <a:pt x="42570" y="52175"/>
                  </a:cubicBezTo>
                  <a:lnTo>
                    <a:pt x="42567" y="52172"/>
                  </a:lnTo>
                  <a:cubicBezTo>
                    <a:pt x="42523" y="52182"/>
                    <a:pt x="42478" y="52187"/>
                    <a:pt x="42433" y="52187"/>
                  </a:cubicBezTo>
                  <a:cubicBezTo>
                    <a:pt x="42230" y="52187"/>
                    <a:pt x="42023" y="52087"/>
                    <a:pt x="41811" y="51901"/>
                  </a:cubicBezTo>
                  <a:cubicBezTo>
                    <a:pt x="42408" y="51629"/>
                    <a:pt x="42977" y="51303"/>
                    <a:pt x="43514" y="50925"/>
                  </a:cubicBezTo>
                  <a:close/>
                  <a:moveTo>
                    <a:pt x="56670" y="37119"/>
                  </a:moveTo>
                  <a:lnTo>
                    <a:pt x="56670" y="37119"/>
                  </a:lnTo>
                  <a:cubicBezTo>
                    <a:pt x="56257" y="37694"/>
                    <a:pt x="55844" y="38265"/>
                    <a:pt x="55429" y="38825"/>
                  </a:cubicBezTo>
                  <a:cubicBezTo>
                    <a:pt x="55339" y="38944"/>
                    <a:pt x="55253" y="39059"/>
                    <a:pt x="55163" y="39178"/>
                  </a:cubicBezTo>
                  <a:lnTo>
                    <a:pt x="55051" y="39308"/>
                  </a:lnTo>
                  <a:cubicBezTo>
                    <a:pt x="51653" y="43205"/>
                    <a:pt x="48578" y="47429"/>
                    <a:pt x="45142" y="51303"/>
                  </a:cubicBezTo>
                  <a:cubicBezTo>
                    <a:pt x="44167" y="52218"/>
                    <a:pt x="43182" y="53128"/>
                    <a:pt x="42261" y="54101"/>
                  </a:cubicBezTo>
                  <a:cubicBezTo>
                    <a:pt x="42547" y="53483"/>
                    <a:pt x="42700" y="53240"/>
                    <a:pt x="42781" y="52472"/>
                  </a:cubicBezTo>
                  <a:lnTo>
                    <a:pt x="42778" y="52469"/>
                  </a:lnTo>
                  <a:cubicBezTo>
                    <a:pt x="42888" y="52400"/>
                    <a:pt x="42896" y="52247"/>
                    <a:pt x="42798" y="52166"/>
                  </a:cubicBezTo>
                  <a:cubicBezTo>
                    <a:pt x="47741" y="49398"/>
                    <a:pt x="51124" y="43572"/>
                    <a:pt x="54730" y="39348"/>
                  </a:cubicBezTo>
                  <a:cubicBezTo>
                    <a:pt x="55368" y="38603"/>
                    <a:pt x="56015" y="37858"/>
                    <a:pt x="56670" y="37119"/>
                  </a:cubicBezTo>
                  <a:close/>
                  <a:moveTo>
                    <a:pt x="64937" y="35211"/>
                  </a:moveTo>
                  <a:lnTo>
                    <a:pt x="64937" y="35211"/>
                  </a:lnTo>
                  <a:cubicBezTo>
                    <a:pt x="65201" y="35232"/>
                    <a:pt x="65198" y="35605"/>
                    <a:pt x="64589" y="36640"/>
                  </a:cubicBezTo>
                  <a:cubicBezTo>
                    <a:pt x="64202" y="37304"/>
                    <a:pt x="63738" y="37933"/>
                    <a:pt x="63247" y="38551"/>
                  </a:cubicBezTo>
                  <a:cubicBezTo>
                    <a:pt x="62857" y="38993"/>
                    <a:pt x="62479" y="39452"/>
                    <a:pt x="62106" y="39920"/>
                  </a:cubicBezTo>
                  <a:cubicBezTo>
                    <a:pt x="61688" y="40396"/>
                    <a:pt x="61266" y="40867"/>
                    <a:pt x="60856" y="41331"/>
                  </a:cubicBezTo>
                  <a:cubicBezTo>
                    <a:pt x="58809" y="43641"/>
                    <a:pt x="56823" y="45907"/>
                    <a:pt x="54978" y="48381"/>
                  </a:cubicBezTo>
                  <a:cubicBezTo>
                    <a:pt x="53411" y="50483"/>
                    <a:pt x="51745" y="52533"/>
                    <a:pt x="50076" y="54580"/>
                  </a:cubicBezTo>
                  <a:cubicBezTo>
                    <a:pt x="50515" y="53922"/>
                    <a:pt x="50951" y="53278"/>
                    <a:pt x="51404" y="52669"/>
                  </a:cubicBezTo>
                  <a:cubicBezTo>
                    <a:pt x="52914" y="50625"/>
                    <a:pt x="54346" y="48482"/>
                    <a:pt x="55784" y="46337"/>
                  </a:cubicBezTo>
                  <a:cubicBezTo>
                    <a:pt x="59014" y="42758"/>
                    <a:pt x="62229" y="39200"/>
                    <a:pt x="64937" y="35211"/>
                  </a:cubicBezTo>
                  <a:close/>
                  <a:moveTo>
                    <a:pt x="65805" y="47917"/>
                  </a:moveTo>
                  <a:cubicBezTo>
                    <a:pt x="65903" y="48289"/>
                    <a:pt x="65955" y="48673"/>
                    <a:pt x="65961" y="49057"/>
                  </a:cubicBezTo>
                  <a:cubicBezTo>
                    <a:pt x="65922" y="49022"/>
                    <a:pt x="65870" y="48998"/>
                    <a:pt x="65820" y="48998"/>
                  </a:cubicBezTo>
                  <a:cubicBezTo>
                    <a:pt x="65780" y="48998"/>
                    <a:pt x="65742" y="49013"/>
                    <a:pt x="65712" y="49048"/>
                  </a:cubicBezTo>
                  <a:cubicBezTo>
                    <a:pt x="64107" y="50994"/>
                    <a:pt x="61899" y="53055"/>
                    <a:pt x="60568" y="55102"/>
                  </a:cubicBezTo>
                  <a:cubicBezTo>
                    <a:pt x="62181" y="52617"/>
                    <a:pt x="64162" y="50388"/>
                    <a:pt x="65805" y="47917"/>
                  </a:cubicBezTo>
                  <a:close/>
                  <a:moveTo>
                    <a:pt x="65963" y="49325"/>
                  </a:moveTo>
                  <a:lnTo>
                    <a:pt x="65963" y="49325"/>
                  </a:lnTo>
                  <a:cubicBezTo>
                    <a:pt x="65894" y="51315"/>
                    <a:pt x="64684" y="53301"/>
                    <a:pt x="63001" y="54733"/>
                  </a:cubicBezTo>
                  <a:lnTo>
                    <a:pt x="63001" y="54730"/>
                  </a:lnTo>
                  <a:cubicBezTo>
                    <a:pt x="63700" y="53818"/>
                    <a:pt x="64399" y="52905"/>
                    <a:pt x="65100" y="51996"/>
                  </a:cubicBezTo>
                  <a:cubicBezTo>
                    <a:pt x="65205" y="51860"/>
                    <a:pt x="65088" y="51683"/>
                    <a:pt x="64965" y="51683"/>
                  </a:cubicBezTo>
                  <a:cubicBezTo>
                    <a:pt x="64926" y="51683"/>
                    <a:pt x="64886" y="51701"/>
                    <a:pt x="64852" y="51745"/>
                  </a:cubicBezTo>
                  <a:cubicBezTo>
                    <a:pt x="64432" y="52288"/>
                    <a:pt x="62405" y="55181"/>
                    <a:pt x="62379" y="55181"/>
                  </a:cubicBezTo>
                  <a:cubicBezTo>
                    <a:pt x="62370" y="55181"/>
                    <a:pt x="62558" y="54896"/>
                    <a:pt x="63053" y="54167"/>
                  </a:cubicBezTo>
                  <a:cubicBezTo>
                    <a:pt x="64156" y="52547"/>
                    <a:pt x="65210" y="51127"/>
                    <a:pt x="65963" y="49325"/>
                  </a:cubicBezTo>
                  <a:close/>
                  <a:moveTo>
                    <a:pt x="57854" y="37506"/>
                  </a:moveTo>
                  <a:lnTo>
                    <a:pt x="57854" y="37506"/>
                  </a:lnTo>
                  <a:cubicBezTo>
                    <a:pt x="56728" y="38973"/>
                    <a:pt x="55608" y="40445"/>
                    <a:pt x="54456" y="41889"/>
                  </a:cubicBezTo>
                  <a:cubicBezTo>
                    <a:pt x="52776" y="44002"/>
                    <a:pt x="51075" y="46095"/>
                    <a:pt x="49441" y="48243"/>
                  </a:cubicBezTo>
                  <a:lnTo>
                    <a:pt x="49438" y="48240"/>
                  </a:lnTo>
                  <a:cubicBezTo>
                    <a:pt x="47370" y="50958"/>
                    <a:pt x="43825" y="53775"/>
                    <a:pt x="42252" y="55435"/>
                  </a:cubicBezTo>
                  <a:lnTo>
                    <a:pt x="42252" y="55435"/>
                  </a:lnTo>
                  <a:cubicBezTo>
                    <a:pt x="44034" y="53550"/>
                    <a:pt x="46006" y="52132"/>
                    <a:pt x="47553" y="49995"/>
                  </a:cubicBezTo>
                  <a:cubicBezTo>
                    <a:pt x="50018" y="46594"/>
                    <a:pt x="52412" y="43349"/>
                    <a:pt x="55287" y="40263"/>
                  </a:cubicBezTo>
                  <a:cubicBezTo>
                    <a:pt x="56125" y="39360"/>
                    <a:pt x="56988" y="38439"/>
                    <a:pt x="57854" y="37506"/>
                  </a:cubicBezTo>
                  <a:close/>
                  <a:moveTo>
                    <a:pt x="52605" y="42579"/>
                  </a:moveTo>
                  <a:lnTo>
                    <a:pt x="52605" y="42579"/>
                  </a:lnTo>
                  <a:cubicBezTo>
                    <a:pt x="52317" y="42960"/>
                    <a:pt x="52028" y="43341"/>
                    <a:pt x="51739" y="43719"/>
                  </a:cubicBezTo>
                  <a:cubicBezTo>
                    <a:pt x="51147" y="44418"/>
                    <a:pt x="50587" y="45134"/>
                    <a:pt x="50042" y="45861"/>
                  </a:cubicBezTo>
                  <a:cubicBezTo>
                    <a:pt x="49750" y="46233"/>
                    <a:pt x="49458" y="46606"/>
                    <a:pt x="49164" y="46973"/>
                  </a:cubicBezTo>
                  <a:cubicBezTo>
                    <a:pt x="49305" y="46811"/>
                    <a:pt x="49447" y="46646"/>
                    <a:pt x="49588" y="46482"/>
                  </a:cubicBezTo>
                  <a:lnTo>
                    <a:pt x="49588" y="46482"/>
                  </a:lnTo>
                  <a:cubicBezTo>
                    <a:pt x="49089" y="47175"/>
                    <a:pt x="48601" y="47876"/>
                    <a:pt x="48125" y="48601"/>
                  </a:cubicBezTo>
                  <a:cubicBezTo>
                    <a:pt x="46260" y="51442"/>
                    <a:pt x="43918" y="53359"/>
                    <a:pt x="41635" y="55688"/>
                  </a:cubicBezTo>
                  <a:cubicBezTo>
                    <a:pt x="41707" y="55481"/>
                    <a:pt x="41782" y="55270"/>
                    <a:pt x="41866" y="55050"/>
                  </a:cubicBezTo>
                  <a:lnTo>
                    <a:pt x="41863" y="55050"/>
                  </a:lnTo>
                  <a:cubicBezTo>
                    <a:pt x="43840" y="53237"/>
                    <a:pt x="45619" y="51231"/>
                    <a:pt x="47322" y="49155"/>
                  </a:cubicBezTo>
                  <a:lnTo>
                    <a:pt x="47322" y="49155"/>
                  </a:lnTo>
                  <a:cubicBezTo>
                    <a:pt x="46901" y="49603"/>
                    <a:pt x="46465" y="50039"/>
                    <a:pt x="46023" y="50463"/>
                  </a:cubicBezTo>
                  <a:cubicBezTo>
                    <a:pt x="46745" y="49689"/>
                    <a:pt x="47463" y="48913"/>
                    <a:pt x="48174" y="48113"/>
                  </a:cubicBezTo>
                  <a:cubicBezTo>
                    <a:pt x="49655" y="46274"/>
                    <a:pt x="51101" y="44397"/>
                    <a:pt x="52605" y="42579"/>
                  </a:cubicBezTo>
                  <a:close/>
                  <a:moveTo>
                    <a:pt x="64871" y="48529"/>
                  </a:moveTo>
                  <a:cubicBezTo>
                    <a:pt x="65033" y="48529"/>
                    <a:pt x="62071" y="52456"/>
                    <a:pt x="62080" y="52456"/>
                  </a:cubicBezTo>
                  <a:cubicBezTo>
                    <a:pt x="62080" y="52456"/>
                    <a:pt x="62092" y="52442"/>
                    <a:pt x="62115" y="52412"/>
                  </a:cubicBezTo>
                  <a:lnTo>
                    <a:pt x="62115" y="52412"/>
                  </a:lnTo>
                  <a:cubicBezTo>
                    <a:pt x="61162" y="53642"/>
                    <a:pt x="60279" y="54895"/>
                    <a:pt x="59433" y="56199"/>
                  </a:cubicBezTo>
                  <a:cubicBezTo>
                    <a:pt x="59346" y="56332"/>
                    <a:pt x="59467" y="56462"/>
                    <a:pt x="59594" y="56462"/>
                  </a:cubicBezTo>
                  <a:cubicBezTo>
                    <a:pt x="59636" y="56462"/>
                    <a:pt x="59678" y="56448"/>
                    <a:pt x="59713" y="56416"/>
                  </a:cubicBezTo>
                  <a:cubicBezTo>
                    <a:pt x="61687" y="54628"/>
                    <a:pt x="63311" y="52604"/>
                    <a:pt x="64961" y="50521"/>
                  </a:cubicBezTo>
                  <a:lnTo>
                    <a:pt x="64961" y="50521"/>
                  </a:lnTo>
                  <a:cubicBezTo>
                    <a:pt x="63779" y="52017"/>
                    <a:pt x="62644" y="53934"/>
                    <a:pt x="61673" y="55686"/>
                  </a:cubicBezTo>
                  <a:lnTo>
                    <a:pt x="61673" y="55683"/>
                  </a:lnTo>
                  <a:cubicBezTo>
                    <a:pt x="60712" y="56257"/>
                    <a:pt x="59670" y="56653"/>
                    <a:pt x="58636" y="56791"/>
                  </a:cubicBezTo>
                  <a:cubicBezTo>
                    <a:pt x="58685" y="56710"/>
                    <a:pt x="58642" y="56612"/>
                    <a:pt x="58564" y="56560"/>
                  </a:cubicBezTo>
                  <a:cubicBezTo>
                    <a:pt x="60501" y="54268"/>
                    <a:pt x="62080" y="51707"/>
                    <a:pt x="64041" y="49421"/>
                  </a:cubicBezTo>
                  <a:cubicBezTo>
                    <a:pt x="64586" y="48783"/>
                    <a:pt x="64830" y="48529"/>
                    <a:pt x="64871" y="48529"/>
                  </a:cubicBezTo>
                  <a:close/>
                  <a:moveTo>
                    <a:pt x="44968" y="54583"/>
                  </a:moveTo>
                  <a:cubicBezTo>
                    <a:pt x="44608" y="55002"/>
                    <a:pt x="44261" y="55428"/>
                    <a:pt x="43889" y="55839"/>
                  </a:cubicBezTo>
                  <a:cubicBezTo>
                    <a:pt x="42746" y="57104"/>
                    <a:pt x="42195" y="57641"/>
                    <a:pt x="42141" y="57641"/>
                  </a:cubicBezTo>
                  <a:cubicBezTo>
                    <a:pt x="42073" y="57641"/>
                    <a:pt x="42780" y="56804"/>
                    <a:pt x="44074" y="55504"/>
                  </a:cubicBezTo>
                  <a:cubicBezTo>
                    <a:pt x="44383" y="55203"/>
                    <a:pt x="44671" y="54890"/>
                    <a:pt x="44968" y="54583"/>
                  </a:cubicBezTo>
                  <a:close/>
                  <a:moveTo>
                    <a:pt x="44810" y="54040"/>
                  </a:moveTo>
                  <a:lnTo>
                    <a:pt x="44810" y="54040"/>
                  </a:lnTo>
                  <a:cubicBezTo>
                    <a:pt x="43566" y="55400"/>
                    <a:pt x="42353" y="56783"/>
                    <a:pt x="41190" y="58200"/>
                  </a:cubicBezTo>
                  <a:cubicBezTo>
                    <a:pt x="41196" y="57611"/>
                    <a:pt x="41274" y="57025"/>
                    <a:pt x="41418" y="56453"/>
                  </a:cubicBezTo>
                  <a:lnTo>
                    <a:pt x="41415" y="56451"/>
                  </a:lnTo>
                  <a:cubicBezTo>
                    <a:pt x="42605" y="55772"/>
                    <a:pt x="43736" y="54958"/>
                    <a:pt x="44810" y="54040"/>
                  </a:cubicBezTo>
                  <a:close/>
                  <a:moveTo>
                    <a:pt x="64943" y="39709"/>
                  </a:moveTo>
                  <a:cubicBezTo>
                    <a:pt x="65081" y="39709"/>
                    <a:pt x="64998" y="40181"/>
                    <a:pt x="64693" y="41123"/>
                  </a:cubicBezTo>
                  <a:lnTo>
                    <a:pt x="64696" y="41126"/>
                  </a:lnTo>
                  <a:cubicBezTo>
                    <a:pt x="63807" y="42772"/>
                    <a:pt x="62519" y="44201"/>
                    <a:pt x="61321" y="45627"/>
                  </a:cubicBezTo>
                  <a:cubicBezTo>
                    <a:pt x="59367" y="47957"/>
                    <a:pt x="57403" y="50261"/>
                    <a:pt x="55518" y="52651"/>
                  </a:cubicBezTo>
                  <a:cubicBezTo>
                    <a:pt x="53939" y="54655"/>
                    <a:pt x="52340" y="56606"/>
                    <a:pt x="50772" y="58575"/>
                  </a:cubicBezTo>
                  <a:cubicBezTo>
                    <a:pt x="50925" y="58359"/>
                    <a:pt x="51075" y="58139"/>
                    <a:pt x="51231" y="57929"/>
                  </a:cubicBezTo>
                  <a:cubicBezTo>
                    <a:pt x="55180" y="52614"/>
                    <a:pt x="59621" y="47527"/>
                    <a:pt x="63319" y="42044"/>
                  </a:cubicBezTo>
                  <a:cubicBezTo>
                    <a:pt x="64225" y="40488"/>
                    <a:pt x="64766" y="39709"/>
                    <a:pt x="64943" y="39709"/>
                  </a:cubicBezTo>
                  <a:close/>
                  <a:moveTo>
                    <a:pt x="64318" y="45468"/>
                  </a:moveTo>
                  <a:cubicBezTo>
                    <a:pt x="64967" y="46098"/>
                    <a:pt x="65403" y="46776"/>
                    <a:pt x="65663" y="47478"/>
                  </a:cubicBezTo>
                  <a:lnTo>
                    <a:pt x="65666" y="47478"/>
                  </a:lnTo>
                  <a:cubicBezTo>
                    <a:pt x="62513" y="50067"/>
                    <a:pt x="60608" y="53656"/>
                    <a:pt x="58001" y="56748"/>
                  </a:cubicBezTo>
                  <a:cubicBezTo>
                    <a:pt x="58088" y="55963"/>
                    <a:pt x="58414" y="55224"/>
                    <a:pt x="58931" y="54629"/>
                  </a:cubicBezTo>
                  <a:cubicBezTo>
                    <a:pt x="59811" y="53214"/>
                    <a:pt x="61064" y="51924"/>
                    <a:pt x="62153" y="50653"/>
                  </a:cubicBezTo>
                  <a:cubicBezTo>
                    <a:pt x="63247" y="49375"/>
                    <a:pt x="64208" y="48049"/>
                    <a:pt x="65011" y="46565"/>
                  </a:cubicBezTo>
                  <a:cubicBezTo>
                    <a:pt x="65075" y="46447"/>
                    <a:pt x="64969" y="46311"/>
                    <a:pt x="64860" y="46311"/>
                  </a:cubicBezTo>
                  <a:cubicBezTo>
                    <a:pt x="64823" y="46311"/>
                    <a:pt x="64785" y="46326"/>
                    <a:pt x="64754" y="46363"/>
                  </a:cubicBezTo>
                  <a:cubicBezTo>
                    <a:pt x="62817" y="48644"/>
                    <a:pt x="61032" y="51032"/>
                    <a:pt x="59191" y="53385"/>
                  </a:cubicBezTo>
                  <a:cubicBezTo>
                    <a:pt x="57819" y="55134"/>
                    <a:pt x="54860" y="57221"/>
                    <a:pt x="53925" y="58769"/>
                  </a:cubicBezTo>
                  <a:cubicBezTo>
                    <a:pt x="54135" y="58420"/>
                    <a:pt x="54372" y="58090"/>
                    <a:pt x="54597" y="57753"/>
                  </a:cubicBezTo>
                  <a:cubicBezTo>
                    <a:pt x="55481" y="56598"/>
                    <a:pt x="56361" y="55440"/>
                    <a:pt x="57245" y="54282"/>
                  </a:cubicBezTo>
                  <a:cubicBezTo>
                    <a:pt x="59678" y="51410"/>
                    <a:pt x="62332" y="48708"/>
                    <a:pt x="64318" y="45468"/>
                  </a:cubicBezTo>
                  <a:close/>
                  <a:moveTo>
                    <a:pt x="51407" y="47475"/>
                  </a:moveTo>
                  <a:lnTo>
                    <a:pt x="51407" y="47475"/>
                  </a:lnTo>
                  <a:cubicBezTo>
                    <a:pt x="51367" y="47527"/>
                    <a:pt x="51326" y="47579"/>
                    <a:pt x="51286" y="47631"/>
                  </a:cubicBezTo>
                  <a:cubicBezTo>
                    <a:pt x="50018" y="49363"/>
                    <a:pt x="48832" y="51193"/>
                    <a:pt x="47585" y="52980"/>
                  </a:cubicBezTo>
                  <a:cubicBezTo>
                    <a:pt x="45613" y="55339"/>
                    <a:pt x="43566" y="57620"/>
                    <a:pt x="41337" y="59675"/>
                  </a:cubicBezTo>
                  <a:cubicBezTo>
                    <a:pt x="41282" y="59366"/>
                    <a:pt x="41242" y="59052"/>
                    <a:pt x="41222" y="58740"/>
                  </a:cubicBezTo>
                  <a:cubicBezTo>
                    <a:pt x="43722" y="56627"/>
                    <a:pt x="45818" y="54167"/>
                    <a:pt x="47781" y="51595"/>
                  </a:cubicBezTo>
                  <a:cubicBezTo>
                    <a:pt x="49017" y="50238"/>
                    <a:pt x="50223" y="48864"/>
                    <a:pt x="51407" y="47475"/>
                  </a:cubicBezTo>
                  <a:close/>
                  <a:moveTo>
                    <a:pt x="60975" y="38369"/>
                  </a:moveTo>
                  <a:lnTo>
                    <a:pt x="60975" y="38369"/>
                  </a:lnTo>
                  <a:cubicBezTo>
                    <a:pt x="60721" y="38719"/>
                    <a:pt x="60475" y="39074"/>
                    <a:pt x="60236" y="39435"/>
                  </a:cubicBezTo>
                  <a:lnTo>
                    <a:pt x="60233" y="39435"/>
                  </a:lnTo>
                  <a:cubicBezTo>
                    <a:pt x="58379" y="41522"/>
                    <a:pt x="56552" y="43638"/>
                    <a:pt x="54820" y="45867"/>
                  </a:cubicBezTo>
                  <a:cubicBezTo>
                    <a:pt x="50971" y="50812"/>
                    <a:pt x="47729" y="56846"/>
                    <a:pt x="42688" y="60686"/>
                  </a:cubicBezTo>
                  <a:cubicBezTo>
                    <a:pt x="43572" y="60013"/>
                    <a:pt x="44709" y="57839"/>
                    <a:pt x="45572" y="56921"/>
                  </a:cubicBezTo>
                  <a:cubicBezTo>
                    <a:pt x="46612" y="55810"/>
                    <a:pt x="47663" y="54718"/>
                    <a:pt x="48667" y="53572"/>
                  </a:cubicBezTo>
                  <a:cubicBezTo>
                    <a:pt x="50896" y="51037"/>
                    <a:pt x="52819" y="48202"/>
                    <a:pt x="54967" y="45593"/>
                  </a:cubicBezTo>
                  <a:cubicBezTo>
                    <a:pt x="56962" y="43173"/>
                    <a:pt x="58986" y="40783"/>
                    <a:pt x="60975" y="38369"/>
                  </a:cubicBezTo>
                  <a:close/>
                  <a:moveTo>
                    <a:pt x="65611" y="32240"/>
                  </a:moveTo>
                  <a:cubicBezTo>
                    <a:pt x="65603" y="32260"/>
                    <a:pt x="65594" y="32281"/>
                    <a:pt x="65585" y="32304"/>
                  </a:cubicBezTo>
                  <a:cubicBezTo>
                    <a:pt x="63818" y="34296"/>
                    <a:pt x="62089" y="36568"/>
                    <a:pt x="60360" y="38661"/>
                  </a:cubicBezTo>
                  <a:cubicBezTo>
                    <a:pt x="57025" y="42703"/>
                    <a:pt x="53595" y="46655"/>
                    <a:pt x="50382" y="50798"/>
                  </a:cubicBezTo>
                  <a:cubicBezTo>
                    <a:pt x="47625" y="54355"/>
                    <a:pt x="44207" y="57409"/>
                    <a:pt x="41710" y="61156"/>
                  </a:cubicBezTo>
                  <a:cubicBezTo>
                    <a:pt x="41672" y="61032"/>
                    <a:pt x="41632" y="60917"/>
                    <a:pt x="41597" y="60793"/>
                  </a:cubicBezTo>
                  <a:cubicBezTo>
                    <a:pt x="41525" y="60539"/>
                    <a:pt x="41467" y="60296"/>
                    <a:pt x="41412" y="60056"/>
                  </a:cubicBezTo>
                  <a:cubicBezTo>
                    <a:pt x="44190" y="57911"/>
                    <a:pt x="46317" y="55232"/>
                    <a:pt x="48327" y="52443"/>
                  </a:cubicBezTo>
                  <a:cubicBezTo>
                    <a:pt x="49568" y="50856"/>
                    <a:pt x="50801" y="49262"/>
                    <a:pt x="52117" y="47772"/>
                  </a:cubicBezTo>
                  <a:cubicBezTo>
                    <a:pt x="54785" y="44752"/>
                    <a:pt x="57233" y="41548"/>
                    <a:pt x="59849" y="38491"/>
                  </a:cubicBezTo>
                  <a:cubicBezTo>
                    <a:pt x="60744" y="37541"/>
                    <a:pt x="61621" y="36576"/>
                    <a:pt x="62447" y="35586"/>
                  </a:cubicBezTo>
                  <a:cubicBezTo>
                    <a:pt x="63501" y="34466"/>
                    <a:pt x="64566" y="33363"/>
                    <a:pt x="65611" y="32240"/>
                  </a:cubicBezTo>
                  <a:close/>
                  <a:moveTo>
                    <a:pt x="58804" y="54311"/>
                  </a:moveTo>
                  <a:cubicBezTo>
                    <a:pt x="58189" y="55252"/>
                    <a:pt x="57655" y="56217"/>
                    <a:pt x="57268" y="57169"/>
                  </a:cubicBezTo>
                  <a:lnTo>
                    <a:pt x="57271" y="57169"/>
                  </a:lnTo>
                  <a:cubicBezTo>
                    <a:pt x="55281" y="58307"/>
                    <a:pt x="53483" y="59719"/>
                    <a:pt x="51840" y="61333"/>
                  </a:cubicBezTo>
                  <a:cubicBezTo>
                    <a:pt x="51748" y="61425"/>
                    <a:pt x="51676" y="61520"/>
                    <a:pt x="51589" y="61613"/>
                  </a:cubicBezTo>
                  <a:cubicBezTo>
                    <a:pt x="52016" y="61081"/>
                    <a:pt x="52438" y="60541"/>
                    <a:pt x="52859" y="60004"/>
                  </a:cubicBezTo>
                  <a:cubicBezTo>
                    <a:pt x="52889" y="60072"/>
                    <a:pt x="52954" y="60110"/>
                    <a:pt x="53021" y="60110"/>
                  </a:cubicBezTo>
                  <a:cubicBezTo>
                    <a:pt x="53059" y="60110"/>
                    <a:pt x="53098" y="60097"/>
                    <a:pt x="53131" y="60071"/>
                  </a:cubicBezTo>
                  <a:cubicBezTo>
                    <a:pt x="55261" y="58350"/>
                    <a:pt x="57086" y="56378"/>
                    <a:pt x="58804" y="54311"/>
                  </a:cubicBezTo>
                  <a:close/>
                  <a:moveTo>
                    <a:pt x="55648" y="46488"/>
                  </a:moveTo>
                  <a:cubicBezTo>
                    <a:pt x="53232" y="50091"/>
                    <a:pt x="50682" y="53676"/>
                    <a:pt x="48041" y="57100"/>
                  </a:cubicBezTo>
                  <a:cubicBezTo>
                    <a:pt x="47420" y="57877"/>
                    <a:pt x="46805" y="58656"/>
                    <a:pt x="46199" y="59439"/>
                  </a:cubicBezTo>
                  <a:cubicBezTo>
                    <a:pt x="46055" y="59621"/>
                    <a:pt x="45913" y="59800"/>
                    <a:pt x="45772" y="59981"/>
                  </a:cubicBezTo>
                  <a:cubicBezTo>
                    <a:pt x="45553" y="60250"/>
                    <a:pt x="43291" y="62352"/>
                    <a:pt x="43057" y="62352"/>
                  </a:cubicBezTo>
                  <a:cubicBezTo>
                    <a:pt x="42992" y="62352"/>
                    <a:pt x="43086" y="62187"/>
                    <a:pt x="43430" y="61768"/>
                  </a:cubicBezTo>
                  <a:cubicBezTo>
                    <a:pt x="44129" y="60923"/>
                    <a:pt x="44871" y="59880"/>
                    <a:pt x="45521" y="58997"/>
                  </a:cubicBezTo>
                  <a:cubicBezTo>
                    <a:pt x="48107" y="55489"/>
                    <a:pt x="50691" y="52045"/>
                    <a:pt x="53587" y="48786"/>
                  </a:cubicBezTo>
                  <a:cubicBezTo>
                    <a:pt x="54271" y="48015"/>
                    <a:pt x="54958" y="47250"/>
                    <a:pt x="55648" y="46488"/>
                  </a:cubicBezTo>
                  <a:close/>
                  <a:moveTo>
                    <a:pt x="45590" y="58483"/>
                  </a:moveTo>
                  <a:cubicBezTo>
                    <a:pt x="44504" y="59892"/>
                    <a:pt x="43401" y="61295"/>
                    <a:pt x="42267" y="62681"/>
                  </a:cubicBezTo>
                  <a:cubicBezTo>
                    <a:pt x="42117" y="62320"/>
                    <a:pt x="41972" y="61950"/>
                    <a:pt x="41840" y="61563"/>
                  </a:cubicBezTo>
                  <a:cubicBezTo>
                    <a:pt x="43263" y="60715"/>
                    <a:pt x="44484" y="59655"/>
                    <a:pt x="45590" y="58483"/>
                  </a:cubicBezTo>
                  <a:close/>
                  <a:moveTo>
                    <a:pt x="58737" y="44504"/>
                  </a:moveTo>
                  <a:cubicBezTo>
                    <a:pt x="57556" y="46196"/>
                    <a:pt x="56381" y="47873"/>
                    <a:pt x="55123" y="49403"/>
                  </a:cubicBezTo>
                  <a:cubicBezTo>
                    <a:pt x="51308" y="54035"/>
                    <a:pt x="48203" y="59277"/>
                    <a:pt x="43809" y="63402"/>
                  </a:cubicBezTo>
                  <a:lnTo>
                    <a:pt x="43809" y="63402"/>
                  </a:lnTo>
                  <a:cubicBezTo>
                    <a:pt x="45707" y="61620"/>
                    <a:pt x="47619" y="58452"/>
                    <a:pt x="49409" y="56277"/>
                  </a:cubicBezTo>
                  <a:cubicBezTo>
                    <a:pt x="51116" y="54210"/>
                    <a:pt x="52703" y="52039"/>
                    <a:pt x="54285" y="49874"/>
                  </a:cubicBezTo>
                  <a:cubicBezTo>
                    <a:pt x="55637" y="48023"/>
                    <a:pt x="57181" y="46265"/>
                    <a:pt x="58737" y="44504"/>
                  </a:cubicBezTo>
                  <a:close/>
                  <a:moveTo>
                    <a:pt x="44571" y="61618"/>
                  </a:moveTo>
                  <a:cubicBezTo>
                    <a:pt x="43993" y="62409"/>
                    <a:pt x="43430" y="63209"/>
                    <a:pt x="42890" y="64023"/>
                  </a:cubicBezTo>
                  <a:cubicBezTo>
                    <a:pt x="42729" y="63703"/>
                    <a:pt x="42576" y="63377"/>
                    <a:pt x="42429" y="63047"/>
                  </a:cubicBezTo>
                  <a:lnTo>
                    <a:pt x="42429" y="63045"/>
                  </a:lnTo>
                  <a:cubicBezTo>
                    <a:pt x="43194" y="62655"/>
                    <a:pt x="43912" y="62176"/>
                    <a:pt x="44571" y="61618"/>
                  </a:cubicBezTo>
                  <a:close/>
                  <a:moveTo>
                    <a:pt x="48924" y="59006"/>
                  </a:moveTo>
                  <a:lnTo>
                    <a:pt x="48924" y="59006"/>
                  </a:lnTo>
                  <a:cubicBezTo>
                    <a:pt x="47530" y="61038"/>
                    <a:pt x="46159" y="63047"/>
                    <a:pt x="44579" y="64956"/>
                  </a:cubicBezTo>
                  <a:cubicBezTo>
                    <a:pt x="45676" y="63628"/>
                    <a:pt x="47284" y="61021"/>
                    <a:pt x="48705" y="59286"/>
                  </a:cubicBezTo>
                  <a:cubicBezTo>
                    <a:pt x="48780" y="59190"/>
                    <a:pt x="48849" y="59095"/>
                    <a:pt x="48924" y="59006"/>
                  </a:cubicBezTo>
                  <a:close/>
                  <a:moveTo>
                    <a:pt x="46947" y="60683"/>
                  </a:moveTo>
                  <a:lnTo>
                    <a:pt x="46947" y="60683"/>
                  </a:lnTo>
                  <a:cubicBezTo>
                    <a:pt x="45783" y="62288"/>
                    <a:pt x="44704" y="63931"/>
                    <a:pt x="43771" y="65640"/>
                  </a:cubicBezTo>
                  <a:cubicBezTo>
                    <a:pt x="43534" y="65230"/>
                    <a:pt x="43312" y="64823"/>
                    <a:pt x="43098" y="64413"/>
                  </a:cubicBezTo>
                  <a:cubicBezTo>
                    <a:pt x="44449" y="63264"/>
                    <a:pt x="45726" y="62008"/>
                    <a:pt x="46947" y="60683"/>
                  </a:cubicBezTo>
                  <a:close/>
                  <a:moveTo>
                    <a:pt x="59055" y="46557"/>
                  </a:moveTo>
                  <a:lnTo>
                    <a:pt x="59055" y="46557"/>
                  </a:lnTo>
                  <a:cubicBezTo>
                    <a:pt x="57926" y="48119"/>
                    <a:pt x="56835" y="49683"/>
                    <a:pt x="55764" y="51118"/>
                  </a:cubicBezTo>
                  <a:cubicBezTo>
                    <a:pt x="53795" y="53757"/>
                    <a:pt x="51938" y="56477"/>
                    <a:pt x="49978" y="59124"/>
                  </a:cubicBezTo>
                  <a:cubicBezTo>
                    <a:pt x="49141" y="60253"/>
                    <a:pt x="48399" y="61512"/>
                    <a:pt x="47596" y="62715"/>
                  </a:cubicBezTo>
                  <a:cubicBezTo>
                    <a:pt x="47259" y="63177"/>
                    <a:pt x="46918" y="63639"/>
                    <a:pt x="46589" y="64107"/>
                  </a:cubicBezTo>
                  <a:cubicBezTo>
                    <a:pt x="45988" y="64875"/>
                    <a:pt x="45330" y="65591"/>
                    <a:pt x="44553" y="66183"/>
                  </a:cubicBezTo>
                  <a:cubicBezTo>
                    <a:pt x="44637" y="66118"/>
                    <a:pt x="44584" y="65987"/>
                    <a:pt x="44505" y="65987"/>
                  </a:cubicBezTo>
                  <a:cubicBezTo>
                    <a:pt x="44488" y="65987"/>
                    <a:pt x="44470" y="65993"/>
                    <a:pt x="44452" y="66007"/>
                  </a:cubicBezTo>
                  <a:lnTo>
                    <a:pt x="44126" y="66249"/>
                  </a:lnTo>
                  <a:lnTo>
                    <a:pt x="44002" y="66038"/>
                  </a:lnTo>
                  <a:cubicBezTo>
                    <a:pt x="48306" y="61350"/>
                    <a:pt x="51638" y="55743"/>
                    <a:pt x="55593" y="50757"/>
                  </a:cubicBezTo>
                  <a:cubicBezTo>
                    <a:pt x="56690" y="49372"/>
                    <a:pt x="57871" y="47974"/>
                    <a:pt x="59055" y="46557"/>
                  </a:cubicBezTo>
                  <a:close/>
                  <a:moveTo>
                    <a:pt x="65829" y="39399"/>
                  </a:moveTo>
                  <a:lnTo>
                    <a:pt x="65829" y="39399"/>
                  </a:lnTo>
                  <a:cubicBezTo>
                    <a:pt x="65903" y="39825"/>
                    <a:pt x="65949" y="40262"/>
                    <a:pt x="65917" y="40647"/>
                  </a:cubicBezTo>
                  <a:cubicBezTo>
                    <a:pt x="62724" y="44894"/>
                    <a:pt x="59592" y="49181"/>
                    <a:pt x="56381" y="53411"/>
                  </a:cubicBezTo>
                  <a:cubicBezTo>
                    <a:pt x="54866" y="55316"/>
                    <a:pt x="53356" y="57230"/>
                    <a:pt x="51849" y="59159"/>
                  </a:cubicBezTo>
                  <a:cubicBezTo>
                    <a:pt x="51144" y="60025"/>
                    <a:pt x="50440" y="60891"/>
                    <a:pt x="49721" y="61745"/>
                  </a:cubicBezTo>
                  <a:cubicBezTo>
                    <a:pt x="49260" y="62294"/>
                    <a:pt x="45788" y="66515"/>
                    <a:pt x="45444" y="66515"/>
                  </a:cubicBezTo>
                  <a:cubicBezTo>
                    <a:pt x="45343" y="66515"/>
                    <a:pt x="45514" y="66148"/>
                    <a:pt x="46115" y="65210"/>
                  </a:cubicBezTo>
                  <a:cubicBezTo>
                    <a:pt x="46343" y="64849"/>
                    <a:pt x="46592" y="64500"/>
                    <a:pt x="46828" y="64144"/>
                  </a:cubicBezTo>
                  <a:cubicBezTo>
                    <a:pt x="47899" y="62909"/>
                    <a:pt x="48817" y="61506"/>
                    <a:pt x="49724" y="60123"/>
                  </a:cubicBezTo>
                  <a:cubicBezTo>
                    <a:pt x="52628" y="56332"/>
                    <a:pt x="55821" y="52703"/>
                    <a:pt x="58781" y="49019"/>
                  </a:cubicBezTo>
                  <a:cubicBezTo>
                    <a:pt x="61317" y="45868"/>
                    <a:pt x="64134" y="43095"/>
                    <a:pt x="65829" y="39399"/>
                  </a:cubicBezTo>
                  <a:close/>
                  <a:moveTo>
                    <a:pt x="45887" y="65129"/>
                  </a:moveTo>
                  <a:lnTo>
                    <a:pt x="45887" y="65129"/>
                  </a:lnTo>
                  <a:cubicBezTo>
                    <a:pt x="45448" y="65773"/>
                    <a:pt x="45021" y="66422"/>
                    <a:pt x="44605" y="67086"/>
                  </a:cubicBezTo>
                  <a:lnTo>
                    <a:pt x="44605" y="67083"/>
                  </a:lnTo>
                  <a:cubicBezTo>
                    <a:pt x="44478" y="66861"/>
                    <a:pt x="44354" y="66647"/>
                    <a:pt x="44230" y="66434"/>
                  </a:cubicBezTo>
                  <a:cubicBezTo>
                    <a:pt x="44833" y="66061"/>
                    <a:pt x="45376" y="65614"/>
                    <a:pt x="45887" y="65129"/>
                  </a:cubicBezTo>
                  <a:close/>
                  <a:moveTo>
                    <a:pt x="65103" y="42544"/>
                  </a:moveTo>
                  <a:cubicBezTo>
                    <a:pt x="64863" y="43263"/>
                    <a:pt x="64621" y="43982"/>
                    <a:pt x="64381" y="44698"/>
                  </a:cubicBezTo>
                  <a:cubicBezTo>
                    <a:pt x="61745" y="48581"/>
                    <a:pt x="58449" y="52065"/>
                    <a:pt x="55665" y="55856"/>
                  </a:cubicBezTo>
                  <a:cubicBezTo>
                    <a:pt x="53694" y="58538"/>
                    <a:pt x="51673" y="61177"/>
                    <a:pt x="49528" y="63723"/>
                  </a:cubicBezTo>
                  <a:cubicBezTo>
                    <a:pt x="49214" y="64093"/>
                    <a:pt x="46444" y="67302"/>
                    <a:pt x="46232" y="67302"/>
                  </a:cubicBezTo>
                  <a:cubicBezTo>
                    <a:pt x="46163" y="67302"/>
                    <a:pt x="46367" y="66960"/>
                    <a:pt x="47019" y="66064"/>
                  </a:cubicBezTo>
                  <a:cubicBezTo>
                    <a:pt x="52854" y="58050"/>
                    <a:pt x="59678" y="50850"/>
                    <a:pt x="65103" y="42544"/>
                  </a:cubicBezTo>
                  <a:close/>
                  <a:moveTo>
                    <a:pt x="48589" y="63431"/>
                  </a:moveTo>
                  <a:cubicBezTo>
                    <a:pt x="47429" y="64979"/>
                    <a:pt x="46288" y="66535"/>
                    <a:pt x="45191" y="68100"/>
                  </a:cubicBezTo>
                  <a:cubicBezTo>
                    <a:pt x="45076" y="67906"/>
                    <a:pt x="44963" y="67716"/>
                    <a:pt x="44857" y="67525"/>
                  </a:cubicBezTo>
                  <a:cubicBezTo>
                    <a:pt x="46133" y="66186"/>
                    <a:pt x="47377" y="64820"/>
                    <a:pt x="48589" y="63431"/>
                  </a:cubicBezTo>
                  <a:close/>
                  <a:moveTo>
                    <a:pt x="51130" y="62173"/>
                  </a:moveTo>
                  <a:lnTo>
                    <a:pt x="51130" y="62173"/>
                  </a:lnTo>
                  <a:cubicBezTo>
                    <a:pt x="50045" y="63665"/>
                    <a:pt x="49926" y="65272"/>
                    <a:pt x="49883" y="67266"/>
                  </a:cubicBezTo>
                  <a:lnTo>
                    <a:pt x="49883" y="67266"/>
                  </a:lnTo>
                  <a:cubicBezTo>
                    <a:pt x="49853" y="67243"/>
                    <a:pt x="49817" y="67231"/>
                    <a:pt x="49781" y="67231"/>
                  </a:cubicBezTo>
                  <a:cubicBezTo>
                    <a:pt x="49741" y="67231"/>
                    <a:pt x="49701" y="67245"/>
                    <a:pt x="49669" y="67274"/>
                  </a:cubicBezTo>
                  <a:cubicBezTo>
                    <a:pt x="49453" y="67491"/>
                    <a:pt x="49245" y="67721"/>
                    <a:pt x="49048" y="67961"/>
                  </a:cubicBezTo>
                  <a:cubicBezTo>
                    <a:pt x="49274" y="67551"/>
                    <a:pt x="49484" y="67133"/>
                    <a:pt x="49635" y="66682"/>
                  </a:cubicBezTo>
                  <a:cubicBezTo>
                    <a:pt x="49674" y="66557"/>
                    <a:pt x="49563" y="66456"/>
                    <a:pt x="49452" y="66456"/>
                  </a:cubicBezTo>
                  <a:cubicBezTo>
                    <a:pt x="49409" y="66456"/>
                    <a:pt x="49366" y="66471"/>
                    <a:pt x="49331" y="66506"/>
                  </a:cubicBezTo>
                  <a:cubicBezTo>
                    <a:pt x="48587" y="67274"/>
                    <a:pt x="47908" y="68103"/>
                    <a:pt x="47198" y="68902"/>
                  </a:cubicBezTo>
                  <a:cubicBezTo>
                    <a:pt x="48234" y="67343"/>
                    <a:pt x="49372" y="65851"/>
                    <a:pt x="50140" y="64133"/>
                  </a:cubicBezTo>
                  <a:cubicBezTo>
                    <a:pt x="50201" y="63997"/>
                    <a:pt x="50105" y="63889"/>
                    <a:pt x="49998" y="63889"/>
                  </a:cubicBezTo>
                  <a:cubicBezTo>
                    <a:pt x="49949" y="63889"/>
                    <a:pt x="49897" y="63912"/>
                    <a:pt x="49857" y="63965"/>
                  </a:cubicBezTo>
                  <a:cubicBezTo>
                    <a:pt x="48549" y="65675"/>
                    <a:pt x="47123" y="67277"/>
                    <a:pt x="45708" y="68896"/>
                  </a:cubicBezTo>
                  <a:cubicBezTo>
                    <a:pt x="45601" y="68746"/>
                    <a:pt x="45492" y="68596"/>
                    <a:pt x="45396" y="68437"/>
                  </a:cubicBezTo>
                  <a:cubicBezTo>
                    <a:pt x="47466" y="66477"/>
                    <a:pt x="49343" y="64361"/>
                    <a:pt x="51130" y="62173"/>
                  </a:cubicBezTo>
                  <a:close/>
                  <a:moveTo>
                    <a:pt x="49886" y="67516"/>
                  </a:moveTo>
                  <a:lnTo>
                    <a:pt x="49886" y="67516"/>
                  </a:lnTo>
                  <a:cubicBezTo>
                    <a:pt x="49966" y="68641"/>
                    <a:pt x="49425" y="69325"/>
                    <a:pt x="48261" y="69568"/>
                  </a:cubicBezTo>
                  <a:lnTo>
                    <a:pt x="48261" y="69568"/>
                  </a:lnTo>
                  <a:cubicBezTo>
                    <a:pt x="48809" y="68890"/>
                    <a:pt x="49355" y="68209"/>
                    <a:pt x="49886" y="67516"/>
                  </a:cubicBezTo>
                  <a:close/>
                  <a:moveTo>
                    <a:pt x="49109" y="65377"/>
                  </a:moveTo>
                  <a:cubicBezTo>
                    <a:pt x="48249" y="66832"/>
                    <a:pt x="47207" y="68178"/>
                    <a:pt x="46320" y="69618"/>
                  </a:cubicBezTo>
                  <a:cubicBezTo>
                    <a:pt x="46133" y="69442"/>
                    <a:pt x="45962" y="69249"/>
                    <a:pt x="45806" y="69044"/>
                  </a:cubicBezTo>
                  <a:lnTo>
                    <a:pt x="45809" y="69041"/>
                  </a:lnTo>
                  <a:cubicBezTo>
                    <a:pt x="45844" y="69000"/>
                    <a:pt x="45879" y="68954"/>
                    <a:pt x="45916" y="68911"/>
                  </a:cubicBezTo>
                  <a:lnTo>
                    <a:pt x="45916" y="68908"/>
                  </a:lnTo>
                  <a:cubicBezTo>
                    <a:pt x="46112" y="68755"/>
                    <a:pt x="46346" y="68562"/>
                    <a:pt x="46421" y="68481"/>
                  </a:cubicBezTo>
                  <a:cubicBezTo>
                    <a:pt x="46857" y="68013"/>
                    <a:pt x="47284" y="67542"/>
                    <a:pt x="47706" y="67063"/>
                  </a:cubicBezTo>
                  <a:cubicBezTo>
                    <a:pt x="48191" y="66518"/>
                    <a:pt x="48644" y="65943"/>
                    <a:pt x="49109" y="65377"/>
                  </a:cubicBezTo>
                  <a:close/>
                  <a:moveTo>
                    <a:pt x="48884" y="67528"/>
                  </a:moveTo>
                  <a:lnTo>
                    <a:pt x="48884" y="67528"/>
                  </a:lnTo>
                  <a:cubicBezTo>
                    <a:pt x="48511" y="68253"/>
                    <a:pt x="48050" y="68934"/>
                    <a:pt x="47657" y="69653"/>
                  </a:cubicBezTo>
                  <a:cubicBezTo>
                    <a:pt x="47471" y="69667"/>
                    <a:pt x="47280" y="69674"/>
                    <a:pt x="47091" y="69674"/>
                  </a:cubicBezTo>
                  <a:cubicBezTo>
                    <a:pt x="47055" y="69674"/>
                    <a:pt x="47018" y="69674"/>
                    <a:pt x="46981" y="69673"/>
                  </a:cubicBezTo>
                  <a:lnTo>
                    <a:pt x="46984" y="69670"/>
                  </a:lnTo>
                  <a:cubicBezTo>
                    <a:pt x="47637" y="68974"/>
                    <a:pt x="48249" y="68241"/>
                    <a:pt x="48884" y="67528"/>
                  </a:cubicBezTo>
                  <a:close/>
                  <a:moveTo>
                    <a:pt x="56030" y="1"/>
                  </a:moveTo>
                  <a:cubicBezTo>
                    <a:pt x="52889" y="1"/>
                    <a:pt x="49939" y="1620"/>
                    <a:pt x="50763" y="4375"/>
                  </a:cubicBezTo>
                  <a:cubicBezTo>
                    <a:pt x="49929" y="5218"/>
                    <a:pt x="49118" y="6095"/>
                    <a:pt x="48330" y="6999"/>
                  </a:cubicBezTo>
                  <a:cubicBezTo>
                    <a:pt x="48162" y="7172"/>
                    <a:pt x="47989" y="7346"/>
                    <a:pt x="47827" y="7522"/>
                  </a:cubicBezTo>
                  <a:cubicBezTo>
                    <a:pt x="47599" y="7767"/>
                    <a:pt x="47374" y="8012"/>
                    <a:pt x="47146" y="8261"/>
                  </a:cubicBezTo>
                  <a:cubicBezTo>
                    <a:pt x="48093" y="7034"/>
                    <a:pt x="49020" y="5789"/>
                    <a:pt x="49883" y="4502"/>
                  </a:cubicBezTo>
                  <a:cubicBezTo>
                    <a:pt x="49941" y="4560"/>
                    <a:pt x="49998" y="4617"/>
                    <a:pt x="50053" y="4672"/>
                  </a:cubicBezTo>
                  <a:cubicBezTo>
                    <a:pt x="50084" y="4704"/>
                    <a:pt x="50119" y="4718"/>
                    <a:pt x="50154" y="4718"/>
                  </a:cubicBezTo>
                  <a:cubicBezTo>
                    <a:pt x="50254" y="4718"/>
                    <a:pt x="50345" y="4601"/>
                    <a:pt x="50287" y="4493"/>
                  </a:cubicBezTo>
                  <a:cubicBezTo>
                    <a:pt x="49949" y="3835"/>
                    <a:pt x="49253" y="3278"/>
                    <a:pt x="48497" y="3035"/>
                  </a:cubicBezTo>
                  <a:cubicBezTo>
                    <a:pt x="48462" y="3005"/>
                    <a:pt x="48418" y="2988"/>
                    <a:pt x="48372" y="2988"/>
                  </a:cubicBezTo>
                  <a:cubicBezTo>
                    <a:pt x="48366" y="2988"/>
                    <a:pt x="48359" y="2988"/>
                    <a:pt x="48353" y="2989"/>
                  </a:cubicBezTo>
                  <a:cubicBezTo>
                    <a:pt x="48153" y="2937"/>
                    <a:pt x="47951" y="2908"/>
                    <a:pt x="47744" y="2905"/>
                  </a:cubicBezTo>
                  <a:cubicBezTo>
                    <a:pt x="47711" y="2845"/>
                    <a:pt x="47651" y="2815"/>
                    <a:pt x="47592" y="2815"/>
                  </a:cubicBezTo>
                  <a:cubicBezTo>
                    <a:pt x="47537" y="2815"/>
                    <a:pt x="47482" y="2841"/>
                    <a:pt x="47449" y="2894"/>
                  </a:cubicBezTo>
                  <a:cubicBezTo>
                    <a:pt x="47438" y="2911"/>
                    <a:pt x="47423" y="2928"/>
                    <a:pt x="47412" y="2943"/>
                  </a:cubicBezTo>
                  <a:cubicBezTo>
                    <a:pt x="47172" y="2986"/>
                    <a:pt x="46938" y="3053"/>
                    <a:pt x="46722" y="3194"/>
                  </a:cubicBezTo>
                  <a:cubicBezTo>
                    <a:pt x="46527" y="3318"/>
                    <a:pt x="46202" y="3928"/>
                    <a:pt x="45956" y="3928"/>
                  </a:cubicBezTo>
                  <a:cubicBezTo>
                    <a:pt x="45950" y="3928"/>
                    <a:pt x="45945" y="3928"/>
                    <a:pt x="45939" y="3927"/>
                  </a:cubicBezTo>
                  <a:cubicBezTo>
                    <a:pt x="45894" y="3921"/>
                    <a:pt x="45848" y="3918"/>
                    <a:pt x="45802" y="3918"/>
                  </a:cubicBezTo>
                  <a:cubicBezTo>
                    <a:pt x="45586" y="3918"/>
                    <a:pt x="45373" y="3986"/>
                    <a:pt x="45191" y="4112"/>
                  </a:cubicBezTo>
                  <a:cubicBezTo>
                    <a:pt x="44819" y="4381"/>
                    <a:pt x="44851" y="5108"/>
                    <a:pt x="44813" y="5550"/>
                  </a:cubicBezTo>
                  <a:cubicBezTo>
                    <a:pt x="44735" y="5478"/>
                    <a:pt x="44663" y="5397"/>
                    <a:pt x="44579" y="5330"/>
                  </a:cubicBezTo>
                  <a:cubicBezTo>
                    <a:pt x="44545" y="5303"/>
                    <a:pt x="44508" y="5292"/>
                    <a:pt x="44472" y="5292"/>
                  </a:cubicBezTo>
                  <a:cubicBezTo>
                    <a:pt x="44338" y="5292"/>
                    <a:pt x="44223" y="5449"/>
                    <a:pt x="44348" y="5558"/>
                  </a:cubicBezTo>
                  <a:cubicBezTo>
                    <a:pt x="44894" y="6035"/>
                    <a:pt x="45318" y="6592"/>
                    <a:pt x="45720" y="7190"/>
                  </a:cubicBezTo>
                  <a:cubicBezTo>
                    <a:pt x="45947" y="7526"/>
                    <a:pt x="46197" y="7719"/>
                    <a:pt x="46136" y="7719"/>
                  </a:cubicBezTo>
                  <a:cubicBezTo>
                    <a:pt x="46109" y="7719"/>
                    <a:pt x="46024" y="7682"/>
                    <a:pt x="45853" y="7605"/>
                  </a:cubicBezTo>
                  <a:cubicBezTo>
                    <a:pt x="45134" y="7279"/>
                    <a:pt x="44377" y="7031"/>
                    <a:pt x="43604" y="6869"/>
                  </a:cubicBezTo>
                  <a:cubicBezTo>
                    <a:pt x="43386" y="6822"/>
                    <a:pt x="43155" y="6792"/>
                    <a:pt x="42931" y="6792"/>
                  </a:cubicBezTo>
                  <a:cubicBezTo>
                    <a:pt x="42352" y="6792"/>
                    <a:pt x="41822" y="6997"/>
                    <a:pt x="41695" y="7660"/>
                  </a:cubicBezTo>
                  <a:cubicBezTo>
                    <a:pt x="41635" y="7981"/>
                    <a:pt x="41770" y="8399"/>
                    <a:pt x="41909" y="8714"/>
                  </a:cubicBezTo>
                  <a:cubicBezTo>
                    <a:pt x="41851" y="8659"/>
                    <a:pt x="41782" y="8604"/>
                    <a:pt x="41707" y="8547"/>
                  </a:cubicBezTo>
                  <a:cubicBezTo>
                    <a:pt x="41689" y="8529"/>
                    <a:pt x="41669" y="8512"/>
                    <a:pt x="41646" y="8503"/>
                  </a:cubicBezTo>
                  <a:cubicBezTo>
                    <a:pt x="41447" y="8359"/>
                    <a:pt x="41219" y="8223"/>
                    <a:pt x="41031" y="8154"/>
                  </a:cubicBezTo>
                  <a:cubicBezTo>
                    <a:pt x="40608" y="8000"/>
                    <a:pt x="40192" y="7933"/>
                    <a:pt x="39782" y="7933"/>
                  </a:cubicBezTo>
                  <a:cubicBezTo>
                    <a:pt x="38319" y="7933"/>
                    <a:pt x="36941" y="8782"/>
                    <a:pt x="35656" y="9519"/>
                  </a:cubicBezTo>
                  <a:cubicBezTo>
                    <a:pt x="35627" y="9485"/>
                    <a:pt x="35604" y="9447"/>
                    <a:pt x="35572" y="9413"/>
                  </a:cubicBezTo>
                  <a:cubicBezTo>
                    <a:pt x="35578" y="9404"/>
                    <a:pt x="35583" y="9395"/>
                    <a:pt x="35589" y="9387"/>
                  </a:cubicBezTo>
                  <a:cubicBezTo>
                    <a:pt x="35670" y="9260"/>
                    <a:pt x="35562" y="9153"/>
                    <a:pt x="35445" y="9153"/>
                  </a:cubicBezTo>
                  <a:cubicBezTo>
                    <a:pt x="35424" y="9153"/>
                    <a:pt x="35402" y="9157"/>
                    <a:pt x="35381" y="9164"/>
                  </a:cubicBezTo>
                  <a:cubicBezTo>
                    <a:pt x="35188" y="8910"/>
                    <a:pt x="35009" y="8653"/>
                    <a:pt x="34844" y="8396"/>
                  </a:cubicBezTo>
                  <a:cubicBezTo>
                    <a:pt x="34891" y="8284"/>
                    <a:pt x="34801" y="8168"/>
                    <a:pt x="34694" y="8160"/>
                  </a:cubicBezTo>
                  <a:cubicBezTo>
                    <a:pt x="33935" y="6921"/>
                    <a:pt x="33395" y="5706"/>
                    <a:pt x="32364" y="4773"/>
                  </a:cubicBezTo>
                  <a:cubicBezTo>
                    <a:pt x="32364" y="4686"/>
                    <a:pt x="32292" y="4618"/>
                    <a:pt x="32207" y="4618"/>
                  </a:cubicBezTo>
                  <a:cubicBezTo>
                    <a:pt x="32199" y="4618"/>
                    <a:pt x="32191" y="4619"/>
                    <a:pt x="32183" y="4620"/>
                  </a:cubicBezTo>
                  <a:cubicBezTo>
                    <a:pt x="32004" y="4470"/>
                    <a:pt x="31813" y="4332"/>
                    <a:pt x="31614" y="4207"/>
                  </a:cubicBezTo>
                  <a:cubicBezTo>
                    <a:pt x="31680" y="4085"/>
                    <a:pt x="31564" y="3950"/>
                    <a:pt x="31446" y="3950"/>
                  </a:cubicBezTo>
                  <a:cubicBezTo>
                    <a:pt x="31405" y="3950"/>
                    <a:pt x="31364" y="3967"/>
                    <a:pt x="31331" y="4005"/>
                  </a:cubicBezTo>
                  <a:cubicBezTo>
                    <a:pt x="31325" y="4014"/>
                    <a:pt x="31316" y="4023"/>
                    <a:pt x="31308" y="4034"/>
                  </a:cubicBezTo>
                  <a:cubicBezTo>
                    <a:pt x="31111" y="3927"/>
                    <a:pt x="30912" y="3832"/>
                    <a:pt x="30704" y="3748"/>
                  </a:cubicBezTo>
                  <a:cubicBezTo>
                    <a:pt x="30035" y="3477"/>
                    <a:pt x="29258" y="3370"/>
                    <a:pt x="28444" y="3359"/>
                  </a:cubicBezTo>
                  <a:cubicBezTo>
                    <a:pt x="28407" y="3326"/>
                    <a:pt x="28361" y="3305"/>
                    <a:pt x="28316" y="3305"/>
                  </a:cubicBezTo>
                  <a:cubicBezTo>
                    <a:pt x="28277" y="3305"/>
                    <a:pt x="28240" y="3321"/>
                    <a:pt x="28210" y="3359"/>
                  </a:cubicBezTo>
                  <a:cubicBezTo>
                    <a:pt x="26795" y="3370"/>
                    <a:pt x="25280" y="3662"/>
                    <a:pt x="23926" y="4031"/>
                  </a:cubicBezTo>
                  <a:cubicBezTo>
                    <a:pt x="23890" y="3992"/>
                    <a:pt x="23840" y="3965"/>
                    <a:pt x="23790" y="3965"/>
                  </a:cubicBezTo>
                  <a:cubicBezTo>
                    <a:pt x="23755" y="3965"/>
                    <a:pt x="23721" y="3979"/>
                    <a:pt x="23692" y="4011"/>
                  </a:cubicBezTo>
                  <a:cubicBezTo>
                    <a:pt x="23657" y="4049"/>
                    <a:pt x="23623" y="4089"/>
                    <a:pt x="23588" y="4127"/>
                  </a:cubicBezTo>
                  <a:cubicBezTo>
                    <a:pt x="23094" y="4268"/>
                    <a:pt x="22618" y="4412"/>
                    <a:pt x="22194" y="4551"/>
                  </a:cubicBezTo>
                  <a:cubicBezTo>
                    <a:pt x="22110" y="4580"/>
                    <a:pt x="22015" y="4614"/>
                    <a:pt x="21925" y="4643"/>
                  </a:cubicBezTo>
                  <a:cubicBezTo>
                    <a:pt x="21908" y="4555"/>
                    <a:pt x="21832" y="4501"/>
                    <a:pt x="21753" y="4501"/>
                  </a:cubicBezTo>
                  <a:cubicBezTo>
                    <a:pt x="21712" y="4501"/>
                    <a:pt x="21671" y="4515"/>
                    <a:pt x="21636" y="4545"/>
                  </a:cubicBezTo>
                  <a:cubicBezTo>
                    <a:pt x="21506" y="4652"/>
                    <a:pt x="21382" y="4767"/>
                    <a:pt x="21252" y="4874"/>
                  </a:cubicBezTo>
                  <a:cubicBezTo>
                    <a:pt x="17407" y="6225"/>
                    <a:pt x="11050" y="8936"/>
                    <a:pt x="10123" y="12848"/>
                  </a:cubicBezTo>
                  <a:cubicBezTo>
                    <a:pt x="10100" y="12938"/>
                    <a:pt x="10155" y="13033"/>
                    <a:pt x="10244" y="13059"/>
                  </a:cubicBezTo>
                  <a:cubicBezTo>
                    <a:pt x="11803" y="14017"/>
                    <a:pt x="12493" y="15276"/>
                    <a:pt x="12311" y="16835"/>
                  </a:cubicBezTo>
                  <a:cubicBezTo>
                    <a:pt x="12311" y="16914"/>
                    <a:pt x="12378" y="17006"/>
                    <a:pt x="12466" y="17006"/>
                  </a:cubicBezTo>
                  <a:cubicBezTo>
                    <a:pt x="12471" y="17006"/>
                    <a:pt x="12476" y="17006"/>
                    <a:pt x="12482" y="17005"/>
                  </a:cubicBezTo>
                  <a:cubicBezTo>
                    <a:pt x="12543" y="16998"/>
                    <a:pt x="12602" y="16994"/>
                    <a:pt x="12660" y="16994"/>
                  </a:cubicBezTo>
                  <a:cubicBezTo>
                    <a:pt x="13880" y="16994"/>
                    <a:pt x="14436" y="18635"/>
                    <a:pt x="14970" y="20360"/>
                  </a:cubicBezTo>
                  <a:cubicBezTo>
                    <a:pt x="14962" y="20383"/>
                    <a:pt x="14947" y="20406"/>
                    <a:pt x="14938" y="20429"/>
                  </a:cubicBezTo>
                  <a:cubicBezTo>
                    <a:pt x="14889" y="20528"/>
                    <a:pt x="14953" y="20646"/>
                    <a:pt x="15063" y="20658"/>
                  </a:cubicBezTo>
                  <a:cubicBezTo>
                    <a:pt x="15424" y="21824"/>
                    <a:pt x="15796" y="22990"/>
                    <a:pt x="16373" y="23677"/>
                  </a:cubicBezTo>
                  <a:cubicBezTo>
                    <a:pt x="16386" y="23692"/>
                    <a:pt x="16403" y="23699"/>
                    <a:pt x="16419" y="23699"/>
                  </a:cubicBezTo>
                  <a:cubicBezTo>
                    <a:pt x="16469" y="23699"/>
                    <a:pt x="16520" y="23641"/>
                    <a:pt x="16483" y="23591"/>
                  </a:cubicBezTo>
                  <a:cubicBezTo>
                    <a:pt x="16189" y="23178"/>
                    <a:pt x="15940" y="22730"/>
                    <a:pt x="15744" y="22263"/>
                  </a:cubicBezTo>
                  <a:lnTo>
                    <a:pt x="15744" y="22263"/>
                  </a:lnTo>
                  <a:cubicBezTo>
                    <a:pt x="15771" y="22286"/>
                    <a:pt x="15806" y="22298"/>
                    <a:pt x="15840" y="22298"/>
                  </a:cubicBezTo>
                  <a:cubicBezTo>
                    <a:pt x="15882" y="22298"/>
                    <a:pt x="15923" y="22280"/>
                    <a:pt x="15952" y="22245"/>
                  </a:cubicBezTo>
                  <a:cubicBezTo>
                    <a:pt x="16460" y="21703"/>
                    <a:pt x="16951" y="21148"/>
                    <a:pt x="17433" y="20591"/>
                  </a:cubicBezTo>
                  <a:lnTo>
                    <a:pt x="17433" y="20591"/>
                  </a:lnTo>
                  <a:cubicBezTo>
                    <a:pt x="16994" y="21350"/>
                    <a:pt x="16610" y="22133"/>
                    <a:pt x="16318" y="22944"/>
                  </a:cubicBezTo>
                  <a:cubicBezTo>
                    <a:pt x="16277" y="23062"/>
                    <a:pt x="16378" y="23146"/>
                    <a:pt x="16480" y="23146"/>
                  </a:cubicBezTo>
                  <a:cubicBezTo>
                    <a:pt x="16520" y="23146"/>
                    <a:pt x="16561" y="23132"/>
                    <a:pt x="16593" y="23103"/>
                  </a:cubicBezTo>
                  <a:cubicBezTo>
                    <a:pt x="17387" y="22381"/>
                    <a:pt x="18143" y="21604"/>
                    <a:pt x="18871" y="20793"/>
                  </a:cubicBezTo>
                  <a:lnTo>
                    <a:pt x="18871" y="20793"/>
                  </a:lnTo>
                  <a:cubicBezTo>
                    <a:pt x="18241" y="21746"/>
                    <a:pt x="17621" y="22696"/>
                    <a:pt x="17008" y="23646"/>
                  </a:cubicBezTo>
                  <a:cubicBezTo>
                    <a:pt x="17003" y="23625"/>
                    <a:pt x="17006" y="23608"/>
                    <a:pt x="17000" y="23588"/>
                  </a:cubicBezTo>
                  <a:cubicBezTo>
                    <a:pt x="16986" y="23516"/>
                    <a:pt x="16924" y="23484"/>
                    <a:pt x="16861" y="23484"/>
                  </a:cubicBezTo>
                  <a:cubicBezTo>
                    <a:pt x="16782" y="23484"/>
                    <a:pt x="16701" y="23535"/>
                    <a:pt x="16711" y="23625"/>
                  </a:cubicBezTo>
                  <a:cubicBezTo>
                    <a:pt x="16731" y="23790"/>
                    <a:pt x="16728" y="23954"/>
                    <a:pt x="16700" y="24119"/>
                  </a:cubicBezTo>
                  <a:cubicBezTo>
                    <a:pt x="16512" y="24411"/>
                    <a:pt x="16327" y="24699"/>
                    <a:pt x="16142" y="24991"/>
                  </a:cubicBezTo>
                  <a:cubicBezTo>
                    <a:pt x="15455" y="25505"/>
                    <a:pt x="14451" y="25672"/>
                    <a:pt x="14754" y="26798"/>
                  </a:cubicBezTo>
                  <a:cubicBezTo>
                    <a:pt x="14849" y="27145"/>
                    <a:pt x="14976" y="27480"/>
                    <a:pt x="15135" y="27803"/>
                  </a:cubicBezTo>
                  <a:cubicBezTo>
                    <a:pt x="15164" y="27863"/>
                    <a:pt x="15207" y="27970"/>
                    <a:pt x="15250" y="28092"/>
                  </a:cubicBezTo>
                  <a:cubicBezTo>
                    <a:pt x="15224" y="28172"/>
                    <a:pt x="15259" y="28262"/>
                    <a:pt x="15331" y="28308"/>
                  </a:cubicBezTo>
                  <a:cubicBezTo>
                    <a:pt x="15415" y="28551"/>
                    <a:pt x="15504" y="28828"/>
                    <a:pt x="15582" y="29079"/>
                  </a:cubicBezTo>
                  <a:cubicBezTo>
                    <a:pt x="15559" y="29142"/>
                    <a:pt x="15579" y="29215"/>
                    <a:pt x="15637" y="29255"/>
                  </a:cubicBezTo>
                  <a:cubicBezTo>
                    <a:pt x="15716" y="29537"/>
                    <a:pt x="15763" y="29744"/>
                    <a:pt x="15733" y="29744"/>
                  </a:cubicBezTo>
                  <a:cubicBezTo>
                    <a:pt x="15730" y="29744"/>
                    <a:pt x="15726" y="29742"/>
                    <a:pt x="15721" y="29737"/>
                  </a:cubicBezTo>
                  <a:cubicBezTo>
                    <a:pt x="14996" y="29064"/>
                    <a:pt x="14101" y="28782"/>
                    <a:pt x="13137" y="28727"/>
                  </a:cubicBezTo>
                  <a:cubicBezTo>
                    <a:pt x="13134" y="28726"/>
                    <a:pt x="13131" y="28726"/>
                    <a:pt x="13128" y="28726"/>
                  </a:cubicBezTo>
                  <a:cubicBezTo>
                    <a:pt x="13043" y="28726"/>
                    <a:pt x="12987" y="28804"/>
                    <a:pt x="12981" y="28883"/>
                  </a:cubicBezTo>
                  <a:cubicBezTo>
                    <a:pt x="12921" y="29707"/>
                    <a:pt x="13015" y="30240"/>
                    <a:pt x="12508" y="30240"/>
                  </a:cubicBezTo>
                  <a:cubicBezTo>
                    <a:pt x="12478" y="30240"/>
                    <a:pt x="12445" y="30238"/>
                    <a:pt x="12409" y="30234"/>
                  </a:cubicBezTo>
                  <a:cubicBezTo>
                    <a:pt x="12377" y="30184"/>
                    <a:pt x="12324" y="30152"/>
                    <a:pt x="12269" y="30152"/>
                  </a:cubicBezTo>
                  <a:cubicBezTo>
                    <a:pt x="12238" y="30152"/>
                    <a:pt x="12205" y="30163"/>
                    <a:pt x="12176" y="30188"/>
                  </a:cubicBezTo>
                  <a:cubicBezTo>
                    <a:pt x="12109" y="30167"/>
                    <a:pt x="12051" y="30159"/>
                    <a:pt x="11974" y="30130"/>
                  </a:cubicBezTo>
                  <a:cubicBezTo>
                    <a:pt x="11354" y="29917"/>
                    <a:pt x="10734" y="29803"/>
                    <a:pt x="10098" y="29803"/>
                  </a:cubicBezTo>
                  <a:cubicBezTo>
                    <a:pt x="9872" y="29803"/>
                    <a:pt x="9644" y="29817"/>
                    <a:pt x="9413" y="29847"/>
                  </a:cubicBezTo>
                  <a:cubicBezTo>
                    <a:pt x="9303" y="29861"/>
                    <a:pt x="9242" y="29977"/>
                    <a:pt x="9320" y="30066"/>
                  </a:cubicBezTo>
                  <a:cubicBezTo>
                    <a:pt x="9488" y="30263"/>
                    <a:pt x="9647" y="30468"/>
                    <a:pt x="9794" y="30681"/>
                  </a:cubicBezTo>
                  <a:cubicBezTo>
                    <a:pt x="9797" y="30696"/>
                    <a:pt x="9814" y="30701"/>
                    <a:pt x="9820" y="30716"/>
                  </a:cubicBezTo>
                  <a:cubicBezTo>
                    <a:pt x="10025" y="31002"/>
                    <a:pt x="10227" y="31290"/>
                    <a:pt x="10458" y="31559"/>
                  </a:cubicBezTo>
                  <a:cubicBezTo>
                    <a:pt x="10471" y="31574"/>
                    <a:pt x="10486" y="31580"/>
                    <a:pt x="10503" y="31580"/>
                  </a:cubicBezTo>
                  <a:cubicBezTo>
                    <a:pt x="10553" y="31580"/>
                    <a:pt x="10605" y="31520"/>
                    <a:pt x="10568" y="31472"/>
                  </a:cubicBezTo>
                  <a:cubicBezTo>
                    <a:pt x="10556" y="31458"/>
                    <a:pt x="10518" y="31409"/>
                    <a:pt x="10472" y="31348"/>
                  </a:cubicBezTo>
                  <a:cubicBezTo>
                    <a:pt x="10510" y="31342"/>
                    <a:pt x="10544" y="31328"/>
                    <a:pt x="10570" y="31305"/>
                  </a:cubicBezTo>
                  <a:cubicBezTo>
                    <a:pt x="10637" y="31253"/>
                    <a:pt x="10703" y="31204"/>
                    <a:pt x="10770" y="31155"/>
                  </a:cubicBezTo>
                  <a:lnTo>
                    <a:pt x="10770" y="31155"/>
                  </a:lnTo>
                  <a:cubicBezTo>
                    <a:pt x="10709" y="32116"/>
                    <a:pt x="10374" y="32405"/>
                    <a:pt x="9906" y="32416"/>
                  </a:cubicBezTo>
                  <a:cubicBezTo>
                    <a:pt x="9874" y="32395"/>
                    <a:pt x="9838" y="32384"/>
                    <a:pt x="9803" y="32384"/>
                  </a:cubicBezTo>
                  <a:cubicBezTo>
                    <a:pt x="9771" y="32384"/>
                    <a:pt x="9739" y="32393"/>
                    <a:pt x="9710" y="32411"/>
                  </a:cubicBezTo>
                  <a:cubicBezTo>
                    <a:pt x="9248" y="32361"/>
                    <a:pt x="8694" y="32130"/>
                    <a:pt x="8151" y="32029"/>
                  </a:cubicBezTo>
                  <a:cubicBezTo>
                    <a:pt x="8145" y="32027"/>
                    <a:pt x="8142" y="32018"/>
                    <a:pt x="8134" y="32018"/>
                  </a:cubicBezTo>
                  <a:cubicBezTo>
                    <a:pt x="8132" y="32017"/>
                    <a:pt x="8130" y="32017"/>
                    <a:pt x="8129" y="32017"/>
                  </a:cubicBezTo>
                  <a:cubicBezTo>
                    <a:pt x="8122" y="32017"/>
                    <a:pt x="8114" y="32021"/>
                    <a:pt x="8105" y="32021"/>
                  </a:cubicBezTo>
                  <a:cubicBezTo>
                    <a:pt x="7960" y="31995"/>
                    <a:pt x="7816" y="31978"/>
                    <a:pt x="7675" y="31978"/>
                  </a:cubicBezTo>
                  <a:cubicBezTo>
                    <a:pt x="7579" y="31978"/>
                    <a:pt x="7486" y="31986"/>
                    <a:pt x="7395" y="32003"/>
                  </a:cubicBezTo>
                  <a:cubicBezTo>
                    <a:pt x="6878" y="32102"/>
                    <a:pt x="5997" y="32543"/>
                    <a:pt x="6237" y="33181"/>
                  </a:cubicBezTo>
                  <a:cubicBezTo>
                    <a:pt x="6324" y="33415"/>
                    <a:pt x="6534" y="33637"/>
                    <a:pt x="6716" y="33842"/>
                  </a:cubicBezTo>
                  <a:cubicBezTo>
                    <a:pt x="6685" y="33892"/>
                    <a:pt x="6653" y="33944"/>
                    <a:pt x="6621" y="33993"/>
                  </a:cubicBezTo>
                  <a:cubicBezTo>
                    <a:pt x="6539" y="34112"/>
                    <a:pt x="6654" y="34269"/>
                    <a:pt x="6781" y="34269"/>
                  </a:cubicBezTo>
                  <a:cubicBezTo>
                    <a:pt x="6811" y="34269"/>
                    <a:pt x="6841" y="34261"/>
                    <a:pt x="6869" y="34241"/>
                  </a:cubicBezTo>
                  <a:cubicBezTo>
                    <a:pt x="6901" y="34221"/>
                    <a:pt x="6927" y="34195"/>
                    <a:pt x="6956" y="34174"/>
                  </a:cubicBezTo>
                  <a:cubicBezTo>
                    <a:pt x="7086" y="34379"/>
                    <a:pt x="7175" y="34610"/>
                    <a:pt x="7216" y="34850"/>
                  </a:cubicBezTo>
                  <a:cubicBezTo>
                    <a:pt x="7187" y="34905"/>
                    <a:pt x="7155" y="34951"/>
                    <a:pt x="7126" y="35006"/>
                  </a:cubicBezTo>
                  <a:cubicBezTo>
                    <a:pt x="7093" y="35072"/>
                    <a:pt x="7143" y="35146"/>
                    <a:pt x="7211" y="35146"/>
                  </a:cubicBezTo>
                  <a:cubicBezTo>
                    <a:pt x="7220" y="35146"/>
                    <a:pt x="7230" y="35144"/>
                    <a:pt x="7239" y="35142"/>
                  </a:cubicBezTo>
                  <a:lnTo>
                    <a:pt x="7239" y="35142"/>
                  </a:lnTo>
                  <a:cubicBezTo>
                    <a:pt x="7248" y="35370"/>
                    <a:pt x="7236" y="35598"/>
                    <a:pt x="7201" y="35826"/>
                  </a:cubicBezTo>
                  <a:cubicBezTo>
                    <a:pt x="7198" y="35845"/>
                    <a:pt x="7187" y="35854"/>
                    <a:pt x="7168" y="35854"/>
                  </a:cubicBezTo>
                  <a:cubicBezTo>
                    <a:pt x="6972" y="35854"/>
                    <a:pt x="6004" y="34900"/>
                    <a:pt x="5917" y="34818"/>
                  </a:cubicBezTo>
                  <a:cubicBezTo>
                    <a:pt x="4813" y="33776"/>
                    <a:pt x="3606" y="33350"/>
                    <a:pt x="2205" y="33350"/>
                  </a:cubicBezTo>
                  <a:cubicBezTo>
                    <a:pt x="2020" y="33350"/>
                    <a:pt x="1831" y="33357"/>
                    <a:pt x="1638" y="33372"/>
                  </a:cubicBezTo>
                  <a:lnTo>
                    <a:pt x="1638" y="33369"/>
                  </a:lnTo>
                  <a:cubicBezTo>
                    <a:pt x="1659" y="33267"/>
                    <a:pt x="1579" y="33182"/>
                    <a:pt x="1492" y="33182"/>
                  </a:cubicBezTo>
                  <a:cubicBezTo>
                    <a:pt x="1458" y="33182"/>
                    <a:pt x="1423" y="33195"/>
                    <a:pt x="1393" y="33225"/>
                  </a:cubicBezTo>
                  <a:cubicBezTo>
                    <a:pt x="827" y="33773"/>
                    <a:pt x="965" y="33516"/>
                    <a:pt x="755" y="34163"/>
                  </a:cubicBezTo>
                  <a:cubicBezTo>
                    <a:pt x="734" y="34232"/>
                    <a:pt x="800" y="34288"/>
                    <a:pt x="860" y="34288"/>
                  </a:cubicBezTo>
                  <a:cubicBezTo>
                    <a:pt x="891" y="34288"/>
                    <a:pt x="921" y="34273"/>
                    <a:pt x="937" y="34238"/>
                  </a:cubicBezTo>
                  <a:lnTo>
                    <a:pt x="937" y="34238"/>
                  </a:lnTo>
                  <a:cubicBezTo>
                    <a:pt x="899" y="34394"/>
                    <a:pt x="859" y="34547"/>
                    <a:pt x="821" y="34700"/>
                  </a:cubicBezTo>
                  <a:cubicBezTo>
                    <a:pt x="711" y="34356"/>
                    <a:pt x="564" y="34039"/>
                    <a:pt x="319" y="33811"/>
                  </a:cubicBezTo>
                  <a:cubicBezTo>
                    <a:pt x="286" y="33780"/>
                    <a:pt x="250" y="33767"/>
                    <a:pt x="216" y="33767"/>
                  </a:cubicBezTo>
                  <a:cubicBezTo>
                    <a:pt x="100" y="33767"/>
                    <a:pt x="0" y="33915"/>
                    <a:pt x="105" y="34021"/>
                  </a:cubicBezTo>
                  <a:cubicBezTo>
                    <a:pt x="1058" y="35015"/>
                    <a:pt x="411" y="36545"/>
                    <a:pt x="1511" y="37393"/>
                  </a:cubicBezTo>
                  <a:cubicBezTo>
                    <a:pt x="2495" y="38156"/>
                    <a:pt x="3647" y="38759"/>
                    <a:pt x="4739" y="39351"/>
                  </a:cubicBezTo>
                  <a:cubicBezTo>
                    <a:pt x="4814" y="39394"/>
                    <a:pt x="4900" y="39414"/>
                    <a:pt x="4978" y="39452"/>
                  </a:cubicBezTo>
                  <a:cubicBezTo>
                    <a:pt x="5017" y="39519"/>
                    <a:pt x="5087" y="39558"/>
                    <a:pt x="5160" y="39558"/>
                  </a:cubicBezTo>
                  <a:cubicBezTo>
                    <a:pt x="5176" y="39558"/>
                    <a:pt x="5191" y="39556"/>
                    <a:pt x="5206" y="39553"/>
                  </a:cubicBezTo>
                  <a:cubicBezTo>
                    <a:pt x="5989" y="39899"/>
                    <a:pt x="6884" y="40099"/>
                    <a:pt x="7825" y="40208"/>
                  </a:cubicBezTo>
                  <a:cubicBezTo>
                    <a:pt x="7862" y="40265"/>
                    <a:pt x="7923" y="40305"/>
                    <a:pt x="7983" y="40305"/>
                  </a:cubicBezTo>
                  <a:cubicBezTo>
                    <a:pt x="8022" y="40305"/>
                    <a:pt x="8060" y="40288"/>
                    <a:pt x="8091" y="40249"/>
                  </a:cubicBezTo>
                  <a:lnTo>
                    <a:pt x="8102" y="40234"/>
                  </a:lnTo>
                  <a:cubicBezTo>
                    <a:pt x="8694" y="40292"/>
                    <a:pt x="9302" y="40317"/>
                    <a:pt x="9915" y="40317"/>
                  </a:cubicBezTo>
                  <a:cubicBezTo>
                    <a:pt x="11853" y="40317"/>
                    <a:pt x="13825" y="40075"/>
                    <a:pt x="15400" y="39908"/>
                  </a:cubicBezTo>
                  <a:cubicBezTo>
                    <a:pt x="15816" y="39853"/>
                    <a:pt x="16226" y="39775"/>
                    <a:pt x="16633" y="39680"/>
                  </a:cubicBezTo>
                  <a:cubicBezTo>
                    <a:pt x="16673" y="39745"/>
                    <a:pt x="16742" y="39779"/>
                    <a:pt x="16810" y="39779"/>
                  </a:cubicBezTo>
                  <a:cubicBezTo>
                    <a:pt x="16875" y="39779"/>
                    <a:pt x="16940" y="39749"/>
                    <a:pt x="16982" y="39689"/>
                  </a:cubicBezTo>
                  <a:cubicBezTo>
                    <a:pt x="17017" y="39645"/>
                    <a:pt x="17052" y="39605"/>
                    <a:pt x="17086" y="39562"/>
                  </a:cubicBezTo>
                  <a:cubicBezTo>
                    <a:pt x="18209" y="39250"/>
                    <a:pt x="19387" y="38722"/>
                    <a:pt x="18937" y="37951"/>
                  </a:cubicBezTo>
                  <a:cubicBezTo>
                    <a:pt x="18579" y="37344"/>
                    <a:pt x="17901" y="37090"/>
                    <a:pt x="17101" y="36986"/>
                  </a:cubicBezTo>
                  <a:cubicBezTo>
                    <a:pt x="17092" y="36884"/>
                    <a:pt x="17004" y="36791"/>
                    <a:pt x="16906" y="36791"/>
                  </a:cubicBezTo>
                  <a:cubicBezTo>
                    <a:pt x="16874" y="36791"/>
                    <a:pt x="16841" y="36801"/>
                    <a:pt x="16809" y="36825"/>
                  </a:cubicBezTo>
                  <a:cubicBezTo>
                    <a:pt x="16754" y="36862"/>
                    <a:pt x="16711" y="36906"/>
                    <a:pt x="16659" y="36946"/>
                  </a:cubicBezTo>
                  <a:cubicBezTo>
                    <a:pt x="16285" y="36920"/>
                    <a:pt x="15895" y="36916"/>
                    <a:pt x="15505" y="36916"/>
                  </a:cubicBezTo>
                  <a:cubicBezTo>
                    <a:pt x="15350" y="36916"/>
                    <a:pt x="15195" y="36917"/>
                    <a:pt x="15041" y="36917"/>
                  </a:cubicBezTo>
                  <a:cubicBezTo>
                    <a:pt x="13126" y="36917"/>
                    <a:pt x="11418" y="36826"/>
                    <a:pt x="12121" y="34382"/>
                  </a:cubicBezTo>
                  <a:cubicBezTo>
                    <a:pt x="12138" y="34320"/>
                    <a:pt x="12090" y="34281"/>
                    <a:pt x="12042" y="34281"/>
                  </a:cubicBezTo>
                  <a:cubicBezTo>
                    <a:pt x="12010" y="34281"/>
                    <a:pt x="11978" y="34298"/>
                    <a:pt x="11965" y="34339"/>
                  </a:cubicBezTo>
                  <a:cubicBezTo>
                    <a:pt x="11769" y="34922"/>
                    <a:pt x="11327" y="36227"/>
                    <a:pt x="11832" y="36865"/>
                  </a:cubicBezTo>
                  <a:cubicBezTo>
                    <a:pt x="11408" y="37275"/>
                    <a:pt x="10998" y="37691"/>
                    <a:pt x="10599" y="38133"/>
                  </a:cubicBezTo>
                  <a:cubicBezTo>
                    <a:pt x="10597" y="38138"/>
                    <a:pt x="10591" y="38141"/>
                    <a:pt x="10588" y="38146"/>
                  </a:cubicBezTo>
                  <a:lnTo>
                    <a:pt x="10588" y="38146"/>
                  </a:lnTo>
                  <a:cubicBezTo>
                    <a:pt x="10969" y="37442"/>
                    <a:pt x="11313" y="36729"/>
                    <a:pt x="11590" y="35967"/>
                  </a:cubicBezTo>
                  <a:cubicBezTo>
                    <a:pt x="11635" y="35839"/>
                    <a:pt x="11523" y="35743"/>
                    <a:pt x="11410" y="35743"/>
                  </a:cubicBezTo>
                  <a:cubicBezTo>
                    <a:pt x="11366" y="35743"/>
                    <a:pt x="11321" y="35758"/>
                    <a:pt x="11286" y="35791"/>
                  </a:cubicBezTo>
                  <a:cubicBezTo>
                    <a:pt x="11038" y="36028"/>
                    <a:pt x="10804" y="36273"/>
                    <a:pt x="10570" y="36522"/>
                  </a:cubicBezTo>
                  <a:cubicBezTo>
                    <a:pt x="10874" y="35927"/>
                    <a:pt x="11154" y="35321"/>
                    <a:pt x="11367" y="34671"/>
                  </a:cubicBezTo>
                  <a:cubicBezTo>
                    <a:pt x="11412" y="34540"/>
                    <a:pt x="11310" y="34457"/>
                    <a:pt x="11203" y="34457"/>
                  </a:cubicBezTo>
                  <a:cubicBezTo>
                    <a:pt x="11145" y="34457"/>
                    <a:pt x="11085" y="34482"/>
                    <a:pt x="11047" y="34535"/>
                  </a:cubicBezTo>
                  <a:cubicBezTo>
                    <a:pt x="9834" y="36204"/>
                    <a:pt x="8804" y="38037"/>
                    <a:pt x="7126" y="39244"/>
                  </a:cubicBezTo>
                  <a:cubicBezTo>
                    <a:pt x="8752" y="37353"/>
                    <a:pt x="10348" y="35445"/>
                    <a:pt x="11867" y="33464"/>
                  </a:cubicBezTo>
                  <a:cubicBezTo>
                    <a:pt x="12054" y="33222"/>
                    <a:pt x="12242" y="32959"/>
                    <a:pt x="12427" y="32693"/>
                  </a:cubicBezTo>
                  <a:lnTo>
                    <a:pt x="12427" y="32693"/>
                  </a:lnTo>
                  <a:cubicBezTo>
                    <a:pt x="12167" y="33086"/>
                    <a:pt x="11910" y="33482"/>
                    <a:pt x="11670" y="33877"/>
                  </a:cubicBezTo>
                  <a:cubicBezTo>
                    <a:pt x="11581" y="34027"/>
                    <a:pt x="11713" y="34177"/>
                    <a:pt x="11853" y="34177"/>
                  </a:cubicBezTo>
                  <a:cubicBezTo>
                    <a:pt x="11900" y="34177"/>
                    <a:pt x="11947" y="34160"/>
                    <a:pt x="11988" y="34123"/>
                  </a:cubicBezTo>
                  <a:cubicBezTo>
                    <a:pt x="11997" y="34114"/>
                    <a:pt x="12002" y="34105"/>
                    <a:pt x="12011" y="34097"/>
                  </a:cubicBezTo>
                  <a:cubicBezTo>
                    <a:pt x="12020" y="34098"/>
                    <a:pt x="12028" y="34098"/>
                    <a:pt x="12037" y="34098"/>
                  </a:cubicBezTo>
                  <a:cubicBezTo>
                    <a:pt x="12045" y="34098"/>
                    <a:pt x="12053" y="34098"/>
                    <a:pt x="12060" y="34099"/>
                  </a:cubicBezTo>
                  <a:cubicBezTo>
                    <a:pt x="12069" y="34159"/>
                    <a:pt x="12110" y="34212"/>
                    <a:pt x="12165" y="34212"/>
                  </a:cubicBezTo>
                  <a:cubicBezTo>
                    <a:pt x="12186" y="34212"/>
                    <a:pt x="12207" y="34205"/>
                    <a:pt x="12230" y="34189"/>
                  </a:cubicBezTo>
                  <a:cubicBezTo>
                    <a:pt x="12256" y="34172"/>
                    <a:pt x="12294" y="34140"/>
                    <a:pt x="12329" y="34114"/>
                  </a:cubicBezTo>
                  <a:cubicBezTo>
                    <a:pt x="12457" y="34122"/>
                    <a:pt x="12586" y="34126"/>
                    <a:pt x="12715" y="34126"/>
                  </a:cubicBezTo>
                  <a:cubicBezTo>
                    <a:pt x="12991" y="34126"/>
                    <a:pt x="13267" y="34107"/>
                    <a:pt x="13541" y="34068"/>
                  </a:cubicBezTo>
                  <a:cubicBezTo>
                    <a:pt x="13642" y="34053"/>
                    <a:pt x="13735" y="34045"/>
                    <a:pt x="13830" y="34036"/>
                  </a:cubicBezTo>
                  <a:cubicBezTo>
                    <a:pt x="13862" y="34110"/>
                    <a:pt x="13933" y="34150"/>
                    <a:pt x="14004" y="34150"/>
                  </a:cubicBezTo>
                  <a:cubicBezTo>
                    <a:pt x="14061" y="34150"/>
                    <a:pt x="14118" y="34124"/>
                    <a:pt x="14156" y="34071"/>
                  </a:cubicBezTo>
                  <a:cubicBezTo>
                    <a:pt x="14171" y="34047"/>
                    <a:pt x="14185" y="34024"/>
                    <a:pt x="14202" y="34001"/>
                  </a:cubicBezTo>
                  <a:cubicBezTo>
                    <a:pt x="14342" y="33992"/>
                    <a:pt x="14475" y="33987"/>
                    <a:pt x="14605" y="33987"/>
                  </a:cubicBezTo>
                  <a:cubicBezTo>
                    <a:pt x="15423" y="33987"/>
                    <a:pt x="16084" y="34174"/>
                    <a:pt x="16971" y="34625"/>
                  </a:cubicBezTo>
                  <a:cubicBezTo>
                    <a:pt x="17092" y="34688"/>
                    <a:pt x="17205" y="34749"/>
                    <a:pt x="17314" y="34804"/>
                  </a:cubicBezTo>
                  <a:cubicBezTo>
                    <a:pt x="17340" y="34861"/>
                    <a:pt x="17397" y="34895"/>
                    <a:pt x="17458" y="34895"/>
                  </a:cubicBezTo>
                  <a:cubicBezTo>
                    <a:pt x="17465" y="34895"/>
                    <a:pt x="17472" y="34894"/>
                    <a:pt x="17479" y="34893"/>
                  </a:cubicBezTo>
                  <a:cubicBezTo>
                    <a:pt x="17684" y="35006"/>
                    <a:pt x="17898" y="35110"/>
                    <a:pt x="18117" y="35199"/>
                  </a:cubicBezTo>
                  <a:cubicBezTo>
                    <a:pt x="18120" y="35202"/>
                    <a:pt x="18123" y="35202"/>
                    <a:pt x="18129" y="35202"/>
                  </a:cubicBezTo>
                  <a:cubicBezTo>
                    <a:pt x="18345" y="35286"/>
                    <a:pt x="18557" y="35336"/>
                    <a:pt x="18794" y="35336"/>
                  </a:cubicBezTo>
                  <a:cubicBezTo>
                    <a:pt x="19058" y="35336"/>
                    <a:pt x="19352" y="35274"/>
                    <a:pt x="19719" y="35127"/>
                  </a:cubicBezTo>
                  <a:cubicBezTo>
                    <a:pt x="21602" y="34379"/>
                    <a:pt x="21509" y="32364"/>
                    <a:pt x="20279" y="31279"/>
                  </a:cubicBezTo>
                  <a:cubicBezTo>
                    <a:pt x="20288" y="31261"/>
                    <a:pt x="20300" y="31244"/>
                    <a:pt x="20305" y="31224"/>
                  </a:cubicBezTo>
                  <a:cubicBezTo>
                    <a:pt x="20351" y="31109"/>
                    <a:pt x="20241" y="31010"/>
                    <a:pt x="20136" y="31010"/>
                  </a:cubicBezTo>
                  <a:cubicBezTo>
                    <a:pt x="20095" y="31010"/>
                    <a:pt x="20055" y="31025"/>
                    <a:pt x="20025" y="31059"/>
                  </a:cubicBezTo>
                  <a:cubicBezTo>
                    <a:pt x="20023" y="31062"/>
                    <a:pt x="20020" y="31068"/>
                    <a:pt x="20017" y="31074"/>
                  </a:cubicBezTo>
                  <a:cubicBezTo>
                    <a:pt x="19962" y="31036"/>
                    <a:pt x="19910" y="30996"/>
                    <a:pt x="19852" y="30961"/>
                  </a:cubicBezTo>
                  <a:cubicBezTo>
                    <a:pt x="19913" y="30854"/>
                    <a:pt x="19973" y="30748"/>
                    <a:pt x="20034" y="30644"/>
                  </a:cubicBezTo>
                  <a:cubicBezTo>
                    <a:pt x="22153" y="30265"/>
                    <a:pt x="23022" y="27742"/>
                    <a:pt x="23646" y="25958"/>
                  </a:cubicBezTo>
                  <a:cubicBezTo>
                    <a:pt x="24122" y="24587"/>
                    <a:pt x="24604" y="23198"/>
                    <a:pt x="25029" y="21809"/>
                  </a:cubicBezTo>
                  <a:cubicBezTo>
                    <a:pt x="25297" y="20920"/>
                    <a:pt x="25384" y="19757"/>
                    <a:pt x="26458" y="19350"/>
                  </a:cubicBezTo>
                  <a:cubicBezTo>
                    <a:pt x="26744" y="19241"/>
                    <a:pt x="27038" y="19191"/>
                    <a:pt x="27330" y="19191"/>
                  </a:cubicBezTo>
                  <a:cubicBezTo>
                    <a:pt x="29057" y="19191"/>
                    <a:pt x="30742" y="20928"/>
                    <a:pt x="30728" y="22528"/>
                  </a:cubicBezTo>
                  <a:cubicBezTo>
                    <a:pt x="30728" y="22627"/>
                    <a:pt x="30793" y="22669"/>
                    <a:pt x="30865" y="22669"/>
                  </a:cubicBezTo>
                  <a:cubicBezTo>
                    <a:pt x="30884" y="22669"/>
                    <a:pt x="30903" y="22666"/>
                    <a:pt x="30921" y="22661"/>
                  </a:cubicBezTo>
                  <a:lnTo>
                    <a:pt x="30921" y="22661"/>
                  </a:lnTo>
                  <a:cubicBezTo>
                    <a:pt x="30817" y="22808"/>
                    <a:pt x="30713" y="22956"/>
                    <a:pt x="30612" y="23106"/>
                  </a:cubicBezTo>
                  <a:cubicBezTo>
                    <a:pt x="26954" y="24292"/>
                    <a:pt x="25765" y="25895"/>
                    <a:pt x="26100" y="29757"/>
                  </a:cubicBezTo>
                  <a:cubicBezTo>
                    <a:pt x="26137" y="30188"/>
                    <a:pt x="26198" y="30615"/>
                    <a:pt x="26282" y="31036"/>
                  </a:cubicBezTo>
                  <a:cubicBezTo>
                    <a:pt x="26270" y="31057"/>
                    <a:pt x="26258" y="31074"/>
                    <a:pt x="26250" y="31094"/>
                  </a:cubicBezTo>
                  <a:cubicBezTo>
                    <a:pt x="26204" y="31184"/>
                    <a:pt x="26250" y="31296"/>
                    <a:pt x="26348" y="31328"/>
                  </a:cubicBezTo>
                  <a:cubicBezTo>
                    <a:pt x="26374" y="31449"/>
                    <a:pt x="26411" y="31559"/>
                    <a:pt x="26446" y="31674"/>
                  </a:cubicBezTo>
                  <a:cubicBezTo>
                    <a:pt x="26406" y="31747"/>
                    <a:pt x="26362" y="31819"/>
                    <a:pt x="26325" y="31891"/>
                  </a:cubicBezTo>
                  <a:cubicBezTo>
                    <a:pt x="26295" y="31951"/>
                    <a:pt x="26345" y="32018"/>
                    <a:pt x="26399" y="32018"/>
                  </a:cubicBezTo>
                  <a:cubicBezTo>
                    <a:pt x="26417" y="32018"/>
                    <a:pt x="26436" y="32010"/>
                    <a:pt x="26452" y="31992"/>
                  </a:cubicBezTo>
                  <a:lnTo>
                    <a:pt x="26515" y="31923"/>
                  </a:lnTo>
                  <a:cubicBezTo>
                    <a:pt x="26712" y="32526"/>
                    <a:pt x="26983" y="33028"/>
                    <a:pt x="27350" y="33450"/>
                  </a:cubicBezTo>
                  <a:lnTo>
                    <a:pt x="27338" y="33473"/>
                  </a:lnTo>
                  <a:cubicBezTo>
                    <a:pt x="27271" y="33591"/>
                    <a:pt x="27370" y="33691"/>
                    <a:pt x="27473" y="33691"/>
                  </a:cubicBezTo>
                  <a:cubicBezTo>
                    <a:pt x="27498" y="33691"/>
                    <a:pt x="27523" y="33685"/>
                    <a:pt x="27546" y="33672"/>
                  </a:cubicBezTo>
                  <a:cubicBezTo>
                    <a:pt x="27933" y="34053"/>
                    <a:pt x="28424" y="34356"/>
                    <a:pt x="29021" y="34616"/>
                  </a:cubicBezTo>
                  <a:cubicBezTo>
                    <a:pt x="28998" y="34668"/>
                    <a:pt x="28972" y="34711"/>
                    <a:pt x="28949" y="34761"/>
                  </a:cubicBezTo>
                  <a:cubicBezTo>
                    <a:pt x="28895" y="34878"/>
                    <a:pt x="28974" y="35002"/>
                    <a:pt x="29086" y="35002"/>
                  </a:cubicBezTo>
                  <a:cubicBezTo>
                    <a:pt x="29112" y="35002"/>
                    <a:pt x="29140" y="34995"/>
                    <a:pt x="29169" y="34980"/>
                  </a:cubicBezTo>
                  <a:cubicBezTo>
                    <a:pt x="29272" y="34928"/>
                    <a:pt x="29359" y="34862"/>
                    <a:pt x="29457" y="34801"/>
                  </a:cubicBezTo>
                  <a:cubicBezTo>
                    <a:pt x="29714" y="34893"/>
                    <a:pt x="29988" y="34980"/>
                    <a:pt x="30286" y="35061"/>
                  </a:cubicBezTo>
                  <a:cubicBezTo>
                    <a:pt x="33259" y="35863"/>
                    <a:pt x="35145" y="37061"/>
                    <a:pt x="36372" y="39054"/>
                  </a:cubicBezTo>
                  <a:cubicBezTo>
                    <a:pt x="36377" y="39105"/>
                    <a:pt x="36406" y="39152"/>
                    <a:pt x="36450" y="39178"/>
                  </a:cubicBezTo>
                  <a:cubicBezTo>
                    <a:pt x="36900" y="39934"/>
                    <a:pt x="37258" y="40800"/>
                    <a:pt x="37547" y="41805"/>
                  </a:cubicBezTo>
                  <a:cubicBezTo>
                    <a:pt x="37500" y="41863"/>
                    <a:pt x="37454" y="41920"/>
                    <a:pt x="37408" y="41978"/>
                  </a:cubicBezTo>
                  <a:cubicBezTo>
                    <a:pt x="37352" y="42052"/>
                    <a:pt x="37388" y="42185"/>
                    <a:pt x="37482" y="42185"/>
                  </a:cubicBezTo>
                  <a:cubicBezTo>
                    <a:pt x="37494" y="42185"/>
                    <a:pt x="37508" y="42183"/>
                    <a:pt x="37524" y="42177"/>
                  </a:cubicBezTo>
                  <a:cubicBezTo>
                    <a:pt x="37561" y="42163"/>
                    <a:pt x="37593" y="42143"/>
                    <a:pt x="37630" y="42128"/>
                  </a:cubicBezTo>
                  <a:cubicBezTo>
                    <a:pt x="37694" y="42371"/>
                    <a:pt x="37760" y="42607"/>
                    <a:pt x="37815" y="42864"/>
                  </a:cubicBezTo>
                  <a:cubicBezTo>
                    <a:pt x="38014" y="43762"/>
                    <a:pt x="38566" y="45194"/>
                    <a:pt x="38984" y="46603"/>
                  </a:cubicBezTo>
                  <a:cubicBezTo>
                    <a:pt x="38918" y="46672"/>
                    <a:pt x="38860" y="46744"/>
                    <a:pt x="38794" y="46811"/>
                  </a:cubicBezTo>
                  <a:cubicBezTo>
                    <a:pt x="38694" y="46913"/>
                    <a:pt x="38791" y="47056"/>
                    <a:pt x="38900" y="47056"/>
                  </a:cubicBezTo>
                  <a:cubicBezTo>
                    <a:pt x="38932" y="47056"/>
                    <a:pt x="38966" y="47044"/>
                    <a:pt x="38996" y="47013"/>
                  </a:cubicBezTo>
                  <a:cubicBezTo>
                    <a:pt x="39022" y="46984"/>
                    <a:pt x="39048" y="46952"/>
                    <a:pt x="39077" y="46923"/>
                  </a:cubicBezTo>
                  <a:cubicBezTo>
                    <a:pt x="39134" y="47134"/>
                    <a:pt x="39184" y="47339"/>
                    <a:pt x="39233" y="47544"/>
                  </a:cubicBezTo>
                  <a:cubicBezTo>
                    <a:pt x="39120" y="47660"/>
                    <a:pt x="39013" y="47775"/>
                    <a:pt x="38901" y="47888"/>
                  </a:cubicBezTo>
                  <a:cubicBezTo>
                    <a:pt x="38819" y="47971"/>
                    <a:pt x="38881" y="48138"/>
                    <a:pt x="38991" y="48138"/>
                  </a:cubicBezTo>
                  <a:cubicBezTo>
                    <a:pt x="39006" y="48138"/>
                    <a:pt x="39022" y="48134"/>
                    <a:pt x="39039" y="48127"/>
                  </a:cubicBezTo>
                  <a:cubicBezTo>
                    <a:pt x="39143" y="48084"/>
                    <a:pt x="39236" y="48026"/>
                    <a:pt x="39337" y="47980"/>
                  </a:cubicBezTo>
                  <a:cubicBezTo>
                    <a:pt x="39527" y="48898"/>
                    <a:pt x="39588" y="49721"/>
                    <a:pt x="39342" y="50261"/>
                  </a:cubicBezTo>
                  <a:cubicBezTo>
                    <a:pt x="38595" y="51905"/>
                    <a:pt x="40324" y="52654"/>
                    <a:pt x="41728" y="52654"/>
                  </a:cubicBezTo>
                  <a:cubicBezTo>
                    <a:pt x="42033" y="52654"/>
                    <a:pt x="42322" y="52619"/>
                    <a:pt x="42567" y="52550"/>
                  </a:cubicBezTo>
                  <a:lnTo>
                    <a:pt x="42567" y="52550"/>
                  </a:lnTo>
                  <a:cubicBezTo>
                    <a:pt x="42356" y="53486"/>
                    <a:pt x="41840" y="54259"/>
                    <a:pt x="41392" y="55071"/>
                  </a:cubicBezTo>
                  <a:cubicBezTo>
                    <a:pt x="41320" y="55157"/>
                    <a:pt x="41239" y="55238"/>
                    <a:pt x="41167" y="55328"/>
                  </a:cubicBezTo>
                  <a:cubicBezTo>
                    <a:pt x="41124" y="55377"/>
                    <a:pt x="41121" y="55455"/>
                    <a:pt x="41164" y="55507"/>
                  </a:cubicBezTo>
                  <a:cubicBezTo>
                    <a:pt x="40994" y="55841"/>
                    <a:pt x="40858" y="56197"/>
                    <a:pt x="40763" y="56563"/>
                  </a:cubicBezTo>
                  <a:cubicBezTo>
                    <a:pt x="40592" y="57236"/>
                    <a:pt x="40636" y="57984"/>
                    <a:pt x="40757" y="58728"/>
                  </a:cubicBezTo>
                  <a:cubicBezTo>
                    <a:pt x="40745" y="58740"/>
                    <a:pt x="40734" y="58754"/>
                    <a:pt x="40725" y="58766"/>
                  </a:cubicBezTo>
                  <a:cubicBezTo>
                    <a:pt x="40644" y="58855"/>
                    <a:pt x="40693" y="59000"/>
                    <a:pt x="40812" y="59020"/>
                  </a:cubicBezTo>
                  <a:cubicBezTo>
                    <a:pt x="40875" y="59355"/>
                    <a:pt x="40948" y="59684"/>
                    <a:pt x="41023" y="60004"/>
                  </a:cubicBezTo>
                  <a:cubicBezTo>
                    <a:pt x="40999" y="60062"/>
                    <a:pt x="41014" y="60132"/>
                    <a:pt x="41063" y="60175"/>
                  </a:cubicBezTo>
                  <a:cubicBezTo>
                    <a:pt x="41121" y="60420"/>
                    <a:pt x="41178" y="60663"/>
                    <a:pt x="41230" y="60894"/>
                  </a:cubicBezTo>
                  <a:cubicBezTo>
                    <a:pt x="41643" y="62770"/>
                    <a:pt x="42483" y="64500"/>
                    <a:pt x="43500" y="66113"/>
                  </a:cubicBezTo>
                  <a:lnTo>
                    <a:pt x="43494" y="66122"/>
                  </a:lnTo>
                  <a:cubicBezTo>
                    <a:pt x="43438" y="66233"/>
                    <a:pt x="43521" y="66362"/>
                    <a:pt x="43643" y="66362"/>
                  </a:cubicBezTo>
                  <a:cubicBezTo>
                    <a:pt x="43648" y="66362"/>
                    <a:pt x="43653" y="66362"/>
                    <a:pt x="43658" y="66362"/>
                  </a:cubicBezTo>
                  <a:cubicBezTo>
                    <a:pt x="43866" y="66685"/>
                    <a:pt x="44077" y="67003"/>
                    <a:pt x="44296" y="67317"/>
                  </a:cubicBezTo>
                  <a:cubicBezTo>
                    <a:pt x="44325" y="67355"/>
                    <a:pt x="44351" y="67398"/>
                    <a:pt x="44377" y="67439"/>
                  </a:cubicBezTo>
                  <a:cubicBezTo>
                    <a:pt x="44270" y="67615"/>
                    <a:pt x="44155" y="67785"/>
                    <a:pt x="44048" y="67961"/>
                  </a:cubicBezTo>
                  <a:cubicBezTo>
                    <a:pt x="43983" y="68069"/>
                    <a:pt x="44079" y="68184"/>
                    <a:pt x="44180" y="68184"/>
                  </a:cubicBezTo>
                  <a:cubicBezTo>
                    <a:pt x="44214" y="68184"/>
                    <a:pt x="44249" y="68171"/>
                    <a:pt x="44279" y="68140"/>
                  </a:cubicBezTo>
                  <a:cubicBezTo>
                    <a:pt x="44389" y="68025"/>
                    <a:pt x="44496" y="67906"/>
                    <a:pt x="44602" y="67791"/>
                  </a:cubicBezTo>
                  <a:cubicBezTo>
                    <a:pt x="44724" y="67990"/>
                    <a:pt x="44845" y="68198"/>
                    <a:pt x="44966" y="68409"/>
                  </a:cubicBezTo>
                  <a:cubicBezTo>
                    <a:pt x="44946" y="68437"/>
                    <a:pt x="44923" y="68466"/>
                    <a:pt x="44903" y="68498"/>
                  </a:cubicBezTo>
                  <a:cubicBezTo>
                    <a:pt x="44825" y="68609"/>
                    <a:pt x="44931" y="68721"/>
                    <a:pt x="45040" y="68721"/>
                  </a:cubicBezTo>
                  <a:cubicBezTo>
                    <a:pt x="45073" y="68721"/>
                    <a:pt x="45105" y="68711"/>
                    <a:pt x="45134" y="68689"/>
                  </a:cubicBezTo>
                  <a:cubicBezTo>
                    <a:pt x="45235" y="68859"/>
                    <a:pt x="45339" y="69026"/>
                    <a:pt x="45448" y="69194"/>
                  </a:cubicBezTo>
                  <a:cubicBezTo>
                    <a:pt x="45396" y="69252"/>
                    <a:pt x="45344" y="69312"/>
                    <a:pt x="45292" y="69370"/>
                  </a:cubicBezTo>
                  <a:cubicBezTo>
                    <a:pt x="45231" y="69442"/>
                    <a:pt x="45298" y="69538"/>
                    <a:pt x="45365" y="69538"/>
                  </a:cubicBezTo>
                  <a:cubicBezTo>
                    <a:pt x="45387" y="69538"/>
                    <a:pt x="45408" y="69529"/>
                    <a:pt x="45425" y="69506"/>
                  </a:cubicBezTo>
                  <a:cubicBezTo>
                    <a:pt x="45469" y="69451"/>
                    <a:pt x="45515" y="69399"/>
                    <a:pt x="45558" y="69347"/>
                  </a:cubicBezTo>
                  <a:cubicBezTo>
                    <a:pt x="45717" y="69575"/>
                    <a:pt x="45896" y="69791"/>
                    <a:pt x="46089" y="69991"/>
                  </a:cubicBezTo>
                  <a:cubicBezTo>
                    <a:pt x="46046" y="70063"/>
                    <a:pt x="46000" y="70135"/>
                    <a:pt x="45959" y="70207"/>
                  </a:cubicBezTo>
                  <a:cubicBezTo>
                    <a:pt x="45882" y="70343"/>
                    <a:pt x="45994" y="70475"/>
                    <a:pt x="46117" y="70475"/>
                  </a:cubicBezTo>
                  <a:cubicBezTo>
                    <a:pt x="46159" y="70475"/>
                    <a:pt x="46202" y="70460"/>
                    <a:pt x="46239" y="70424"/>
                  </a:cubicBezTo>
                  <a:cubicBezTo>
                    <a:pt x="46294" y="70375"/>
                    <a:pt x="46343" y="70317"/>
                    <a:pt x="46398" y="70265"/>
                  </a:cubicBezTo>
                  <a:cubicBezTo>
                    <a:pt x="46491" y="70346"/>
                    <a:pt x="46589" y="70418"/>
                    <a:pt x="46690" y="70487"/>
                  </a:cubicBezTo>
                  <a:cubicBezTo>
                    <a:pt x="47228" y="70816"/>
                    <a:pt x="47744" y="70978"/>
                    <a:pt x="48208" y="70978"/>
                  </a:cubicBezTo>
                  <a:cubicBezTo>
                    <a:pt x="49125" y="70978"/>
                    <a:pt x="49842" y="70346"/>
                    <a:pt x="50137" y="69119"/>
                  </a:cubicBezTo>
                  <a:cubicBezTo>
                    <a:pt x="50807" y="66344"/>
                    <a:pt x="49819" y="64118"/>
                    <a:pt x="52100" y="61595"/>
                  </a:cubicBezTo>
                  <a:cubicBezTo>
                    <a:pt x="53500" y="60051"/>
                    <a:pt x="55241" y="58763"/>
                    <a:pt x="57066" y="57701"/>
                  </a:cubicBezTo>
                  <a:lnTo>
                    <a:pt x="57066" y="57701"/>
                  </a:lnTo>
                  <a:cubicBezTo>
                    <a:pt x="57060" y="57718"/>
                    <a:pt x="57051" y="57735"/>
                    <a:pt x="57045" y="57750"/>
                  </a:cubicBezTo>
                  <a:cubicBezTo>
                    <a:pt x="57004" y="57872"/>
                    <a:pt x="57111" y="57969"/>
                    <a:pt x="57219" y="57969"/>
                  </a:cubicBezTo>
                  <a:cubicBezTo>
                    <a:pt x="57261" y="57969"/>
                    <a:pt x="57304" y="57954"/>
                    <a:pt x="57337" y="57920"/>
                  </a:cubicBezTo>
                  <a:cubicBezTo>
                    <a:pt x="57580" y="57672"/>
                    <a:pt x="57811" y="57415"/>
                    <a:pt x="58041" y="57158"/>
                  </a:cubicBezTo>
                  <a:cubicBezTo>
                    <a:pt x="58157" y="57097"/>
                    <a:pt x="58272" y="57025"/>
                    <a:pt x="58388" y="56964"/>
                  </a:cubicBezTo>
                  <a:cubicBezTo>
                    <a:pt x="58396" y="57006"/>
                    <a:pt x="58433" y="57034"/>
                    <a:pt x="58477" y="57034"/>
                  </a:cubicBezTo>
                  <a:cubicBezTo>
                    <a:pt x="58479" y="57034"/>
                    <a:pt x="58481" y="57034"/>
                    <a:pt x="58483" y="57034"/>
                  </a:cubicBezTo>
                  <a:cubicBezTo>
                    <a:pt x="59456" y="56967"/>
                    <a:pt x="60458" y="56653"/>
                    <a:pt x="61402" y="56165"/>
                  </a:cubicBezTo>
                  <a:lnTo>
                    <a:pt x="61402" y="56165"/>
                  </a:lnTo>
                  <a:cubicBezTo>
                    <a:pt x="61359" y="56246"/>
                    <a:pt x="61307" y="56332"/>
                    <a:pt x="61263" y="56413"/>
                  </a:cubicBezTo>
                  <a:cubicBezTo>
                    <a:pt x="61195" y="56540"/>
                    <a:pt x="61313" y="56689"/>
                    <a:pt x="61431" y="56689"/>
                  </a:cubicBezTo>
                  <a:cubicBezTo>
                    <a:pt x="61471" y="56689"/>
                    <a:pt x="61511" y="56672"/>
                    <a:pt x="61543" y="56630"/>
                  </a:cubicBezTo>
                  <a:cubicBezTo>
                    <a:pt x="61800" y="56298"/>
                    <a:pt x="62054" y="55963"/>
                    <a:pt x="62311" y="55631"/>
                  </a:cubicBezTo>
                  <a:cubicBezTo>
                    <a:pt x="65894" y="53249"/>
                    <a:pt x="68238" y="48393"/>
                    <a:pt x="64517" y="45197"/>
                  </a:cubicBezTo>
                  <a:cubicBezTo>
                    <a:pt x="65432" y="44348"/>
                    <a:pt x="65854" y="41779"/>
                    <a:pt x="66668" y="41288"/>
                  </a:cubicBezTo>
                  <a:cubicBezTo>
                    <a:pt x="66743" y="41245"/>
                    <a:pt x="66769" y="41147"/>
                    <a:pt x="66726" y="41072"/>
                  </a:cubicBezTo>
                  <a:cubicBezTo>
                    <a:pt x="66610" y="40849"/>
                    <a:pt x="66509" y="40647"/>
                    <a:pt x="66417" y="40457"/>
                  </a:cubicBezTo>
                  <a:cubicBezTo>
                    <a:pt x="66425" y="40402"/>
                    <a:pt x="66399" y="40347"/>
                    <a:pt x="66353" y="40318"/>
                  </a:cubicBezTo>
                  <a:cubicBezTo>
                    <a:pt x="66142" y="39876"/>
                    <a:pt x="65995" y="39513"/>
                    <a:pt x="65909" y="39224"/>
                  </a:cubicBezTo>
                  <a:cubicBezTo>
                    <a:pt x="65963" y="39103"/>
                    <a:pt x="66027" y="38990"/>
                    <a:pt x="66079" y="38866"/>
                  </a:cubicBezTo>
                  <a:cubicBezTo>
                    <a:pt x="66120" y="38765"/>
                    <a:pt x="66030" y="38701"/>
                    <a:pt x="65942" y="38701"/>
                  </a:cubicBezTo>
                  <a:cubicBezTo>
                    <a:pt x="65907" y="38701"/>
                    <a:pt x="65871" y="38711"/>
                    <a:pt x="65845" y="38733"/>
                  </a:cubicBezTo>
                  <a:cubicBezTo>
                    <a:pt x="65833" y="38742"/>
                    <a:pt x="65825" y="38753"/>
                    <a:pt x="65813" y="38762"/>
                  </a:cubicBezTo>
                  <a:cubicBezTo>
                    <a:pt x="65735" y="37954"/>
                    <a:pt x="66382" y="37948"/>
                    <a:pt x="67289" y="37806"/>
                  </a:cubicBezTo>
                  <a:cubicBezTo>
                    <a:pt x="67381" y="37789"/>
                    <a:pt x="67418" y="37682"/>
                    <a:pt x="67404" y="37604"/>
                  </a:cubicBezTo>
                  <a:cubicBezTo>
                    <a:pt x="66887" y="35145"/>
                    <a:pt x="66090" y="33057"/>
                    <a:pt x="67254" y="30722"/>
                  </a:cubicBezTo>
                  <a:cubicBezTo>
                    <a:pt x="67336" y="30559"/>
                    <a:pt x="67049" y="27985"/>
                    <a:pt x="66940" y="27985"/>
                  </a:cubicBezTo>
                  <a:cubicBezTo>
                    <a:pt x="66934" y="27985"/>
                    <a:pt x="66929" y="27991"/>
                    <a:pt x="66925" y="28004"/>
                  </a:cubicBezTo>
                  <a:lnTo>
                    <a:pt x="66925" y="28004"/>
                  </a:lnTo>
                  <a:cubicBezTo>
                    <a:pt x="68183" y="24358"/>
                    <a:pt x="67219" y="20490"/>
                    <a:pt x="69486" y="17107"/>
                  </a:cubicBezTo>
                  <a:cubicBezTo>
                    <a:pt x="71016" y="14817"/>
                    <a:pt x="72552" y="13105"/>
                    <a:pt x="72246" y="10264"/>
                  </a:cubicBezTo>
                  <a:cubicBezTo>
                    <a:pt x="72237" y="10172"/>
                    <a:pt x="72174" y="10082"/>
                    <a:pt x="72076" y="10082"/>
                  </a:cubicBezTo>
                  <a:cubicBezTo>
                    <a:pt x="72073" y="10082"/>
                    <a:pt x="72070" y="10082"/>
                    <a:pt x="72067" y="10082"/>
                  </a:cubicBezTo>
                  <a:cubicBezTo>
                    <a:pt x="70210" y="10178"/>
                    <a:pt x="68749" y="10871"/>
                    <a:pt x="67003" y="11491"/>
                  </a:cubicBezTo>
                  <a:cubicBezTo>
                    <a:pt x="66906" y="11525"/>
                    <a:pt x="66933" y="11669"/>
                    <a:pt x="67023" y="11669"/>
                  </a:cubicBezTo>
                  <a:cubicBezTo>
                    <a:pt x="67032" y="11669"/>
                    <a:pt x="67042" y="11668"/>
                    <a:pt x="67052" y="11664"/>
                  </a:cubicBezTo>
                  <a:cubicBezTo>
                    <a:pt x="67909" y="11428"/>
                    <a:pt x="68755" y="11148"/>
                    <a:pt x="69587" y="10821"/>
                  </a:cubicBezTo>
                  <a:cubicBezTo>
                    <a:pt x="69740" y="10925"/>
                    <a:pt x="69867" y="11029"/>
                    <a:pt x="70002" y="11133"/>
                  </a:cubicBezTo>
                  <a:cubicBezTo>
                    <a:pt x="64390" y="15516"/>
                    <a:pt x="59727" y="21547"/>
                    <a:pt x="54866" y="26717"/>
                  </a:cubicBezTo>
                  <a:cubicBezTo>
                    <a:pt x="54288" y="27332"/>
                    <a:pt x="53711" y="27950"/>
                    <a:pt x="53134" y="28574"/>
                  </a:cubicBezTo>
                  <a:cubicBezTo>
                    <a:pt x="57724" y="22803"/>
                    <a:pt x="62756" y="17381"/>
                    <a:pt x="67664" y="11881"/>
                  </a:cubicBezTo>
                  <a:cubicBezTo>
                    <a:pt x="67759" y="11775"/>
                    <a:pt x="67662" y="11631"/>
                    <a:pt x="67555" y="11631"/>
                  </a:cubicBezTo>
                  <a:cubicBezTo>
                    <a:pt x="67522" y="11631"/>
                    <a:pt x="67488" y="11644"/>
                    <a:pt x="67459" y="11676"/>
                  </a:cubicBezTo>
                  <a:cubicBezTo>
                    <a:pt x="62554" y="17026"/>
                    <a:pt x="57441" y="22188"/>
                    <a:pt x="52672" y="27659"/>
                  </a:cubicBezTo>
                  <a:cubicBezTo>
                    <a:pt x="50319" y="30358"/>
                    <a:pt x="47974" y="33072"/>
                    <a:pt x="45697" y="35837"/>
                  </a:cubicBezTo>
                  <a:cubicBezTo>
                    <a:pt x="44626" y="37137"/>
                    <a:pt x="43615" y="38485"/>
                    <a:pt x="42570" y="39804"/>
                  </a:cubicBezTo>
                  <a:cubicBezTo>
                    <a:pt x="42192" y="40237"/>
                    <a:pt x="41825" y="40682"/>
                    <a:pt x="41476" y="41135"/>
                  </a:cubicBezTo>
                  <a:cubicBezTo>
                    <a:pt x="41357" y="41574"/>
                    <a:pt x="41196" y="41926"/>
                    <a:pt x="40991" y="42197"/>
                  </a:cubicBezTo>
                  <a:cubicBezTo>
                    <a:pt x="41591" y="41499"/>
                    <a:pt x="42143" y="40734"/>
                    <a:pt x="42758" y="39992"/>
                  </a:cubicBezTo>
                  <a:cubicBezTo>
                    <a:pt x="45344" y="36862"/>
                    <a:pt x="47862" y="33692"/>
                    <a:pt x="50504" y="30606"/>
                  </a:cubicBezTo>
                  <a:cubicBezTo>
                    <a:pt x="55611" y="24633"/>
                    <a:pt x="61307" y="18611"/>
                    <a:pt x="66344" y="12932"/>
                  </a:cubicBezTo>
                  <a:lnTo>
                    <a:pt x="66344" y="12932"/>
                  </a:lnTo>
                  <a:cubicBezTo>
                    <a:pt x="61474" y="18423"/>
                    <a:pt x="56529" y="23836"/>
                    <a:pt x="51953" y="29581"/>
                  </a:cubicBezTo>
                  <a:cubicBezTo>
                    <a:pt x="51526" y="30118"/>
                    <a:pt x="51118" y="30673"/>
                    <a:pt x="50700" y="31221"/>
                  </a:cubicBezTo>
                  <a:cubicBezTo>
                    <a:pt x="46537" y="35809"/>
                    <a:pt x="42460" y="40607"/>
                    <a:pt x="38880" y="45549"/>
                  </a:cubicBezTo>
                  <a:cubicBezTo>
                    <a:pt x="38869" y="45567"/>
                    <a:pt x="38875" y="45581"/>
                    <a:pt x="38872" y="45598"/>
                  </a:cubicBezTo>
                  <a:cubicBezTo>
                    <a:pt x="38719" y="45142"/>
                    <a:pt x="38574" y="44683"/>
                    <a:pt x="38430" y="44227"/>
                  </a:cubicBezTo>
                  <a:lnTo>
                    <a:pt x="38430" y="44227"/>
                  </a:lnTo>
                  <a:cubicBezTo>
                    <a:pt x="38445" y="44232"/>
                    <a:pt x="38461" y="44235"/>
                    <a:pt x="38476" y="44235"/>
                  </a:cubicBezTo>
                  <a:cubicBezTo>
                    <a:pt x="38494" y="44235"/>
                    <a:pt x="38511" y="44232"/>
                    <a:pt x="38528" y="44224"/>
                  </a:cubicBezTo>
                  <a:cubicBezTo>
                    <a:pt x="39475" y="43756"/>
                    <a:pt x="40203" y="43098"/>
                    <a:pt x="40861" y="42353"/>
                  </a:cubicBezTo>
                  <a:lnTo>
                    <a:pt x="40861" y="42353"/>
                  </a:lnTo>
                  <a:cubicBezTo>
                    <a:pt x="40543" y="42693"/>
                    <a:pt x="40143" y="42867"/>
                    <a:pt x="39651" y="42867"/>
                  </a:cubicBezTo>
                  <a:cubicBezTo>
                    <a:pt x="39562" y="42867"/>
                    <a:pt x="39469" y="42861"/>
                    <a:pt x="39374" y="42850"/>
                  </a:cubicBezTo>
                  <a:cubicBezTo>
                    <a:pt x="39856" y="42044"/>
                    <a:pt x="40387" y="41262"/>
                    <a:pt x="40945" y="40494"/>
                  </a:cubicBezTo>
                  <a:cubicBezTo>
                    <a:pt x="42677" y="38672"/>
                    <a:pt x="44273" y="36686"/>
                    <a:pt x="45821" y="34662"/>
                  </a:cubicBezTo>
                  <a:cubicBezTo>
                    <a:pt x="48240" y="32041"/>
                    <a:pt x="50763" y="29492"/>
                    <a:pt x="52957" y="26830"/>
                  </a:cubicBezTo>
                  <a:cubicBezTo>
                    <a:pt x="55276" y="24012"/>
                    <a:pt x="57634" y="21238"/>
                    <a:pt x="60109" y="18553"/>
                  </a:cubicBezTo>
                  <a:cubicBezTo>
                    <a:pt x="62158" y="16330"/>
                    <a:pt x="64370" y="14528"/>
                    <a:pt x="65845" y="11849"/>
                  </a:cubicBezTo>
                  <a:cubicBezTo>
                    <a:pt x="65897" y="11760"/>
                    <a:pt x="65831" y="11647"/>
                    <a:pt x="65727" y="11644"/>
                  </a:cubicBezTo>
                  <a:cubicBezTo>
                    <a:pt x="64996" y="11644"/>
                    <a:pt x="63729" y="13304"/>
                    <a:pt x="63270" y="13737"/>
                  </a:cubicBezTo>
                  <a:cubicBezTo>
                    <a:pt x="63166" y="13836"/>
                    <a:pt x="63071" y="13942"/>
                    <a:pt x="62967" y="14041"/>
                  </a:cubicBezTo>
                  <a:cubicBezTo>
                    <a:pt x="63925" y="12984"/>
                    <a:pt x="64797" y="11869"/>
                    <a:pt x="65464" y="10642"/>
                  </a:cubicBezTo>
                  <a:cubicBezTo>
                    <a:pt x="65646" y="11390"/>
                    <a:pt x="66012" y="12060"/>
                    <a:pt x="66806" y="12158"/>
                  </a:cubicBezTo>
                  <a:cubicBezTo>
                    <a:pt x="66812" y="12159"/>
                    <a:pt x="66817" y="12159"/>
                    <a:pt x="66822" y="12159"/>
                  </a:cubicBezTo>
                  <a:cubicBezTo>
                    <a:pt x="66952" y="12159"/>
                    <a:pt x="66995" y="11951"/>
                    <a:pt x="66879" y="11895"/>
                  </a:cubicBezTo>
                  <a:cubicBezTo>
                    <a:pt x="64563" y="10747"/>
                    <a:pt x="66607" y="4132"/>
                    <a:pt x="63347" y="4132"/>
                  </a:cubicBezTo>
                  <a:cubicBezTo>
                    <a:pt x="63132" y="4132"/>
                    <a:pt x="62893" y="4161"/>
                    <a:pt x="62629" y="4222"/>
                  </a:cubicBezTo>
                  <a:lnTo>
                    <a:pt x="62638" y="4210"/>
                  </a:lnTo>
                  <a:cubicBezTo>
                    <a:pt x="62713" y="4096"/>
                    <a:pt x="62599" y="3965"/>
                    <a:pt x="62486" y="3965"/>
                  </a:cubicBezTo>
                  <a:cubicBezTo>
                    <a:pt x="62449" y="3965"/>
                    <a:pt x="62411" y="3979"/>
                    <a:pt x="62381" y="4014"/>
                  </a:cubicBezTo>
                  <a:cubicBezTo>
                    <a:pt x="62360" y="4037"/>
                    <a:pt x="62340" y="4057"/>
                    <a:pt x="62320" y="4080"/>
                  </a:cubicBezTo>
                  <a:cubicBezTo>
                    <a:pt x="62219" y="3601"/>
                    <a:pt x="62040" y="3142"/>
                    <a:pt x="61795" y="2721"/>
                  </a:cubicBezTo>
                  <a:cubicBezTo>
                    <a:pt x="61792" y="2666"/>
                    <a:pt x="61757" y="2617"/>
                    <a:pt x="61708" y="2594"/>
                  </a:cubicBezTo>
                  <a:cubicBezTo>
                    <a:pt x="60561" y="808"/>
                    <a:pt x="58248" y="1"/>
                    <a:pt x="560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6542;p57">
              <a:extLst>
                <a:ext uri="{FF2B5EF4-FFF2-40B4-BE49-F238E27FC236}">
                  <a16:creationId xmlns:a16="http://schemas.microsoft.com/office/drawing/2014/main" id="{7A1CC845-4000-46B7-A531-9389A0923914}"/>
                </a:ext>
              </a:extLst>
            </p:cNvPr>
            <p:cNvSpPr/>
            <p:nvPr/>
          </p:nvSpPr>
          <p:spPr>
            <a:xfrm>
              <a:off x="1156325" y="1192300"/>
              <a:ext cx="429675" cy="394375"/>
            </a:xfrm>
            <a:custGeom>
              <a:avLst/>
              <a:gdLst/>
              <a:ahLst/>
              <a:cxnLst/>
              <a:rect l="l" t="t" r="r" b="b"/>
              <a:pathLst>
                <a:path w="17187" h="15775" extrusionOk="0">
                  <a:moveTo>
                    <a:pt x="11450" y="1377"/>
                  </a:moveTo>
                  <a:cubicBezTo>
                    <a:pt x="11655" y="1755"/>
                    <a:pt x="11857" y="2303"/>
                    <a:pt x="12051" y="3016"/>
                  </a:cubicBezTo>
                  <a:lnTo>
                    <a:pt x="12051" y="3016"/>
                  </a:lnTo>
                  <a:cubicBezTo>
                    <a:pt x="11692" y="3283"/>
                    <a:pt x="11562" y="3384"/>
                    <a:pt x="11159" y="3716"/>
                  </a:cubicBezTo>
                  <a:cubicBezTo>
                    <a:pt x="10929" y="3984"/>
                    <a:pt x="10803" y="4119"/>
                    <a:pt x="10783" y="4119"/>
                  </a:cubicBezTo>
                  <a:cubicBezTo>
                    <a:pt x="10759" y="4119"/>
                    <a:pt x="10875" y="3938"/>
                    <a:pt x="11133" y="3577"/>
                  </a:cubicBezTo>
                  <a:cubicBezTo>
                    <a:pt x="11372" y="3207"/>
                    <a:pt x="11577" y="2815"/>
                    <a:pt x="11739" y="2405"/>
                  </a:cubicBezTo>
                  <a:cubicBezTo>
                    <a:pt x="11795" y="2280"/>
                    <a:pt x="11705" y="2163"/>
                    <a:pt x="11596" y="2163"/>
                  </a:cubicBezTo>
                  <a:cubicBezTo>
                    <a:pt x="11558" y="2163"/>
                    <a:pt x="11519" y="2177"/>
                    <a:pt x="11482" y="2209"/>
                  </a:cubicBezTo>
                  <a:cubicBezTo>
                    <a:pt x="11089" y="2543"/>
                    <a:pt x="10682" y="2881"/>
                    <a:pt x="10272" y="3222"/>
                  </a:cubicBezTo>
                  <a:cubicBezTo>
                    <a:pt x="10691" y="2627"/>
                    <a:pt x="11084" y="2012"/>
                    <a:pt x="11450" y="1377"/>
                  </a:cubicBezTo>
                  <a:close/>
                  <a:moveTo>
                    <a:pt x="11796" y="3664"/>
                  </a:moveTo>
                  <a:cubicBezTo>
                    <a:pt x="11910" y="3664"/>
                    <a:pt x="11269" y="4389"/>
                    <a:pt x="11130" y="4611"/>
                  </a:cubicBezTo>
                  <a:cubicBezTo>
                    <a:pt x="11124" y="4619"/>
                    <a:pt x="11130" y="4628"/>
                    <a:pt x="11127" y="4637"/>
                  </a:cubicBezTo>
                  <a:cubicBezTo>
                    <a:pt x="11086" y="4638"/>
                    <a:pt x="11045" y="4639"/>
                    <a:pt x="11005" y="4639"/>
                  </a:cubicBezTo>
                  <a:cubicBezTo>
                    <a:pt x="10855" y="4639"/>
                    <a:pt x="10706" y="4627"/>
                    <a:pt x="10558" y="4602"/>
                  </a:cubicBezTo>
                  <a:cubicBezTo>
                    <a:pt x="10870" y="4368"/>
                    <a:pt x="11009" y="4258"/>
                    <a:pt x="11390" y="3947"/>
                  </a:cubicBezTo>
                  <a:cubicBezTo>
                    <a:pt x="11638" y="3743"/>
                    <a:pt x="11758" y="3664"/>
                    <a:pt x="11796" y="3664"/>
                  </a:cubicBezTo>
                  <a:close/>
                  <a:moveTo>
                    <a:pt x="11320" y="2772"/>
                  </a:moveTo>
                  <a:lnTo>
                    <a:pt x="11320" y="2772"/>
                  </a:lnTo>
                  <a:cubicBezTo>
                    <a:pt x="10844" y="3176"/>
                    <a:pt x="10495" y="3961"/>
                    <a:pt x="10163" y="4504"/>
                  </a:cubicBezTo>
                  <a:cubicBezTo>
                    <a:pt x="10154" y="4518"/>
                    <a:pt x="10157" y="4535"/>
                    <a:pt x="10154" y="4550"/>
                  </a:cubicBezTo>
                  <a:cubicBezTo>
                    <a:pt x="10101" y="4546"/>
                    <a:pt x="10048" y="4544"/>
                    <a:pt x="9994" y="4544"/>
                  </a:cubicBezTo>
                  <a:cubicBezTo>
                    <a:pt x="9755" y="4544"/>
                    <a:pt x="9505" y="4589"/>
                    <a:pt x="9239" y="4749"/>
                  </a:cubicBezTo>
                  <a:cubicBezTo>
                    <a:pt x="9149" y="4804"/>
                    <a:pt x="9080" y="4847"/>
                    <a:pt x="8999" y="4899"/>
                  </a:cubicBezTo>
                  <a:cubicBezTo>
                    <a:pt x="9118" y="4752"/>
                    <a:pt x="9239" y="4605"/>
                    <a:pt x="9354" y="4455"/>
                  </a:cubicBezTo>
                  <a:cubicBezTo>
                    <a:pt x="9565" y="4273"/>
                    <a:pt x="9776" y="4085"/>
                    <a:pt x="9987" y="3903"/>
                  </a:cubicBezTo>
                  <a:cubicBezTo>
                    <a:pt x="10428" y="3522"/>
                    <a:pt x="10873" y="3147"/>
                    <a:pt x="11320" y="2772"/>
                  </a:cubicBezTo>
                  <a:close/>
                  <a:moveTo>
                    <a:pt x="11263" y="1088"/>
                  </a:moveTo>
                  <a:cubicBezTo>
                    <a:pt x="10717" y="2125"/>
                    <a:pt x="10041" y="3092"/>
                    <a:pt x="9311" y="4022"/>
                  </a:cubicBezTo>
                  <a:cubicBezTo>
                    <a:pt x="8944" y="4328"/>
                    <a:pt x="8584" y="4642"/>
                    <a:pt x="8223" y="4966"/>
                  </a:cubicBezTo>
                  <a:cubicBezTo>
                    <a:pt x="8459" y="4657"/>
                    <a:pt x="8696" y="4351"/>
                    <a:pt x="8930" y="4039"/>
                  </a:cubicBezTo>
                  <a:cubicBezTo>
                    <a:pt x="9603" y="3147"/>
                    <a:pt x="10700" y="1995"/>
                    <a:pt x="11263" y="1088"/>
                  </a:cubicBezTo>
                  <a:close/>
                  <a:moveTo>
                    <a:pt x="8145" y="3696"/>
                  </a:moveTo>
                  <a:cubicBezTo>
                    <a:pt x="7411" y="5133"/>
                    <a:pt x="6164" y="6340"/>
                    <a:pt x="5073" y="7509"/>
                  </a:cubicBezTo>
                  <a:cubicBezTo>
                    <a:pt x="4833" y="7766"/>
                    <a:pt x="4602" y="8026"/>
                    <a:pt x="4369" y="8283"/>
                  </a:cubicBezTo>
                  <a:cubicBezTo>
                    <a:pt x="4715" y="7549"/>
                    <a:pt x="5087" y="6831"/>
                    <a:pt x="5503" y="6132"/>
                  </a:cubicBezTo>
                  <a:cubicBezTo>
                    <a:pt x="5809" y="5635"/>
                    <a:pt x="6156" y="5165"/>
                    <a:pt x="6537" y="4723"/>
                  </a:cubicBezTo>
                  <a:lnTo>
                    <a:pt x="6540" y="4723"/>
                  </a:lnTo>
                  <a:cubicBezTo>
                    <a:pt x="6842" y="4357"/>
                    <a:pt x="8099" y="3783"/>
                    <a:pt x="8145" y="3696"/>
                  </a:cubicBezTo>
                  <a:close/>
                  <a:moveTo>
                    <a:pt x="10733" y="751"/>
                  </a:moveTo>
                  <a:cubicBezTo>
                    <a:pt x="10844" y="751"/>
                    <a:pt x="10955" y="794"/>
                    <a:pt x="11063" y="881"/>
                  </a:cubicBezTo>
                  <a:cubicBezTo>
                    <a:pt x="9600" y="2546"/>
                    <a:pt x="8327" y="4362"/>
                    <a:pt x="6950" y="6100"/>
                  </a:cubicBezTo>
                  <a:cubicBezTo>
                    <a:pt x="6516" y="6649"/>
                    <a:pt x="6049" y="7163"/>
                    <a:pt x="5575" y="7674"/>
                  </a:cubicBezTo>
                  <a:cubicBezTo>
                    <a:pt x="5385" y="7879"/>
                    <a:pt x="5015" y="8147"/>
                    <a:pt x="4675" y="8421"/>
                  </a:cubicBezTo>
                  <a:cubicBezTo>
                    <a:pt x="6037" y="6935"/>
                    <a:pt x="7443" y="5488"/>
                    <a:pt x="8448" y="3727"/>
                  </a:cubicBezTo>
                  <a:cubicBezTo>
                    <a:pt x="8454" y="3728"/>
                    <a:pt x="8460" y="3728"/>
                    <a:pt x="8466" y="3728"/>
                  </a:cubicBezTo>
                  <a:cubicBezTo>
                    <a:pt x="8514" y="3728"/>
                    <a:pt x="8558" y="3708"/>
                    <a:pt x="8586" y="3669"/>
                  </a:cubicBezTo>
                  <a:cubicBezTo>
                    <a:pt x="8921" y="3222"/>
                    <a:pt x="9190" y="2751"/>
                    <a:pt x="9461" y="2261"/>
                  </a:cubicBezTo>
                  <a:cubicBezTo>
                    <a:pt x="9597" y="2009"/>
                    <a:pt x="9741" y="1758"/>
                    <a:pt x="9894" y="1516"/>
                  </a:cubicBezTo>
                  <a:cubicBezTo>
                    <a:pt x="10182" y="1005"/>
                    <a:pt x="10462" y="751"/>
                    <a:pt x="10733" y="751"/>
                  </a:cubicBezTo>
                  <a:close/>
                  <a:moveTo>
                    <a:pt x="7715" y="5970"/>
                  </a:moveTo>
                  <a:cubicBezTo>
                    <a:pt x="6840" y="7001"/>
                    <a:pt x="5936" y="8011"/>
                    <a:pt x="5067" y="9045"/>
                  </a:cubicBezTo>
                  <a:lnTo>
                    <a:pt x="5061" y="9051"/>
                  </a:lnTo>
                  <a:cubicBezTo>
                    <a:pt x="5090" y="9013"/>
                    <a:pt x="5116" y="8976"/>
                    <a:pt x="5131" y="8950"/>
                  </a:cubicBezTo>
                  <a:cubicBezTo>
                    <a:pt x="5662" y="8072"/>
                    <a:pt x="6389" y="7313"/>
                    <a:pt x="7094" y="6571"/>
                  </a:cubicBezTo>
                  <a:cubicBezTo>
                    <a:pt x="7290" y="6363"/>
                    <a:pt x="7507" y="6172"/>
                    <a:pt x="7712" y="5970"/>
                  </a:cubicBezTo>
                  <a:close/>
                  <a:moveTo>
                    <a:pt x="2212" y="8317"/>
                  </a:moveTo>
                  <a:lnTo>
                    <a:pt x="2212" y="8317"/>
                  </a:lnTo>
                  <a:cubicBezTo>
                    <a:pt x="1825" y="8903"/>
                    <a:pt x="1471" y="9566"/>
                    <a:pt x="1122" y="10146"/>
                  </a:cubicBezTo>
                  <a:lnTo>
                    <a:pt x="1122" y="10146"/>
                  </a:lnTo>
                  <a:cubicBezTo>
                    <a:pt x="1021" y="10063"/>
                    <a:pt x="938" y="9962"/>
                    <a:pt x="878" y="9845"/>
                  </a:cubicBezTo>
                  <a:cubicBezTo>
                    <a:pt x="1274" y="9605"/>
                    <a:pt x="1764" y="8935"/>
                    <a:pt x="2212" y="8317"/>
                  </a:cubicBezTo>
                  <a:close/>
                  <a:moveTo>
                    <a:pt x="4989" y="8609"/>
                  </a:moveTo>
                  <a:lnTo>
                    <a:pt x="4989" y="8609"/>
                  </a:lnTo>
                  <a:cubicBezTo>
                    <a:pt x="4672" y="9097"/>
                    <a:pt x="4395" y="9614"/>
                    <a:pt x="4166" y="10148"/>
                  </a:cubicBezTo>
                  <a:cubicBezTo>
                    <a:pt x="4007" y="10107"/>
                    <a:pt x="3849" y="10089"/>
                    <a:pt x="3687" y="10089"/>
                  </a:cubicBezTo>
                  <a:cubicBezTo>
                    <a:pt x="3528" y="10089"/>
                    <a:pt x="3366" y="10106"/>
                    <a:pt x="3199" y="10136"/>
                  </a:cubicBezTo>
                  <a:lnTo>
                    <a:pt x="3202" y="10133"/>
                  </a:lnTo>
                  <a:cubicBezTo>
                    <a:pt x="3321" y="9980"/>
                    <a:pt x="3442" y="9830"/>
                    <a:pt x="3566" y="9683"/>
                  </a:cubicBezTo>
                  <a:cubicBezTo>
                    <a:pt x="3585" y="9696"/>
                    <a:pt x="3607" y="9703"/>
                    <a:pt x="3630" y="9703"/>
                  </a:cubicBezTo>
                  <a:cubicBezTo>
                    <a:pt x="3656" y="9703"/>
                    <a:pt x="3682" y="9694"/>
                    <a:pt x="3702" y="9677"/>
                  </a:cubicBezTo>
                  <a:cubicBezTo>
                    <a:pt x="4149" y="9345"/>
                    <a:pt x="4579" y="8990"/>
                    <a:pt x="4989" y="8609"/>
                  </a:cubicBezTo>
                  <a:close/>
                  <a:moveTo>
                    <a:pt x="7931" y="7116"/>
                  </a:moveTo>
                  <a:cubicBezTo>
                    <a:pt x="8021" y="7333"/>
                    <a:pt x="8139" y="7570"/>
                    <a:pt x="8292" y="7847"/>
                  </a:cubicBezTo>
                  <a:cubicBezTo>
                    <a:pt x="8326" y="7909"/>
                    <a:pt x="8379" y="7935"/>
                    <a:pt x="8433" y="7935"/>
                  </a:cubicBezTo>
                  <a:cubicBezTo>
                    <a:pt x="8472" y="7935"/>
                    <a:pt x="8512" y="7922"/>
                    <a:pt x="8546" y="7899"/>
                  </a:cubicBezTo>
                  <a:lnTo>
                    <a:pt x="8546" y="7899"/>
                  </a:lnTo>
                  <a:cubicBezTo>
                    <a:pt x="8084" y="8439"/>
                    <a:pt x="7608" y="8961"/>
                    <a:pt x="7105" y="9469"/>
                  </a:cubicBezTo>
                  <a:lnTo>
                    <a:pt x="6369" y="10203"/>
                  </a:lnTo>
                  <a:cubicBezTo>
                    <a:pt x="7007" y="9230"/>
                    <a:pt x="7605" y="8263"/>
                    <a:pt x="7931" y="7116"/>
                  </a:cubicBezTo>
                  <a:close/>
                  <a:moveTo>
                    <a:pt x="4568" y="6014"/>
                  </a:moveTo>
                  <a:lnTo>
                    <a:pt x="4568" y="6014"/>
                  </a:lnTo>
                  <a:cubicBezTo>
                    <a:pt x="3869" y="6883"/>
                    <a:pt x="3277" y="7830"/>
                    <a:pt x="2636" y="8759"/>
                  </a:cubicBezTo>
                  <a:cubicBezTo>
                    <a:pt x="2530" y="8913"/>
                    <a:pt x="1531" y="10232"/>
                    <a:pt x="1474" y="10232"/>
                  </a:cubicBezTo>
                  <a:cubicBezTo>
                    <a:pt x="1452" y="10232"/>
                    <a:pt x="1570" y="10037"/>
                    <a:pt x="1932" y="9504"/>
                  </a:cubicBezTo>
                  <a:lnTo>
                    <a:pt x="1935" y="9504"/>
                  </a:lnTo>
                  <a:cubicBezTo>
                    <a:pt x="2524" y="8644"/>
                    <a:pt x="3055" y="7743"/>
                    <a:pt x="3526" y="6810"/>
                  </a:cubicBezTo>
                  <a:cubicBezTo>
                    <a:pt x="3531" y="6799"/>
                    <a:pt x="3526" y="6790"/>
                    <a:pt x="3531" y="6779"/>
                  </a:cubicBezTo>
                  <a:cubicBezTo>
                    <a:pt x="3872" y="6516"/>
                    <a:pt x="4218" y="6265"/>
                    <a:pt x="4568" y="6014"/>
                  </a:cubicBezTo>
                  <a:close/>
                  <a:moveTo>
                    <a:pt x="7732" y="6432"/>
                  </a:moveTo>
                  <a:cubicBezTo>
                    <a:pt x="7749" y="6562"/>
                    <a:pt x="7778" y="6692"/>
                    <a:pt x="7821" y="6816"/>
                  </a:cubicBezTo>
                  <a:cubicBezTo>
                    <a:pt x="7769" y="6816"/>
                    <a:pt x="7723" y="6839"/>
                    <a:pt x="7691" y="6877"/>
                  </a:cubicBezTo>
                  <a:cubicBezTo>
                    <a:pt x="6745" y="8115"/>
                    <a:pt x="5621" y="9172"/>
                    <a:pt x="4568" y="10312"/>
                  </a:cubicBezTo>
                  <a:cubicBezTo>
                    <a:pt x="4542" y="10304"/>
                    <a:pt x="4522" y="10283"/>
                    <a:pt x="4496" y="10275"/>
                  </a:cubicBezTo>
                  <a:lnTo>
                    <a:pt x="4496" y="10272"/>
                  </a:lnTo>
                  <a:cubicBezTo>
                    <a:pt x="5535" y="8961"/>
                    <a:pt x="6646" y="7705"/>
                    <a:pt x="7732" y="6432"/>
                  </a:cubicBezTo>
                  <a:close/>
                  <a:moveTo>
                    <a:pt x="5150" y="5666"/>
                  </a:moveTo>
                  <a:cubicBezTo>
                    <a:pt x="5228" y="5666"/>
                    <a:pt x="4267" y="7260"/>
                    <a:pt x="4042" y="7633"/>
                  </a:cubicBezTo>
                  <a:cubicBezTo>
                    <a:pt x="3534" y="8485"/>
                    <a:pt x="3090" y="9334"/>
                    <a:pt x="2720" y="10249"/>
                  </a:cubicBezTo>
                  <a:cubicBezTo>
                    <a:pt x="2440" y="10332"/>
                    <a:pt x="2146" y="10439"/>
                    <a:pt x="1815" y="10566"/>
                  </a:cubicBezTo>
                  <a:lnTo>
                    <a:pt x="1815" y="10566"/>
                  </a:lnTo>
                  <a:cubicBezTo>
                    <a:pt x="1706" y="10517"/>
                    <a:pt x="1614" y="10465"/>
                    <a:pt x="1522" y="10416"/>
                  </a:cubicBezTo>
                  <a:cubicBezTo>
                    <a:pt x="2694" y="9348"/>
                    <a:pt x="3476" y="8014"/>
                    <a:pt x="4386" y="6695"/>
                  </a:cubicBezTo>
                  <a:cubicBezTo>
                    <a:pt x="4906" y="5941"/>
                    <a:pt x="5118" y="5666"/>
                    <a:pt x="5150" y="5666"/>
                  </a:cubicBezTo>
                  <a:close/>
                  <a:moveTo>
                    <a:pt x="8864" y="8179"/>
                  </a:moveTo>
                  <a:cubicBezTo>
                    <a:pt x="8970" y="8251"/>
                    <a:pt x="9126" y="8329"/>
                    <a:pt x="9328" y="8447"/>
                  </a:cubicBezTo>
                  <a:cubicBezTo>
                    <a:pt x="9327" y="8449"/>
                    <a:pt x="9326" y="8449"/>
                    <a:pt x="9324" y="8449"/>
                  </a:cubicBezTo>
                  <a:cubicBezTo>
                    <a:pt x="9323" y="8449"/>
                    <a:pt x="9321" y="8449"/>
                    <a:pt x="9320" y="8450"/>
                  </a:cubicBezTo>
                  <a:cubicBezTo>
                    <a:pt x="8633" y="9169"/>
                    <a:pt x="7983" y="9923"/>
                    <a:pt x="7313" y="10656"/>
                  </a:cubicBezTo>
                  <a:cubicBezTo>
                    <a:pt x="7486" y="10457"/>
                    <a:pt x="7665" y="10237"/>
                    <a:pt x="7772" y="10067"/>
                  </a:cubicBezTo>
                  <a:cubicBezTo>
                    <a:pt x="8153" y="9449"/>
                    <a:pt x="8508" y="8814"/>
                    <a:pt x="8864" y="8179"/>
                  </a:cubicBezTo>
                  <a:close/>
                  <a:moveTo>
                    <a:pt x="9600" y="8609"/>
                  </a:moveTo>
                  <a:cubicBezTo>
                    <a:pt x="9718" y="8681"/>
                    <a:pt x="9839" y="8753"/>
                    <a:pt x="9961" y="8828"/>
                  </a:cubicBezTo>
                  <a:cubicBezTo>
                    <a:pt x="10103" y="8916"/>
                    <a:pt x="10204" y="8944"/>
                    <a:pt x="10286" y="8944"/>
                  </a:cubicBezTo>
                  <a:cubicBezTo>
                    <a:pt x="10418" y="8944"/>
                    <a:pt x="10496" y="8872"/>
                    <a:pt x="10602" y="8872"/>
                  </a:cubicBezTo>
                  <a:cubicBezTo>
                    <a:pt x="10630" y="8872"/>
                    <a:pt x="10660" y="8876"/>
                    <a:pt x="10693" y="8889"/>
                  </a:cubicBezTo>
                  <a:lnTo>
                    <a:pt x="10693" y="8889"/>
                  </a:lnTo>
                  <a:cubicBezTo>
                    <a:pt x="10673" y="8881"/>
                    <a:pt x="10654" y="8878"/>
                    <a:pt x="10635" y="8878"/>
                  </a:cubicBezTo>
                  <a:cubicBezTo>
                    <a:pt x="10505" y="8878"/>
                    <a:pt x="10420" y="9047"/>
                    <a:pt x="10486" y="9160"/>
                  </a:cubicBezTo>
                  <a:cubicBezTo>
                    <a:pt x="10561" y="9299"/>
                    <a:pt x="10642" y="9440"/>
                    <a:pt x="10720" y="9579"/>
                  </a:cubicBezTo>
                  <a:cubicBezTo>
                    <a:pt x="10677" y="9582"/>
                    <a:pt x="10636" y="9599"/>
                    <a:pt x="10607" y="9628"/>
                  </a:cubicBezTo>
                  <a:cubicBezTo>
                    <a:pt x="10272" y="9946"/>
                    <a:pt x="9961" y="10272"/>
                    <a:pt x="9655" y="10607"/>
                  </a:cubicBezTo>
                  <a:cubicBezTo>
                    <a:pt x="9917" y="10142"/>
                    <a:pt x="10171" y="9669"/>
                    <a:pt x="10371" y="9160"/>
                  </a:cubicBezTo>
                  <a:cubicBezTo>
                    <a:pt x="10422" y="9028"/>
                    <a:pt x="10308" y="8940"/>
                    <a:pt x="10195" y="8940"/>
                  </a:cubicBezTo>
                  <a:cubicBezTo>
                    <a:pt x="10150" y="8940"/>
                    <a:pt x="10105" y="8954"/>
                    <a:pt x="10070" y="8984"/>
                  </a:cubicBezTo>
                  <a:cubicBezTo>
                    <a:pt x="9461" y="9510"/>
                    <a:pt x="8921" y="10090"/>
                    <a:pt x="8396" y="10691"/>
                  </a:cubicBezTo>
                  <a:cubicBezTo>
                    <a:pt x="8800" y="10015"/>
                    <a:pt x="9207" y="9345"/>
                    <a:pt x="9594" y="8661"/>
                  </a:cubicBezTo>
                  <a:cubicBezTo>
                    <a:pt x="9600" y="8644"/>
                    <a:pt x="9594" y="8626"/>
                    <a:pt x="9597" y="8609"/>
                  </a:cubicBezTo>
                  <a:close/>
                  <a:moveTo>
                    <a:pt x="15091" y="8618"/>
                  </a:moveTo>
                  <a:cubicBezTo>
                    <a:pt x="15232" y="8690"/>
                    <a:pt x="15374" y="8762"/>
                    <a:pt x="15512" y="8834"/>
                  </a:cubicBezTo>
                  <a:cubicBezTo>
                    <a:pt x="15535" y="8849"/>
                    <a:pt x="15553" y="8866"/>
                    <a:pt x="15576" y="8880"/>
                  </a:cubicBezTo>
                  <a:cubicBezTo>
                    <a:pt x="14978" y="9591"/>
                    <a:pt x="14294" y="10240"/>
                    <a:pt x="13604" y="10890"/>
                  </a:cubicBezTo>
                  <a:cubicBezTo>
                    <a:pt x="14291" y="10217"/>
                    <a:pt x="14978" y="9426"/>
                    <a:pt x="15091" y="8618"/>
                  </a:cubicBezTo>
                  <a:close/>
                  <a:moveTo>
                    <a:pt x="7548" y="7534"/>
                  </a:moveTo>
                  <a:cubicBezTo>
                    <a:pt x="7404" y="7692"/>
                    <a:pt x="6784" y="9006"/>
                    <a:pt x="6493" y="9469"/>
                  </a:cubicBezTo>
                  <a:cubicBezTo>
                    <a:pt x="6170" y="9986"/>
                    <a:pt x="5824" y="10483"/>
                    <a:pt x="5486" y="10988"/>
                  </a:cubicBezTo>
                  <a:lnTo>
                    <a:pt x="5486" y="10985"/>
                  </a:lnTo>
                  <a:lnTo>
                    <a:pt x="5474" y="10976"/>
                  </a:lnTo>
                  <a:cubicBezTo>
                    <a:pt x="5246" y="10748"/>
                    <a:pt x="4989" y="10552"/>
                    <a:pt x="4709" y="10396"/>
                  </a:cubicBezTo>
                  <a:cubicBezTo>
                    <a:pt x="5650" y="9435"/>
                    <a:pt x="6634" y="8521"/>
                    <a:pt x="7548" y="7534"/>
                  </a:cubicBezTo>
                  <a:close/>
                  <a:moveTo>
                    <a:pt x="10882" y="9871"/>
                  </a:moveTo>
                  <a:cubicBezTo>
                    <a:pt x="10991" y="10070"/>
                    <a:pt x="11101" y="10266"/>
                    <a:pt x="11214" y="10462"/>
                  </a:cubicBezTo>
                  <a:cubicBezTo>
                    <a:pt x="11192" y="10455"/>
                    <a:pt x="11170" y="10452"/>
                    <a:pt x="11149" y="10452"/>
                  </a:cubicBezTo>
                  <a:cubicBezTo>
                    <a:pt x="11108" y="10452"/>
                    <a:pt x="11068" y="10464"/>
                    <a:pt x="11035" y="10488"/>
                  </a:cubicBezTo>
                  <a:cubicBezTo>
                    <a:pt x="10604" y="10829"/>
                    <a:pt x="10197" y="11196"/>
                    <a:pt x="9816" y="11588"/>
                  </a:cubicBezTo>
                  <a:cubicBezTo>
                    <a:pt x="10203" y="11043"/>
                    <a:pt x="10584" y="10491"/>
                    <a:pt x="10882" y="9874"/>
                  </a:cubicBezTo>
                  <a:lnTo>
                    <a:pt x="10882" y="9871"/>
                  </a:lnTo>
                  <a:close/>
                  <a:moveTo>
                    <a:pt x="8125" y="8843"/>
                  </a:moveTo>
                  <a:cubicBezTo>
                    <a:pt x="8032" y="8999"/>
                    <a:pt x="7946" y="9158"/>
                    <a:pt x="7853" y="9313"/>
                  </a:cubicBezTo>
                  <a:cubicBezTo>
                    <a:pt x="7391" y="10096"/>
                    <a:pt x="6889" y="10855"/>
                    <a:pt x="6389" y="11612"/>
                  </a:cubicBezTo>
                  <a:cubicBezTo>
                    <a:pt x="6359" y="11654"/>
                    <a:pt x="6355" y="11709"/>
                    <a:pt x="6379" y="11755"/>
                  </a:cubicBezTo>
                  <a:lnTo>
                    <a:pt x="6379" y="11755"/>
                  </a:lnTo>
                  <a:cubicBezTo>
                    <a:pt x="6178" y="11597"/>
                    <a:pt x="5987" y="11428"/>
                    <a:pt x="5792" y="11256"/>
                  </a:cubicBezTo>
                  <a:cubicBezTo>
                    <a:pt x="6568" y="10451"/>
                    <a:pt x="7359" y="9660"/>
                    <a:pt x="8125" y="8843"/>
                  </a:cubicBezTo>
                  <a:close/>
                  <a:moveTo>
                    <a:pt x="8480" y="9876"/>
                  </a:moveTo>
                  <a:lnTo>
                    <a:pt x="8480" y="9876"/>
                  </a:lnTo>
                  <a:cubicBezTo>
                    <a:pt x="8442" y="9934"/>
                    <a:pt x="8410" y="9992"/>
                    <a:pt x="8376" y="10050"/>
                  </a:cubicBezTo>
                  <a:cubicBezTo>
                    <a:pt x="7957" y="10745"/>
                    <a:pt x="7536" y="11438"/>
                    <a:pt x="7134" y="12146"/>
                  </a:cubicBezTo>
                  <a:cubicBezTo>
                    <a:pt x="7108" y="12198"/>
                    <a:pt x="7111" y="12261"/>
                    <a:pt x="7146" y="12310"/>
                  </a:cubicBezTo>
                  <a:cubicBezTo>
                    <a:pt x="6926" y="12166"/>
                    <a:pt x="6716" y="12010"/>
                    <a:pt x="6505" y="11851"/>
                  </a:cubicBezTo>
                  <a:lnTo>
                    <a:pt x="6508" y="11851"/>
                  </a:lnTo>
                  <a:cubicBezTo>
                    <a:pt x="6519" y="11854"/>
                    <a:pt x="6530" y="11855"/>
                    <a:pt x="6542" y="11855"/>
                  </a:cubicBezTo>
                  <a:cubicBezTo>
                    <a:pt x="6581" y="11855"/>
                    <a:pt x="6621" y="11840"/>
                    <a:pt x="6652" y="11814"/>
                  </a:cubicBezTo>
                  <a:cubicBezTo>
                    <a:pt x="7299" y="11202"/>
                    <a:pt x="7891" y="10540"/>
                    <a:pt x="8480" y="9876"/>
                  </a:cubicBezTo>
                  <a:close/>
                  <a:moveTo>
                    <a:pt x="9871" y="9625"/>
                  </a:moveTo>
                  <a:lnTo>
                    <a:pt x="9871" y="9625"/>
                  </a:lnTo>
                  <a:cubicBezTo>
                    <a:pt x="9092" y="10387"/>
                    <a:pt x="8506" y="11834"/>
                    <a:pt x="7992" y="12789"/>
                  </a:cubicBezTo>
                  <a:cubicBezTo>
                    <a:pt x="7977" y="12815"/>
                    <a:pt x="7986" y="12836"/>
                    <a:pt x="7986" y="12856"/>
                  </a:cubicBezTo>
                  <a:cubicBezTo>
                    <a:pt x="7755" y="12711"/>
                    <a:pt x="7530" y="12567"/>
                    <a:pt x="7302" y="12414"/>
                  </a:cubicBezTo>
                  <a:cubicBezTo>
                    <a:pt x="7342" y="12411"/>
                    <a:pt x="7383" y="12394"/>
                    <a:pt x="7409" y="12359"/>
                  </a:cubicBezTo>
                  <a:cubicBezTo>
                    <a:pt x="8220" y="11438"/>
                    <a:pt x="8991" y="10483"/>
                    <a:pt x="9871" y="9625"/>
                  </a:cubicBezTo>
                  <a:close/>
                  <a:moveTo>
                    <a:pt x="16699" y="10653"/>
                  </a:moveTo>
                  <a:cubicBezTo>
                    <a:pt x="16716" y="10835"/>
                    <a:pt x="16719" y="11017"/>
                    <a:pt x="16708" y="11199"/>
                  </a:cubicBezTo>
                  <a:cubicBezTo>
                    <a:pt x="16664" y="11210"/>
                    <a:pt x="16624" y="11239"/>
                    <a:pt x="16601" y="11277"/>
                  </a:cubicBezTo>
                  <a:cubicBezTo>
                    <a:pt x="16197" y="11894"/>
                    <a:pt x="15717" y="12440"/>
                    <a:pt x="15206" y="12954"/>
                  </a:cubicBezTo>
                  <a:cubicBezTo>
                    <a:pt x="15732" y="12206"/>
                    <a:pt x="16263" y="11459"/>
                    <a:pt x="16699" y="10653"/>
                  </a:cubicBezTo>
                  <a:close/>
                  <a:moveTo>
                    <a:pt x="10088" y="10607"/>
                  </a:moveTo>
                  <a:lnTo>
                    <a:pt x="10088" y="10607"/>
                  </a:lnTo>
                  <a:cubicBezTo>
                    <a:pt x="9591" y="11473"/>
                    <a:pt x="8921" y="12255"/>
                    <a:pt x="8393" y="13101"/>
                  </a:cubicBezTo>
                  <a:lnTo>
                    <a:pt x="8252" y="13015"/>
                  </a:lnTo>
                  <a:cubicBezTo>
                    <a:pt x="8269" y="13000"/>
                    <a:pt x="8292" y="12997"/>
                    <a:pt x="8306" y="12974"/>
                  </a:cubicBezTo>
                  <a:cubicBezTo>
                    <a:pt x="8820" y="12198"/>
                    <a:pt x="9608" y="11363"/>
                    <a:pt x="10088" y="10607"/>
                  </a:cubicBezTo>
                  <a:close/>
                  <a:moveTo>
                    <a:pt x="16546" y="9966"/>
                  </a:moveTo>
                  <a:cubicBezTo>
                    <a:pt x="16595" y="10096"/>
                    <a:pt x="16635" y="10229"/>
                    <a:pt x="16661" y="10364"/>
                  </a:cubicBezTo>
                  <a:cubicBezTo>
                    <a:pt x="16627" y="10340"/>
                    <a:pt x="16588" y="10328"/>
                    <a:pt x="16549" y="10328"/>
                  </a:cubicBezTo>
                  <a:cubicBezTo>
                    <a:pt x="16486" y="10328"/>
                    <a:pt x="16425" y="10359"/>
                    <a:pt x="16387" y="10416"/>
                  </a:cubicBezTo>
                  <a:cubicBezTo>
                    <a:pt x="15665" y="11386"/>
                    <a:pt x="14895" y="12310"/>
                    <a:pt x="14095" y="13214"/>
                  </a:cubicBezTo>
                  <a:cubicBezTo>
                    <a:pt x="14528" y="12590"/>
                    <a:pt x="14975" y="11975"/>
                    <a:pt x="15437" y="11375"/>
                  </a:cubicBezTo>
                  <a:cubicBezTo>
                    <a:pt x="15824" y="10922"/>
                    <a:pt x="16194" y="10454"/>
                    <a:pt x="16546" y="9966"/>
                  </a:cubicBezTo>
                  <a:close/>
                  <a:moveTo>
                    <a:pt x="15891" y="9088"/>
                  </a:moveTo>
                  <a:cubicBezTo>
                    <a:pt x="16072" y="9233"/>
                    <a:pt x="16231" y="9406"/>
                    <a:pt x="16355" y="9602"/>
                  </a:cubicBezTo>
                  <a:cubicBezTo>
                    <a:pt x="15937" y="10119"/>
                    <a:pt x="15527" y="10644"/>
                    <a:pt x="15123" y="11173"/>
                  </a:cubicBezTo>
                  <a:cubicBezTo>
                    <a:pt x="14395" y="12010"/>
                    <a:pt x="13618" y="12804"/>
                    <a:pt x="12801" y="13552"/>
                  </a:cubicBezTo>
                  <a:lnTo>
                    <a:pt x="12801" y="13549"/>
                  </a:lnTo>
                  <a:cubicBezTo>
                    <a:pt x="13910" y="12120"/>
                    <a:pt x="14941" y="10630"/>
                    <a:pt x="15891" y="9088"/>
                  </a:cubicBezTo>
                  <a:close/>
                  <a:moveTo>
                    <a:pt x="11335" y="10679"/>
                  </a:moveTo>
                  <a:cubicBezTo>
                    <a:pt x="11419" y="10829"/>
                    <a:pt x="11499" y="10982"/>
                    <a:pt x="11589" y="11129"/>
                  </a:cubicBezTo>
                  <a:cubicBezTo>
                    <a:pt x="11592" y="11135"/>
                    <a:pt x="11598" y="11135"/>
                    <a:pt x="11600" y="11141"/>
                  </a:cubicBezTo>
                  <a:cubicBezTo>
                    <a:pt x="11491" y="11271"/>
                    <a:pt x="11378" y="11401"/>
                    <a:pt x="11266" y="11528"/>
                  </a:cubicBezTo>
                  <a:cubicBezTo>
                    <a:pt x="10698" y="12179"/>
                    <a:pt x="9930" y="13030"/>
                    <a:pt x="9671" y="13576"/>
                  </a:cubicBezTo>
                  <a:lnTo>
                    <a:pt x="9671" y="13576"/>
                  </a:lnTo>
                  <a:cubicBezTo>
                    <a:pt x="10141" y="12582"/>
                    <a:pt x="10741" y="11645"/>
                    <a:pt x="11326" y="10717"/>
                  </a:cubicBezTo>
                  <a:cubicBezTo>
                    <a:pt x="11335" y="10702"/>
                    <a:pt x="11329" y="10693"/>
                    <a:pt x="11335" y="10679"/>
                  </a:cubicBezTo>
                  <a:close/>
                  <a:moveTo>
                    <a:pt x="10786" y="11152"/>
                  </a:moveTo>
                  <a:cubicBezTo>
                    <a:pt x="10180" y="11718"/>
                    <a:pt x="9672" y="12710"/>
                    <a:pt x="9240" y="13608"/>
                  </a:cubicBezTo>
                  <a:lnTo>
                    <a:pt x="9240" y="13608"/>
                  </a:lnTo>
                  <a:cubicBezTo>
                    <a:pt x="9070" y="13507"/>
                    <a:pt x="8903" y="13407"/>
                    <a:pt x="8734" y="13306"/>
                  </a:cubicBezTo>
                  <a:cubicBezTo>
                    <a:pt x="9412" y="12582"/>
                    <a:pt x="10059" y="11831"/>
                    <a:pt x="10786" y="11152"/>
                  </a:cubicBezTo>
                  <a:close/>
                  <a:moveTo>
                    <a:pt x="14294" y="8205"/>
                  </a:moveTo>
                  <a:cubicBezTo>
                    <a:pt x="14467" y="8294"/>
                    <a:pt x="14640" y="8384"/>
                    <a:pt x="14814" y="8473"/>
                  </a:cubicBezTo>
                  <a:cubicBezTo>
                    <a:pt x="14069" y="9305"/>
                    <a:pt x="13474" y="10240"/>
                    <a:pt x="12903" y="11190"/>
                  </a:cubicBezTo>
                  <a:cubicBezTo>
                    <a:pt x="12510" y="11557"/>
                    <a:pt x="12120" y="11900"/>
                    <a:pt x="11808" y="12200"/>
                  </a:cubicBezTo>
                  <a:cubicBezTo>
                    <a:pt x="11390" y="12602"/>
                    <a:pt x="10183" y="13367"/>
                    <a:pt x="9854" y="13979"/>
                  </a:cubicBezTo>
                  <a:cubicBezTo>
                    <a:pt x="9790" y="13941"/>
                    <a:pt x="9730" y="13898"/>
                    <a:pt x="9666" y="13860"/>
                  </a:cubicBezTo>
                  <a:cubicBezTo>
                    <a:pt x="11306" y="12050"/>
                    <a:pt x="12966" y="10266"/>
                    <a:pt x="14294" y="8205"/>
                  </a:cubicBezTo>
                  <a:close/>
                  <a:moveTo>
                    <a:pt x="15813" y="12893"/>
                  </a:moveTo>
                  <a:lnTo>
                    <a:pt x="15813" y="12893"/>
                  </a:lnTo>
                  <a:cubicBezTo>
                    <a:pt x="15660" y="13153"/>
                    <a:pt x="15492" y="13407"/>
                    <a:pt x="15310" y="13650"/>
                  </a:cubicBezTo>
                  <a:cubicBezTo>
                    <a:pt x="15224" y="13762"/>
                    <a:pt x="15296" y="13860"/>
                    <a:pt x="15400" y="13901"/>
                  </a:cubicBezTo>
                  <a:cubicBezTo>
                    <a:pt x="15065" y="14112"/>
                    <a:pt x="14684" y="14253"/>
                    <a:pt x="14280" y="14369"/>
                  </a:cubicBezTo>
                  <a:cubicBezTo>
                    <a:pt x="14811" y="13892"/>
                    <a:pt x="15330" y="13410"/>
                    <a:pt x="15813" y="12893"/>
                  </a:cubicBezTo>
                  <a:close/>
                  <a:moveTo>
                    <a:pt x="12392" y="12027"/>
                  </a:moveTo>
                  <a:cubicBezTo>
                    <a:pt x="12366" y="12071"/>
                    <a:pt x="12340" y="12111"/>
                    <a:pt x="12314" y="12154"/>
                  </a:cubicBezTo>
                  <a:cubicBezTo>
                    <a:pt x="11647" y="12853"/>
                    <a:pt x="11052" y="13606"/>
                    <a:pt x="10619" y="14473"/>
                  </a:cubicBezTo>
                  <a:cubicBezTo>
                    <a:pt x="10431" y="14348"/>
                    <a:pt x="10241" y="14227"/>
                    <a:pt x="10047" y="14109"/>
                  </a:cubicBezTo>
                  <a:cubicBezTo>
                    <a:pt x="10218" y="13889"/>
                    <a:pt x="10697" y="13580"/>
                    <a:pt x="10853" y="13442"/>
                  </a:cubicBezTo>
                  <a:cubicBezTo>
                    <a:pt x="11375" y="12983"/>
                    <a:pt x="11886" y="12506"/>
                    <a:pt x="12392" y="12027"/>
                  </a:cubicBezTo>
                  <a:close/>
                  <a:moveTo>
                    <a:pt x="14594" y="10448"/>
                  </a:moveTo>
                  <a:cubicBezTo>
                    <a:pt x="13555" y="11990"/>
                    <a:pt x="12441" y="13479"/>
                    <a:pt x="11251" y="14908"/>
                  </a:cubicBezTo>
                  <a:cubicBezTo>
                    <a:pt x="11248" y="14911"/>
                    <a:pt x="11251" y="14914"/>
                    <a:pt x="11248" y="14917"/>
                  </a:cubicBezTo>
                  <a:cubicBezTo>
                    <a:pt x="11147" y="14845"/>
                    <a:pt x="11055" y="14761"/>
                    <a:pt x="10954" y="14692"/>
                  </a:cubicBezTo>
                  <a:cubicBezTo>
                    <a:pt x="11494" y="14042"/>
                    <a:pt x="11956" y="13329"/>
                    <a:pt x="12383" y="12602"/>
                  </a:cubicBezTo>
                  <a:lnTo>
                    <a:pt x="12383" y="12599"/>
                  </a:lnTo>
                  <a:cubicBezTo>
                    <a:pt x="13076" y="11848"/>
                    <a:pt x="13855" y="11161"/>
                    <a:pt x="14594" y="10448"/>
                  </a:cubicBezTo>
                  <a:close/>
                  <a:moveTo>
                    <a:pt x="11914" y="1"/>
                  </a:moveTo>
                  <a:cubicBezTo>
                    <a:pt x="11876" y="1"/>
                    <a:pt x="11837" y="16"/>
                    <a:pt x="11803" y="52"/>
                  </a:cubicBezTo>
                  <a:cubicBezTo>
                    <a:pt x="11745" y="113"/>
                    <a:pt x="11696" y="176"/>
                    <a:pt x="11641" y="234"/>
                  </a:cubicBezTo>
                  <a:cubicBezTo>
                    <a:pt x="11559" y="214"/>
                    <a:pt x="11477" y="204"/>
                    <a:pt x="11396" y="204"/>
                  </a:cubicBezTo>
                  <a:cubicBezTo>
                    <a:pt x="10335" y="204"/>
                    <a:pt x="9419" y="1871"/>
                    <a:pt x="8641" y="3046"/>
                  </a:cubicBezTo>
                  <a:cubicBezTo>
                    <a:pt x="8621" y="3035"/>
                    <a:pt x="8598" y="3028"/>
                    <a:pt x="8575" y="3028"/>
                  </a:cubicBezTo>
                  <a:cubicBezTo>
                    <a:pt x="8562" y="3028"/>
                    <a:pt x="8550" y="3030"/>
                    <a:pt x="8537" y="3034"/>
                  </a:cubicBezTo>
                  <a:cubicBezTo>
                    <a:pt x="8506" y="3046"/>
                    <a:pt x="8480" y="3063"/>
                    <a:pt x="8451" y="3075"/>
                  </a:cubicBezTo>
                  <a:cubicBezTo>
                    <a:pt x="8447" y="3074"/>
                    <a:pt x="8443" y="3074"/>
                    <a:pt x="8439" y="3074"/>
                  </a:cubicBezTo>
                  <a:cubicBezTo>
                    <a:pt x="8427" y="3074"/>
                    <a:pt x="8416" y="3076"/>
                    <a:pt x="8407" y="3080"/>
                  </a:cubicBezTo>
                  <a:lnTo>
                    <a:pt x="8318" y="3132"/>
                  </a:lnTo>
                  <a:cubicBezTo>
                    <a:pt x="7795" y="3334"/>
                    <a:pt x="7307" y="3620"/>
                    <a:pt x="6874" y="3978"/>
                  </a:cubicBezTo>
                  <a:cubicBezTo>
                    <a:pt x="4331" y="5448"/>
                    <a:pt x="1057" y="7385"/>
                    <a:pt x="266" y="9874"/>
                  </a:cubicBezTo>
                  <a:cubicBezTo>
                    <a:pt x="0" y="10706"/>
                    <a:pt x="656" y="10965"/>
                    <a:pt x="1296" y="10965"/>
                  </a:cubicBezTo>
                  <a:cubicBezTo>
                    <a:pt x="1511" y="10965"/>
                    <a:pt x="1724" y="10936"/>
                    <a:pt x="1900" y="10890"/>
                  </a:cubicBezTo>
                  <a:cubicBezTo>
                    <a:pt x="2659" y="10691"/>
                    <a:pt x="3057" y="10327"/>
                    <a:pt x="3582" y="10327"/>
                  </a:cubicBezTo>
                  <a:cubicBezTo>
                    <a:pt x="3986" y="10327"/>
                    <a:pt x="4464" y="10542"/>
                    <a:pt x="5238" y="11210"/>
                  </a:cubicBezTo>
                  <a:cubicBezTo>
                    <a:pt x="5258" y="11228"/>
                    <a:pt x="5275" y="11251"/>
                    <a:pt x="5295" y="11268"/>
                  </a:cubicBezTo>
                  <a:cubicBezTo>
                    <a:pt x="5266" y="11314"/>
                    <a:pt x="5235" y="11357"/>
                    <a:pt x="5206" y="11404"/>
                  </a:cubicBezTo>
                  <a:cubicBezTo>
                    <a:pt x="5132" y="11519"/>
                    <a:pt x="5241" y="11643"/>
                    <a:pt x="5352" y="11643"/>
                  </a:cubicBezTo>
                  <a:cubicBezTo>
                    <a:pt x="5389" y="11643"/>
                    <a:pt x="5426" y="11629"/>
                    <a:pt x="5457" y="11597"/>
                  </a:cubicBezTo>
                  <a:cubicBezTo>
                    <a:pt x="5486" y="11568"/>
                    <a:pt x="5515" y="11539"/>
                    <a:pt x="5544" y="11510"/>
                  </a:cubicBezTo>
                  <a:cubicBezTo>
                    <a:pt x="5878" y="11866"/>
                    <a:pt x="6208" y="12273"/>
                    <a:pt x="6615" y="12495"/>
                  </a:cubicBezTo>
                  <a:cubicBezTo>
                    <a:pt x="7463" y="12957"/>
                    <a:pt x="8292" y="13410"/>
                    <a:pt x="9106" y="13889"/>
                  </a:cubicBezTo>
                  <a:cubicBezTo>
                    <a:pt x="9092" y="13918"/>
                    <a:pt x="9077" y="13947"/>
                    <a:pt x="9066" y="13976"/>
                  </a:cubicBezTo>
                  <a:cubicBezTo>
                    <a:pt x="9001" y="14110"/>
                    <a:pt x="9113" y="14264"/>
                    <a:pt x="9237" y="14264"/>
                  </a:cubicBezTo>
                  <a:cubicBezTo>
                    <a:pt x="9279" y="14264"/>
                    <a:pt x="9322" y="14246"/>
                    <a:pt x="9360" y="14204"/>
                  </a:cubicBezTo>
                  <a:cubicBezTo>
                    <a:pt x="9389" y="14167"/>
                    <a:pt x="9421" y="14135"/>
                    <a:pt x="9453" y="14100"/>
                  </a:cubicBezTo>
                  <a:cubicBezTo>
                    <a:pt x="9799" y="14308"/>
                    <a:pt x="10140" y="14527"/>
                    <a:pt x="10477" y="14753"/>
                  </a:cubicBezTo>
                  <a:cubicBezTo>
                    <a:pt x="10435" y="14873"/>
                    <a:pt x="10528" y="15005"/>
                    <a:pt x="10634" y="15005"/>
                  </a:cubicBezTo>
                  <a:cubicBezTo>
                    <a:pt x="10672" y="15005"/>
                    <a:pt x="10713" y="14988"/>
                    <a:pt x="10749" y="14946"/>
                  </a:cubicBezTo>
                  <a:cubicBezTo>
                    <a:pt x="10752" y="14943"/>
                    <a:pt x="10755" y="14940"/>
                    <a:pt x="10757" y="14940"/>
                  </a:cubicBezTo>
                  <a:cubicBezTo>
                    <a:pt x="11130" y="15191"/>
                    <a:pt x="11497" y="15457"/>
                    <a:pt x="11857" y="15740"/>
                  </a:cubicBezTo>
                  <a:cubicBezTo>
                    <a:pt x="11888" y="15764"/>
                    <a:pt x="11921" y="15774"/>
                    <a:pt x="11953" y="15774"/>
                  </a:cubicBezTo>
                  <a:cubicBezTo>
                    <a:pt x="12070" y="15774"/>
                    <a:pt x="12171" y="15636"/>
                    <a:pt x="12060" y="15541"/>
                  </a:cubicBezTo>
                  <a:cubicBezTo>
                    <a:pt x="11895" y="15396"/>
                    <a:pt x="11713" y="15278"/>
                    <a:pt x="11543" y="15145"/>
                  </a:cubicBezTo>
                  <a:cubicBezTo>
                    <a:pt x="12227" y="14576"/>
                    <a:pt x="12885" y="13982"/>
                    <a:pt x="13526" y="13370"/>
                  </a:cubicBezTo>
                  <a:lnTo>
                    <a:pt x="13526" y="13370"/>
                  </a:lnTo>
                  <a:cubicBezTo>
                    <a:pt x="13214" y="13829"/>
                    <a:pt x="12914" y="14296"/>
                    <a:pt x="12622" y="14770"/>
                  </a:cubicBezTo>
                  <a:cubicBezTo>
                    <a:pt x="12464" y="14810"/>
                    <a:pt x="12308" y="14848"/>
                    <a:pt x="12152" y="14894"/>
                  </a:cubicBezTo>
                  <a:cubicBezTo>
                    <a:pt x="12049" y="14926"/>
                    <a:pt x="12079" y="15077"/>
                    <a:pt x="12174" y="15077"/>
                  </a:cubicBezTo>
                  <a:cubicBezTo>
                    <a:pt x="12182" y="15077"/>
                    <a:pt x="12191" y="15076"/>
                    <a:pt x="12201" y="15073"/>
                  </a:cubicBezTo>
                  <a:cubicBezTo>
                    <a:pt x="12296" y="15047"/>
                    <a:pt x="12403" y="15030"/>
                    <a:pt x="12501" y="15007"/>
                  </a:cubicBezTo>
                  <a:lnTo>
                    <a:pt x="12501" y="15007"/>
                  </a:lnTo>
                  <a:cubicBezTo>
                    <a:pt x="12478" y="15123"/>
                    <a:pt x="12578" y="15230"/>
                    <a:pt x="12686" y="15230"/>
                  </a:cubicBezTo>
                  <a:cubicBezTo>
                    <a:pt x="12728" y="15230"/>
                    <a:pt x="12772" y="15213"/>
                    <a:pt x="12810" y="15174"/>
                  </a:cubicBezTo>
                  <a:cubicBezTo>
                    <a:pt x="12905" y="15079"/>
                    <a:pt x="12992" y="14975"/>
                    <a:pt x="13084" y="14880"/>
                  </a:cubicBezTo>
                  <a:cubicBezTo>
                    <a:pt x="13901" y="14729"/>
                    <a:pt x="14765" y="14611"/>
                    <a:pt x="15463" y="14253"/>
                  </a:cubicBezTo>
                  <a:cubicBezTo>
                    <a:pt x="16373" y="13783"/>
                    <a:pt x="16679" y="12899"/>
                    <a:pt x="16924" y="11955"/>
                  </a:cubicBezTo>
                  <a:cubicBezTo>
                    <a:pt x="17187" y="10933"/>
                    <a:pt x="17071" y="10226"/>
                    <a:pt x="16728" y="9677"/>
                  </a:cubicBezTo>
                  <a:cubicBezTo>
                    <a:pt x="16739" y="9582"/>
                    <a:pt x="16676" y="9495"/>
                    <a:pt x="16581" y="9475"/>
                  </a:cubicBezTo>
                  <a:cubicBezTo>
                    <a:pt x="16404" y="9256"/>
                    <a:pt x="16197" y="9059"/>
                    <a:pt x="15971" y="8889"/>
                  </a:cubicBezTo>
                  <a:cubicBezTo>
                    <a:pt x="15961" y="8794"/>
                    <a:pt x="15882" y="8725"/>
                    <a:pt x="15792" y="8725"/>
                  </a:cubicBezTo>
                  <a:cubicBezTo>
                    <a:pt x="15778" y="8725"/>
                    <a:pt x="15763" y="8727"/>
                    <a:pt x="15749" y="8730"/>
                  </a:cubicBezTo>
                  <a:cubicBezTo>
                    <a:pt x="15172" y="8332"/>
                    <a:pt x="14479" y="7991"/>
                    <a:pt x="13809" y="7552"/>
                  </a:cubicBezTo>
                  <a:cubicBezTo>
                    <a:pt x="13784" y="7479"/>
                    <a:pt x="13712" y="7431"/>
                    <a:pt x="13634" y="7431"/>
                  </a:cubicBezTo>
                  <a:cubicBezTo>
                    <a:pt x="13632" y="7431"/>
                    <a:pt x="13629" y="7431"/>
                    <a:pt x="13627" y="7431"/>
                  </a:cubicBezTo>
                  <a:cubicBezTo>
                    <a:pt x="13610" y="7417"/>
                    <a:pt x="13593" y="7408"/>
                    <a:pt x="13572" y="7394"/>
                  </a:cubicBezTo>
                  <a:cubicBezTo>
                    <a:pt x="13543" y="7373"/>
                    <a:pt x="13514" y="7365"/>
                    <a:pt x="13488" y="7365"/>
                  </a:cubicBezTo>
                  <a:cubicBezTo>
                    <a:pt x="13374" y="7365"/>
                    <a:pt x="13302" y="7525"/>
                    <a:pt x="13379" y="7630"/>
                  </a:cubicBezTo>
                  <a:cubicBezTo>
                    <a:pt x="13113" y="7928"/>
                    <a:pt x="12888" y="8289"/>
                    <a:pt x="12680" y="8664"/>
                  </a:cubicBezTo>
                  <a:cubicBezTo>
                    <a:pt x="12695" y="8592"/>
                    <a:pt x="12718" y="8520"/>
                    <a:pt x="12729" y="8444"/>
                  </a:cubicBezTo>
                  <a:cubicBezTo>
                    <a:pt x="12741" y="8354"/>
                    <a:pt x="12665" y="8294"/>
                    <a:pt x="12596" y="8294"/>
                  </a:cubicBezTo>
                  <a:cubicBezTo>
                    <a:pt x="12550" y="8294"/>
                    <a:pt x="12509" y="8320"/>
                    <a:pt x="12498" y="8381"/>
                  </a:cubicBezTo>
                  <a:cubicBezTo>
                    <a:pt x="12420" y="8820"/>
                    <a:pt x="12282" y="9212"/>
                    <a:pt x="12123" y="9608"/>
                  </a:cubicBezTo>
                  <a:cubicBezTo>
                    <a:pt x="12109" y="9625"/>
                    <a:pt x="12097" y="9648"/>
                    <a:pt x="12083" y="9669"/>
                  </a:cubicBezTo>
                  <a:cubicBezTo>
                    <a:pt x="12071" y="9692"/>
                    <a:pt x="12065" y="9718"/>
                    <a:pt x="12065" y="9744"/>
                  </a:cubicBezTo>
                  <a:cubicBezTo>
                    <a:pt x="11973" y="9963"/>
                    <a:pt x="11878" y="10185"/>
                    <a:pt x="11777" y="10416"/>
                  </a:cubicBezTo>
                  <a:cubicBezTo>
                    <a:pt x="11725" y="10540"/>
                    <a:pt x="11817" y="10783"/>
                    <a:pt x="11846" y="10858"/>
                  </a:cubicBezTo>
                  <a:cubicBezTo>
                    <a:pt x="11843" y="10861"/>
                    <a:pt x="11843" y="10861"/>
                    <a:pt x="11840" y="10864"/>
                  </a:cubicBezTo>
                  <a:cubicBezTo>
                    <a:pt x="11829" y="10841"/>
                    <a:pt x="11805" y="10797"/>
                    <a:pt x="11753" y="10702"/>
                  </a:cubicBezTo>
                  <a:cubicBezTo>
                    <a:pt x="11589" y="10402"/>
                    <a:pt x="11421" y="10102"/>
                    <a:pt x="11257" y="9801"/>
                  </a:cubicBezTo>
                  <a:cubicBezTo>
                    <a:pt x="11150" y="9608"/>
                    <a:pt x="11046" y="9417"/>
                    <a:pt x="10939" y="9227"/>
                  </a:cubicBezTo>
                  <a:cubicBezTo>
                    <a:pt x="10928" y="9172"/>
                    <a:pt x="10905" y="9120"/>
                    <a:pt x="10870" y="9077"/>
                  </a:cubicBezTo>
                  <a:cubicBezTo>
                    <a:pt x="10873" y="9031"/>
                    <a:pt x="10853" y="8987"/>
                    <a:pt x="10818" y="8958"/>
                  </a:cubicBezTo>
                  <a:cubicBezTo>
                    <a:pt x="10267" y="8531"/>
                    <a:pt x="9681" y="8156"/>
                    <a:pt x="9063" y="7832"/>
                  </a:cubicBezTo>
                  <a:cubicBezTo>
                    <a:pt x="9092" y="7783"/>
                    <a:pt x="9121" y="7734"/>
                    <a:pt x="9149" y="7685"/>
                  </a:cubicBezTo>
                  <a:cubicBezTo>
                    <a:pt x="9212" y="7571"/>
                    <a:pt x="9107" y="7440"/>
                    <a:pt x="9000" y="7440"/>
                  </a:cubicBezTo>
                  <a:cubicBezTo>
                    <a:pt x="8963" y="7440"/>
                    <a:pt x="8926" y="7455"/>
                    <a:pt x="8895" y="7492"/>
                  </a:cubicBezTo>
                  <a:cubicBezTo>
                    <a:pt x="8846" y="7555"/>
                    <a:pt x="8791" y="7613"/>
                    <a:pt x="8739" y="7674"/>
                  </a:cubicBezTo>
                  <a:cubicBezTo>
                    <a:pt x="8676" y="7642"/>
                    <a:pt x="8610" y="7607"/>
                    <a:pt x="8546" y="7575"/>
                  </a:cubicBezTo>
                  <a:cubicBezTo>
                    <a:pt x="8515" y="7562"/>
                    <a:pt x="8484" y="7555"/>
                    <a:pt x="8453" y="7555"/>
                  </a:cubicBezTo>
                  <a:cubicBezTo>
                    <a:pt x="8356" y="7555"/>
                    <a:pt x="8273" y="7623"/>
                    <a:pt x="8266" y="7737"/>
                  </a:cubicBezTo>
                  <a:cubicBezTo>
                    <a:pt x="8312" y="6909"/>
                    <a:pt x="7588" y="6233"/>
                    <a:pt x="8552" y="5592"/>
                  </a:cubicBezTo>
                  <a:cubicBezTo>
                    <a:pt x="9093" y="5233"/>
                    <a:pt x="9728" y="4992"/>
                    <a:pt x="10373" y="4992"/>
                  </a:cubicBezTo>
                  <a:cubicBezTo>
                    <a:pt x="10547" y="4992"/>
                    <a:pt x="10722" y="5009"/>
                    <a:pt x="10896" y="5046"/>
                  </a:cubicBezTo>
                  <a:cubicBezTo>
                    <a:pt x="10997" y="5068"/>
                    <a:pt x="11091" y="5078"/>
                    <a:pt x="11178" y="5078"/>
                  </a:cubicBezTo>
                  <a:cubicBezTo>
                    <a:pt x="11522" y="5078"/>
                    <a:pt x="11778" y="4922"/>
                    <a:pt x="12088" y="4691"/>
                  </a:cubicBezTo>
                  <a:cubicBezTo>
                    <a:pt x="12917" y="4076"/>
                    <a:pt x="13569" y="2529"/>
                    <a:pt x="12995" y="1542"/>
                  </a:cubicBezTo>
                  <a:cubicBezTo>
                    <a:pt x="12646" y="944"/>
                    <a:pt x="12311" y="580"/>
                    <a:pt x="11987" y="384"/>
                  </a:cubicBezTo>
                  <a:cubicBezTo>
                    <a:pt x="12010" y="341"/>
                    <a:pt x="12039" y="297"/>
                    <a:pt x="12060" y="251"/>
                  </a:cubicBezTo>
                  <a:cubicBezTo>
                    <a:pt x="12120" y="131"/>
                    <a:pt x="12023" y="1"/>
                    <a:pt x="1191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6543;p57">
              <a:extLst>
                <a:ext uri="{FF2B5EF4-FFF2-40B4-BE49-F238E27FC236}">
                  <a16:creationId xmlns:a16="http://schemas.microsoft.com/office/drawing/2014/main" id="{59622351-6588-43ED-BEB8-ED216C86441B}"/>
                </a:ext>
              </a:extLst>
            </p:cNvPr>
            <p:cNvSpPr/>
            <p:nvPr/>
          </p:nvSpPr>
          <p:spPr>
            <a:xfrm>
              <a:off x="1539350" y="1278375"/>
              <a:ext cx="75750" cy="77625"/>
            </a:xfrm>
            <a:custGeom>
              <a:avLst/>
              <a:gdLst/>
              <a:ahLst/>
              <a:cxnLst/>
              <a:rect l="l" t="t" r="r" b="b"/>
              <a:pathLst>
                <a:path w="3030" h="3105" extrusionOk="0">
                  <a:moveTo>
                    <a:pt x="2033" y="1173"/>
                  </a:moveTo>
                  <a:cubicBezTo>
                    <a:pt x="2224" y="1326"/>
                    <a:pt x="2385" y="1514"/>
                    <a:pt x="2507" y="1728"/>
                  </a:cubicBezTo>
                  <a:cubicBezTo>
                    <a:pt x="2712" y="2109"/>
                    <a:pt x="2553" y="2487"/>
                    <a:pt x="2186" y="2683"/>
                  </a:cubicBezTo>
                  <a:cubicBezTo>
                    <a:pt x="2175" y="2689"/>
                    <a:pt x="2160" y="2689"/>
                    <a:pt x="2146" y="2698"/>
                  </a:cubicBezTo>
                  <a:cubicBezTo>
                    <a:pt x="2308" y="2507"/>
                    <a:pt x="2423" y="2031"/>
                    <a:pt x="2484" y="1837"/>
                  </a:cubicBezTo>
                  <a:cubicBezTo>
                    <a:pt x="2523" y="1718"/>
                    <a:pt x="2408" y="1605"/>
                    <a:pt x="2298" y="1605"/>
                  </a:cubicBezTo>
                  <a:cubicBezTo>
                    <a:pt x="2256" y="1605"/>
                    <a:pt x="2215" y="1622"/>
                    <a:pt x="2183" y="1661"/>
                  </a:cubicBezTo>
                  <a:cubicBezTo>
                    <a:pt x="2039" y="1837"/>
                    <a:pt x="1886" y="2002"/>
                    <a:pt x="1721" y="2155"/>
                  </a:cubicBezTo>
                  <a:cubicBezTo>
                    <a:pt x="1851" y="1837"/>
                    <a:pt x="1958" y="1508"/>
                    <a:pt x="2033" y="1173"/>
                  </a:cubicBezTo>
                  <a:close/>
                  <a:moveTo>
                    <a:pt x="576" y="0"/>
                  </a:moveTo>
                  <a:cubicBezTo>
                    <a:pt x="441" y="0"/>
                    <a:pt x="372" y="202"/>
                    <a:pt x="503" y="278"/>
                  </a:cubicBezTo>
                  <a:cubicBezTo>
                    <a:pt x="555" y="307"/>
                    <a:pt x="613" y="333"/>
                    <a:pt x="668" y="362"/>
                  </a:cubicBezTo>
                  <a:cubicBezTo>
                    <a:pt x="497" y="605"/>
                    <a:pt x="359" y="870"/>
                    <a:pt x="255" y="1150"/>
                  </a:cubicBezTo>
                  <a:cubicBezTo>
                    <a:pt x="238" y="963"/>
                    <a:pt x="229" y="775"/>
                    <a:pt x="232" y="587"/>
                  </a:cubicBezTo>
                  <a:cubicBezTo>
                    <a:pt x="233" y="528"/>
                    <a:pt x="189" y="498"/>
                    <a:pt x="144" y="498"/>
                  </a:cubicBezTo>
                  <a:cubicBezTo>
                    <a:pt x="99" y="498"/>
                    <a:pt x="53" y="528"/>
                    <a:pt x="50" y="587"/>
                  </a:cubicBezTo>
                  <a:cubicBezTo>
                    <a:pt x="1" y="1381"/>
                    <a:pt x="122" y="2282"/>
                    <a:pt x="789" y="2802"/>
                  </a:cubicBezTo>
                  <a:cubicBezTo>
                    <a:pt x="884" y="2874"/>
                    <a:pt x="988" y="2931"/>
                    <a:pt x="1098" y="2978"/>
                  </a:cubicBezTo>
                  <a:cubicBezTo>
                    <a:pt x="1135" y="3017"/>
                    <a:pt x="1186" y="3037"/>
                    <a:pt x="1239" y="3037"/>
                  </a:cubicBezTo>
                  <a:cubicBezTo>
                    <a:pt x="1249" y="3037"/>
                    <a:pt x="1259" y="3037"/>
                    <a:pt x="1268" y="3035"/>
                  </a:cubicBezTo>
                  <a:cubicBezTo>
                    <a:pt x="1415" y="3082"/>
                    <a:pt x="1566" y="3104"/>
                    <a:pt x="1717" y="3104"/>
                  </a:cubicBezTo>
                  <a:cubicBezTo>
                    <a:pt x="1934" y="3104"/>
                    <a:pt x="2150" y="3057"/>
                    <a:pt x="2351" y="2963"/>
                  </a:cubicBezTo>
                  <a:cubicBezTo>
                    <a:pt x="2807" y="2750"/>
                    <a:pt x="3029" y="2227"/>
                    <a:pt x="2871" y="1751"/>
                  </a:cubicBezTo>
                  <a:cubicBezTo>
                    <a:pt x="2596" y="882"/>
                    <a:pt x="1418" y="244"/>
                    <a:pt x="619" y="7"/>
                  </a:cubicBezTo>
                  <a:cubicBezTo>
                    <a:pt x="604" y="2"/>
                    <a:pt x="589" y="0"/>
                    <a:pt x="57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6544;p57">
              <a:extLst>
                <a:ext uri="{FF2B5EF4-FFF2-40B4-BE49-F238E27FC236}">
                  <a16:creationId xmlns:a16="http://schemas.microsoft.com/office/drawing/2014/main" id="{68C546A7-8BA1-4A79-A9C9-997F6DB633D5}"/>
                </a:ext>
              </a:extLst>
            </p:cNvPr>
            <p:cNvSpPr/>
            <p:nvPr/>
          </p:nvSpPr>
          <p:spPr>
            <a:xfrm>
              <a:off x="1546875" y="1112825"/>
              <a:ext cx="224550" cy="180650"/>
            </a:xfrm>
            <a:custGeom>
              <a:avLst/>
              <a:gdLst/>
              <a:ahLst/>
              <a:cxnLst/>
              <a:rect l="l" t="t" r="r" b="b"/>
              <a:pathLst>
                <a:path w="8982" h="7226" extrusionOk="0">
                  <a:moveTo>
                    <a:pt x="1738" y="363"/>
                  </a:moveTo>
                  <a:cubicBezTo>
                    <a:pt x="1981" y="363"/>
                    <a:pt x="2234" y="440"/>
                    <a:pt x="2480" y="610"/>
                  </a:cubicBezTo>
                  <a:cubicBezTo>
                    <a:pt x="2462" y="603"/>
                    <a:pt x="2444" y="600"/>
                    <a:pt x="2426" y="600"/>
                  </a:cubicBezTo>
                  <a:cubicBezTo>
                    <a:pt x="2388" y="600"/>
                    <a:pt x="2351" y="614"/>
                    <a:pt x="2324" y="641"/>
                  </a:cubicBezTo>
                  <a:cubicBezTo>
                    <a:pt x="1799" y="1218"/>
                    <a:pt x="1349" y="1849"/>
                    <a:pt x="845" y="2438"/>
                  </a:cubicBezTo>
                  <a:lnTo>
                    <a:pt x="845" y="2438"/>
                  </a:lnTo>
                  <a:cubicBezTo>
                    <a:pt x="1150" y="2080"/>
                    <a:pt x="1441" y="946"/>
                    <a:pt x="1588" y="373"/>
                  </a:cubicBezTo>
                  <a:cubicBezTo>
                    <a:pt x="1637" y="366"/>
                    <a:pt x="1688" y="363"/>
                    <a:pt x="1738" y="363"/>
                  </a:cubicBezTo>
                  <a:close/>
                  <a:moveTo>
                    <a:pt x="2567" y="664"/>
                  </a:moveTo>
                  <a:cubicBezTo>
                    <a:pt x="2590" y="682"/>
                    <a:pt x="2616" y="690"/>
                    <a:pt x="2639" y="711"/>
                  </a:cubicBezTo>
                  <a:cubicBezTo>
                    <a:pt x="2850" y="895"/>
                    <a:pt x="2994" y="1115"/>
                    <a:pt x="3118" y="1340"/>
                  </a:cubicBezTo>
                  <a:cubicBezTo>
                    <a:pt x="2613" y="1767"/>
                    <a:pt x="2160" y="2249"/>
                    <a:pt x="1709" y="2734"/>
                  </a:cubicBezTo>
                  <a:cubicBezTo>
                    <a:pt x="2047" y="2111"/>
                    <a:pt x="2362" y="1481"/>
                    <a:pt x="2598" y="803"/>
                  </a:cubicBezTo>
                  <a:cubicBezTo>
                    <a:pt x="2616" y="754"/>
                    <a:pt x="2601" y="702"/>
                    <a:pt x="2567" y="664"/>
                  </a:cubicBezTo>
                  <a:close/>
                  <a:moveTo>
                    <a:pt x="3317" y="1756"/>
                  </a:moveTo>
                  <a:cubicBezTo>
                    <a:pt x="3384" y="1917"/>
                    <a:pt x="3450" y="2082"/>
                    <a:pt x="3519" y="2241"/>
                  </a:cubicBezTo>
                  <a:lnTo>
                    <a:pt x="3522" y="2241"/>
                  </a:lnTo>
                  <a:cubicBezTo>
                    <a:pt x="3514" y="2246"/>
                    <a:pt x="3508" y="2244"/>
                    <a:pt x="3499" y="2249"/>
                  </a:cubicBezTo>
                  <a:cubicBezTo>
                    <a:pt x="3176" y="2538"/>
                    <a:pt x="2867" y="2844"/>
                    <a:pt x="2564" y="3153"/>
                  </a:cubicBezTo>
                  <a:cubicBezTo>
                    <a:pt x="2829" y="2694"/>
                    <a:pt x="3081" y="2229"/>
                    <a:pt x="3317" y="1756"/>
                  </a:cubicBezTo>
                  <a:close/>
                  <a:moveTo>
                    <a:pt x="2277" y="1183"/>
                  </a:moveTo>
                  <a:cubicBezTo>
                    <a:pt x="2305" y="1183"/>
                    <a:pt x="1758" y="1964"/>
                    <a:pt x="1625" y="2226"/>
                  </a:cubicBezTo>
                  <a:cubicBezTo>
                    <a:pt x="1371" y="2714"/>
                    <a:pt x="1074" y="3188"/>
                    <a:pt x="800" y="3664"/>
                  </a:cubicBezTo>
                  <a:cubicBezTo>
                    <a:pt x="707" y="3569"/>
                    <a:pt x="635" y="3456"/>
                    <a:pt x="589" y="3332"/>
                  </a:cubicBezTo>
                  <a:lnTo>
                    <a:pt x="586" y="3332"/>
                  </a:lnTo>
                  <a:cubicBezTo>
                    <a:pt x="563" y="3266"/>
                    <a:pt x="543" y="3196"/>
                    <a:pt x="528" y="3127"/>
                  </a:cubicBezTo>
                  <a:cubicBezTo>
                    <a:pt x="961" y="2775"/>
                    <a:pt x="1354" y="2371"/>
                    <a:pt x="1689" y="1923"/>
                  </a:cubicBezTo>
                  <a:cubicBezTo>
                    <a:pt x="2108" y="1376"/>
                    <a:pt x="2264" y="1183"/>
                    <a:pt x="2277" y="1183"/>
                  </a:cubicBezTo>
                  <a:close/>
                  <a:moveTo>
                    <a:pt x="3713" y="2616"/>
                  </a:moveTo>
                  <a:cubicBezTo>
                    <a:pt x="3811" y="2778"/>
                    <a:pt x="3935" y="2922"/>
                    <a:pt x="4082" y="3043"/>
                  </a:cubicBezTo>
                  <a:lnTo>
                    <a:pt x="4085" y="3043"/>
                  </a:lnTo>
                  <a:cubicBezTo>
                    <a:pt x="3719" y="3294"/>
                    <a:pt x="3372" y="3577"/>
                    <a:pt x="3049" y="3883"/>
                  </a:cubicBezTo>
                  <a:lnTo>
                    <a:pt x="3049" y="3883"/>
                  </a:lnTo>
                  <a:cubicBezTo>
                    <a:pt x="3285" y="3471"/>
                    <a:pt x="3514" y="3052"/>
                    <a:pt x="3713" y="2616"/>
                  </a:cubicBezTo>
                  <a:close/>
                  <a:moveTo>
                    <a:pt x="2659" y="2246"/>
                  </a:moveTo>
                  <a:lnTo>
                    <a:pt x="2659" y="2246"/>
                  </a:lnTo>
                  <a:cubicBezTo>
                    <a:pt x="2321" y="2864"/>
                    <a:pt x="1969" y="3473"/>
                    <a:pt x="1617" y="4083"/>
                  </a:cubicBezTo>
                  <a:cubicBezTo>
                    <a:pt x="1438" y="4002"/>
                    <a:pt x="1253" y="3950"/>
                    <a:pt x="1086" y="3869"/>
                  </a:cubicBezTo>
                  <a:cubicBezTo>
                    <a:pt x="1634" y="3352"/>
                    <a:pt x="2131" y="2783"/>
                    <a:pt x="2659" y="2246"/>
                  </a:cubicBezTo>
                  <a:close/>
                  <a:moveTo>
                    <a:pt x="2994" y="3240"/>
                  </a:moveTo>
                  <a:cubicBezTo>
                    <a:pt x="2743" y="3693"/>
                    <a:pt x="2480" y="4137"/>
                    <a:pt x="2226" y="4588"/>
                  </a:cubicBezTo>
                  <a:lnTo>
                    <a:pt x="2226" y="4591"/>
                  </a:lnTo>
                  <a:cubicBezTo>
                    <a:pt x="2142" y="4484"/>
                    <a:pt x="2053" y="4386"/>
                    <a:pt x="1955" y="4296"/>
                  </a:cubicBezTo>
                  <a:cubicBezTo>
                    <a:pt x="2298" y="3941"/>
                    <a:pt x="2645" y="3589"/>
                    <a:pt x="2994" y="3240"/>
                  </a:cubicBezTo>
                  <a:close/>
                  <a:moveTo>
                    <a:pt x="4420" y="3248"/>
                  </a:moveTo>
                  <a:cubicBezTo>
                    <a:pt x="4538" y="3306"/>
                    <a:pt x="4663" y="3349"/>
                    <a:pt x="4792" y="3375"/>
                  </a:cubicBezTo>
                  <a:cubicBezTo>
                    <a:pt x="4850" y="3387"/>
                    <a:pt x="4911" y="3393"/>
                    <a:pt x="4971" y="3398"/>
                  </a:cubicBezTo>
                  <a:cubicBezTo>
                    <a:pt x="4946" y="3404"/>
                    <a:pt x="4920" y="3413"/>
                    <a:pt x="4896" y="3430"/>
                  </a:cubicBezTo>
                  <a:cubicBezTo>
                    <a:pt x="4429" y="3846"/>
                    <a:pt x="3975" y="4273"/>
                    <a:pt x="3528" y="4709"/>
                  </a:cubicBezTo>
                  <a:cubicBezTo>
                    <a:pt x="3840" y="4233"/>
                    <a:pt x="4169" y="3768"/>
                    <a:pt x="4420" y="3248"/>
                  </a:cubicBezTo>
                  <a:close/>
                  <a:moveTo>
                    <a:pt x="3687" y="3817"/>
                  </a:moveTo>
                  <a:cubicBezTo>
                    <a:pt x="3361" y="4337"/>
                    <a:pt x="3008" y="4836"/>
                    <a:pt x="2734" y="5388"/>
                  </a:cubicBezTo>
                  <a:cubicBezTo>
                    <a:pt x="2653" y="5243"/>
                    <a:pt x="2572" y="5099"/>
                    <a:pt x="2486" y="4963"/>
                  </a:cubicBezTo>
                  <a:cubicBezTo>
                    <a:pt x="2878" y="4562"/>
                    <a:pt x="3265" y="4175"/>
                    <a:pt x="3684" y="3817"/>
                  </a:cubicBezTo>
                  <a:close/>
                  <a:moveTo>
                    <a:pt x="5139" y="3421"/>
                  </a:moveTo>
                  <a:lnTo>
                    <a:pt x="5139" y="3421"/>
                  </a:lnTo>
                  <a:cubicBezTo>
                    <a:pt x="5256" y="3429"/>
                    <a:pt x="5373" y="3432"/>
                    <a:pt x="5489" y="3432"/>
                  </a:cubicBezTo>
                  <a:cubicBezTo>
                    <a:pt x="5655" y="3432"/>
                    <a:pt x="5821" y="3427"/>
                    <a:pt x="5986" y="3427"/>
                  </a:cubicBezTo>
                  <a:cubicBezTo>
                    <a:pt x="6350" y="3427"/>
                    <a:pt x="6707" y="3450"/>
                    <a:pt x="7044" y="3595"/>
                  </a:cubicBezTo>
                  <a:cubicBezTo>
                    <a:pt x="6660" y="3953"/>
                    <a:pt x="6291" y="4322"/>
                    <a:pt x="5942" y="4706"/>
                  </a:cubicBezTo>
                  <a:cubicBezTo>
                    <a:pt x="6115" y="4478"/>
                    <a:pt x="6276" y="4247"/>
                    <a:pt x="6455" y="4019"/>
                  </a:cubicBezTo>
                  <a:cubicBezTo>
                    <a:pt x="6569" y="3872"/>
                    <a:pt x="6461" y="3701"/>
                    <a:pt x="6318" y="3701"/>
                  </a:cubicBezTo>
                  <a:cubicBezTo>
                    <a:pt x="6276" y="3701"/>
                    <a:pt x="6230" y="3716"/>
                    <a:pt x="6187" y="3751"/>
                  </a:cubicBezTo>
                  <a:cubicBezTo>
                    <a:pt x="5448" y="4351"/>
                    <a:pt x="4749" y="4989"/>
                    <a:pt x="4074" y="5650"/>
                  </a:cubicBezTo>
                  <a:cubicBezTo>
                    <a:pt x="4460" y="4995"/>
                    <a:pt x="4870" y="4351"/>
                    <a:pt x="5188" y="3655"/>
                  </a:cubicBezTo>
                  <a:cubicBezTo>
                    <a:pt x="5228" y="3575"/>
                    <a:pt x="5208" y="3479"/>
                    <a:pt x="5139" y="3421"/>
                  </a:cubicBezTo>
                  <a:close/>
                  <a:moveTo>
                    <a:pt x="8237" y="5194"/>
                  </a:moveTo>
                  <a:lnTo>
                    <a:pt x="8237" y="5194"/>
                  </a:lnTo>
                  <a:cubicBezTo>
                    <a:pt x="8248" y="5382"/>
                    <a:pt x="8214" y="5569"/>
                    <a:pt x="8139" y="5740"/>
                  </a:cubicBezTo>
                  <a:cubicBezTo>
                    <a:pt x="7960" y="6130"/>
                    <a:pt x="7541" y="6265"/>
                    <a:pt x="7088" y="6294"/>
                  </a:cubicBezTo>
                  <a:cubicBezTo>
                    <a:pt x="7287" y="6072"/>
                    <a:pt x="7495" y="5855"/>
                    <a:pt x="7700" y="5639"/>
                  </a:cubicBezTo>
                  <a:cubicBezTo>
                    <a:pt x="7741" y="5673"/>
                    <a:pt x="7793" y="5694"/>
                    <a:pt x="7844" y="5694"/>
                  </a:cubicBezTo>
                  <a:cubicBezTo>
                    <a:pt x="7902" y="5694"/>
                    <a:pt x="7959" y="5668"/>
                    <a:pt x="8000" y="5604"/>
                  </a:cubicBezTo>
                  <a:cubicBezTo>
                    <a:pt x="8092" y="5474"/>
                    <a:pt x="8159" y="5330"/>
                    <a:pt x="8237" y="5194"/>
                  </a:cubicBezTo>
                  <a:close/>
                  <a:moveTo>
                    <a:pt x="4354" y="4438"/>
                  </a:moveTo>
                  <a:lnTo>
                    <a:pt x="4354" y="4438"/>
                  </a:lnTo>
                  <a:cubicBezTo>
                    <a:pt x="3990" y="5064"/>
                    <a:pt x="3603" y="5676"/>
                    <a:pt x="3280" y="6326"/>
                  </a:cubicBezTo>
                  <a:cubicBezTo>
                    <a:pt x="3158" y="6153"/>
                    <a:pt x="3049" y="5974"/>
                    <a:pt x="2951" y="5789"/>
                  </a:cubicBezTo>
                  <a:cubicBezTo>
                    <a:pt x="3413" y="5333"/>
                    <a:pt x="3880" y="4882"/>
                    <a:pt x="4354" y="4438"/>
                  </a:cubicBezTo>
                  <a:close/>
                  <a:moveTo>
                    <a:pt x="5156" y="5139"/>
                  </a:moveTo>
                  <a:lnTo>
                    <a:pt x="5156" y="5139"/>
                  </a:lnTo>
                  <a:cubicBezTo>
                    <a:pt x="4775" y="5673"/>
                    <a:pt x="4426" y="6231"/>
                    <a:pt x="4111" y="6808"/>
                  </a:cubicBezTo>
                  <a:cubicBezTo>
                    <a:pt x="4103" y="6822"/>
                    <a:pt x="4111" y="6837"/>
                    <a:pt x="4105" y="6851"/>
                  </a:cubicBezTo>
                  <a:cubicBezTo>
                    <a:pt x="3918" y="6851"/>
                    <a:pt x="3736" y="6785"/>
                    <a:pt x="3594" y="6666"/>
                  </a:cubicBezTo>
                  <a:lnTo>
                    <a:pt x="3594" y="6664"/>
                  </a:lnTo>
                  <a:cubicBezTo>
                    <a:pt x="4094" y="6132"/>
                    <a:pt x="4616" y="5627"/>
                    <a:pt x="5156" y="5139"/>
                  </a:cubicBezTo>
                  <a:close/>
                  <a:moveTo>
                    <a:pt x="1518" y="0"/>
                  </a:moveTo>
                  <a:cubicBezTo>
                    <a:pt x="577" y="0"/>
                    <a:pt x="135" y="796"/>
                    <a:pt x="40" y="1646"/>
                  </a:cubicBezTo>
                  <a:cubicBezTo>
                    <a:pt x="0" y="2018"/>
                    <a:pt x="6" y="2599"/>
                    <a:pt x="130" y="3115"/>
                  </a:cubicBezTo>
                  <a:cubicBezTo>
                    <a:pt x="124" y="3153"/>
                    <a:pt x="136" y="3193"/>
                    <a:pt x="162" y="3222"/>
                  </a:cubicBezTo>
                  <a:cubicBezTo>
                    <a:pt x="286" y="3655"/>
                    <a:pt x="497" y="4031"/>
                    <a:pt x="863" y="4166"/>
                  </a:cubicBezTo>
                  <a:cubicBezTo>
                    <a:pt x="2266" y="4698"/>
                    <a:pt x="2307" y="5951"/>
                    <a:pt x="3268" y="6921"/>
                  </a:cubicBezTo>
                  <a:cubicBezTo>
                    <a:pt x="3483" y="7138"/>
                    <a:pt x="3713" y="7225"/>
                    <a:pt x="3945" y="7225"/>
                  </a:cubicBezTo>
                  <a:cubicBezTo>
                    <a:pt x="4568" y="7225"/>
                    <a:pt x="5204" y="6595"/>
                    <a:pt x="5598" y="6176"/>
                  </a:cubicBezTo>
                  <a:cubicBezTo>
                    <a:pt x="5658" y="6111"/>
                    <a:pt x="5600" y="6025"/>
                    <a:pt x="5534" y="6025"/>
                  </a:cubicBezTo>
                  <a:cubicBezTo>
                    <a:pt x="5513" y="6025"/>
                    <a:pt x="5493" y="6033"/>
                    <a:pt x="5474" y="6052"/>
                  </a:cubicBezTo>
                  <a:cubicBezTo>
                    <a:pt x="5257" y="6268"/>
                    <a:pt x="5018" y="6462"/>
                    <a:pt x="4761" y="6629"/>
                  </a:cubicBezTo>
                  <a:cubicBezTo>
                    <a:pt x="5350" y="5951"/>
                    <a:pt x="5933" y="5266"/>
                    <a:pt x="6548" y="4617"/>
                  </a:cubicBezTo>
                  <a:lnTo>
                    <a:pt x="6548" y="4617"/>
                  </a:lnTo>
                  <a:cubicBezTo>
                    <a:pt x="6343" y="4914"/>
                    <a:pt x="6152" y="5217"/>
                    <a:pt x="5939" y="5512"/>
                  </a:cubicBezTo>
                  <a:cubicBezTo>
                    <a:pt x="5838" y="5652"/>
                    <a:pt x="5975" y="5793"/>
                    <a:pt x="6114" y="5793"/>
                  </a:cubicBezTo>
                  <a:cubicBezTo>
                    <a:pt x="6159" y="5793"/>
                    <a:pt x="6204" y="5779"/>
                    <a:pt x="6242" y="5746"/>
                  </a:cubicBezTo>
                  <a:cubicBezTo>
                    <a:pt x="6533" y="5477"/>
                    <a:pt x="6834" y="5223"/>
                    <a:pt x="7134" y="4966"/>
                  </a:cubicBezTo>
                  <a:lnTo>
                    <a:pt x="7134" y="4966"/>
                  </a:lnTo>
                  <a:cubicBezTo>
                    <a:pt x="6912" y="5396"/>
                    <a:pt x="6704" y="5829"/>
                    <a:pt x="6516" y="6277"/>
                  </a:cubicBezTo>
                  <a:cubicBezTo>
                    <a:pt x="6239" y="6251"/>
                    <a:pt x="5985" y="6205"/>
                    <a:pt x="5800" y="6173"/>
                  </a:cubicBezTo>
                  <a:cubicBezTo>
                    <a:pt x="5788" y="6170"/>
                    <a:pt x="5775" y="6169"/>
                    <a:pt x="5764" y="6169"/>
                  </a:cubicBezTo>
                  <a:cubicBezTo>
                    <a:pt x="5580" y="6169"/>
                    <a:pt x="5512" y="6452"/>
                    <a:pt x="5711" y="6490"/>
                  </a:cubicBezTo>
                  <a:cubicBezTo>
                    <a:pt x="5973" y="6542"/>
                    <a:pt x="6239" y="6580"/>
                    <a:pt x="6504" y="6603"/>
                  </a:cubicBezTo>
                  <a:cubicBezTo>
                    <a:pt x="6548" y="6643"/>
                    <a:pt x="6604" y="6668"/>
                    <a:pt x="6659" y="6668"/>
                  </a:cubicBezTo>
                  <a:cubicBezTo>
                    <a:pt x="6704" y="6668"/>
                    <a:pt x="6747" y="6652"/>
                    <a:pt x="6782" y="6615"/>
                  </a:cubicBezTo>
                  <a:cubicBezTo>
                    <a:pt x="6793" y="6615"/>
                    <a:pt x="6803" y="6615"/>
                    <a:pt x="6814" y="6615"/>
                  </a:cubicBezTo>
                  <a:cubicBezTo>
                    <a:pt x="7432" y="6615"/>
                    <a:pt x="8019" y="6452"/>
                    <a:pt x="8424" y="5904"/>
                  </a:cubicBezTo>
                  <a:cubicBezTo>
                    <a:pt x="8982" y="5154"/>
                    <a:pt x="8202" y="4129"/>
                    <a:pt x="7697" y="3618"/>
                  </a:cubicBezTo>
                  <a:cubicBezTo>
                    <a:pt x="7757" y="3523"/>
                    <a:pt x="7827" y="3430"/>
                    <a:pt x="7887" y="3335"/>
                  </a:cubicBezTo>
                  <a:cubicBezTo>
                    <a:pt x="7983" y="3187"/>
                    <a:pt x="7853" y="3058"/>
                    <a:pt x="7717" y="3058"/>
                  </a:cubicBezTo>
                  <a:cubicBezTo>
                    <a:pt x="7672" y="3058"/>
                    <a:pt x="7626" y="3072"/>
                    <a:pt x="7587" y="3104"/>
                  </a:cubicBezTo>
                  <a:cubicBezTo>
                    <a:pt x="7495" y="3179"/>
                    <a:pt x="7411" y="3266"/>
                    <a:pt x="7322" y="3344"/>
                  </a:cubicBezTo>
                  <a:cubicBezTo>
                    <a:pt x="6222" y="2760"/>
                    <a:pt x="4634" y="3624"/>
                    <a:pt x="3872" y="2336"/>
                  </a:cubicBezTo>
                  <a:cubicBezTo>
                    <a:pt x="3704" y="2056"/>
                    <a:pt x="3574" y="1773"/>
                    <a:pt x="3447" y="1505"/>
                  </a:cubicBezTo>
                  <a:lnTo>
                    <a:pt x="3453" y="1493"/>
                  </a:lnTo>
                  <a:cubicBezTo>
                    <a:pt x="3514" y="1383"/>
                    <a:pt x="3441" y="1250"/>
                    <a:pt x="3317" y="1242"/>
                  </a:cubicBezTo>
                  <a:cubicBezTo>
                    <a:pt x="2982" y="581"/>
                    <a:pt x="2601" y="61"/>
                    <a:pt x="1623" y="3"/>
                  </a:cubicBezTo>
                  <a:cubicBezTo>
                    <a:pt x="1587" y="1"/>
                    <a:pt x="1553" y="0"/>
                    <a:pt x="151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6545;p57">
              <a:extLst>
                <a:ext uri="{FF2B5EF4-FFF2-40B4-BE49-F238E27FC236}">
                  <a16:creationId xmlns:a16="http://schemas.microsoft.com/office/drawing/2014/main" id="{A7F86762-7D1A-4D31-BE12-AB5DA25CD504}"/>
                </a:ext>
              </a:extLst>
            </p:cNvPr>
            <p:cNvSpPr/>
            <p:nvPr/>
          </p:nvSpPr>
          <p:spPr>
            <a:xfrm>
              <a:off x="1737125" y="905350"/>
              <a:ext cx="192825" cy="321850"/>
            </a:xfrm>
            <a:custGeom>
              <a:avLst/>
              <a:gdLst/>
              <a:ahLst/>
              <a:cxnLst/>
              <a:rect l="l" t="t" r="r" b="b"/>
              <a:pathLst>
                <a:path w="7713" h="12874" extrusionOk="0">
                  <a:moveTo>
                    <a:pt x="2523" y="1009"/>
                  </a:moveTo>
                  <a:cubicBezTo>
                    <a:pt x="1921" y="1856"/>
                    <a:pt x="1371" y="2721"/>
                    <a:pt x="901" y="3654"/>
                  </a:cubicBezTo>
                  <a:cubicBezTo>
                    <a:pt x="1260" y="2540"/>
                    <a:pt x="1908" y="1342"/>
                    <a:pt x="2523" y="1009"/>
                  </a:cubicBezTo>
                  <a:close/>
                  <a:moveTo>
                    <a:pt x="3306" y="1189"/>
                  </a:moveTo>
                  <a:cubicBezTo>
                    <a:pt x="3418" y="1342"/>
                    <a:pt x="3508" y="1512"/>
                    <a:pt x="3569" y="1694"/>
                  </a:cubicBezTo>
                  <a:cubicBezTo>
                    <a:pt x="3561" y="1693"/>
                    <a:pt x="3554" y="1692"/>
                    <a:pt x="3546" y="1692"/>
                  </a:cubicBezTo>
                  <a:cubicBezTo>
                    <a:pt x="3496" y="1692"/>
                    <a:pt x="3446" y="1717"/>
                    <a:pt x="3416" y="1757"/>
                  </a:cubicBezTo>
                  <a:cubicBezTo>
                    <a:pt x="2864" y="2551"/>
                    <a:pt x="2310" y="3319"/>
                    <a:pt x="1698" y="4067"/>
                  </a:cubicBezTo>
                  <a:cubicBezTo>
                    <a:pt x="1571" y="4229"/>
                    <a:pt x="1213" y="4696"/>
                    <a:pt x="982" y="4979"/>
                  </a:cubicBezTo>
                  <a:lnTo>
                    <a:pt x="979" y="4979"/>
                  </a:lnTo>
                  <a:cubicBezTo>
                    <a:pt x="988" y="4950"/>
                    <a:pt x="982" y="4922"/>
                    <a:pt x="967" y="4896"/>
                  </a:cubicBezTo>
                  <a:cubicBezTo>
                    <a:pt x="1028" y="4803"/>
                    <a:pt x="1097" y="4699"/>
                    <a:pt x="1193" y="4561"/>
                  </a:cubicBezTo>
                  <a:cubicBezTo>
                    <a:pt x="1686" y="3839"/>
                    <a:pt x="2128" y="3120"/>
                    <a:pt x="2509" y="2369"/>
                  </a:cubicBezTo>
                  <a:cubicBezTo>
                    <a:pt x="2769" y="1971"/>
                    <a:pt x="3032" y="1576"/>
                    <a:pt x="3306" y="1189"/>
                  </a:cubicBezTo>
                  <a:close/>
                  <a:moveTo>
                    <a:pt x="3667" y="2009"/>
                  </a:moveTo>
                  <a:cubicBezTo>
                    <a:pt x="3742" y="2297"/>
                    <a:pt x="3800" y="2589"/>
                    <a:pt x="3840" y="2883"/>
                  </a:cubicBezTo>
                  <a:cubicBezTo>
                    <a:pt x="3872" y="3062"/>
                    <a:pt x="3903" y="3227"/>
                    <a:pt x="3938" y="3397"/>
                  </a:cubicBezTo>
                  <a:lnTo>
                    <a:pt x="3932" y="3397"/>
                  </a:lnTo>
                  <a:cubicBezTo>
                    <a:pt x="3903" y="3323"/>
                    <a:pt x="3834" y="3282"/>
                    <a:pt x="3763" y="3282"/>
                  </a:cubicBezTo>
                  <a:cubicBezTo>
                    <a:pt x="3721" y="3282"/>
                    <a:pt x="3678" y="3297"/>
                    <a:pt x="3644" y="3328"/>
                  </a:cubicBezTo>
                  <a:cubicBezTo>
                    <a:pt x="3330" y="3617"/>
                    <a:pt x="1992" y="5145"/>
                    <a:pt x="1930" y="5145"/>
                  </a:cubicBezTo>
                  <a:cubicBezTo>
                    <a:pt x="1911" y="5145"/>
                    <a:pt x="2006" y="5009"/>
                    <a:pt x="2275" y="4665"/>
                  </a:cubicBezTo>
                  <a:cubicBezTo>
                    <a:pt x="2913" y="3848"/>
                    <a:pt x="3349" y="2979"/>
                    <a:pt x="3667" y="2009"/>
                  </a:cubicBezTo>
                  <a:close/>
                  <a:moveTo>
                    <a:pt x="3941" y="3446"/>
                  </a:moveTo>
                  <a:lnTo>
                    <a:pt x="3941" y="3446"/>
                  </a:lnTo>
                  <a:cubicBezTo>
                    <a:pt x="4004" y="3790"/>
                    <a:pt x="4097" y="4128"/>
                    <a:pt x="4218" y="4454"/>
                  </a:cubicBezTo>
                  <a:cubicBezTo>
                    <a:pt x="4211" y="4453"/>
                    <a:pt x="4203" y="4452"/>
                    <a:pt x="4196" y="4452"/>
                  </a:cubicBezTo>
                  <a:cubicBezTo>
                    <a:pt x="4166" y="4452"/>
                    <a:pt x="4137" y="4461"/>
                    <a:pt x="4111" y="4480"/>
                  </a:cubicBezTo>
                  <a:lnTo>
                    <a:pt x="4108" y="4480"/>
                  </a:lnTo>
                  <a:cubicBezTo>
                    <a:pt x="3297" y="5054"/>
                    <a:pt x="2541" y="5701"/>
                    <a:pt x="1854" y="6420"/>
                  </a:cubicBezTo>
                  <a:cubicBezTo>
                    <a:pt x="2342" y="5909"/>
                    <a:pt x="3369" y="4543"/>
                    <a:pt x="3927" y="3547"/>
                  </a:cubicBezTo>
                  <a:cubicBezTo>
                    <a:pt x="3941" y="3516"/>
                    <a:pt x="3947" y="3481"/>
                    <a:pt x="3941" y="3446"/>
                  </a:cubicBezTo>
                  <a:close/>
                  <a:moveTo>
                    <a:pt x="4752" y="5456"/>
                  </a:moveTo>
                  <a:cubicBezTo>
                    <a:pt x="4816" y="5551"/>
                    <a:pt x="4868" y="5646"/>
                    <a:pt x="4940" y="5742"/>
                  </a:cubicBezTo>
                  <a:cubicBezTo>
                    <a:pt x="4975" y="5785"/>
                    <a:pt x="5015" y="5822"/>
                    <a:pt x="5050" y="5863"/>
                  </a:cubicBezTo>
                  <a:lnTo>
                    <a:pt x="5047" y="5863"/>
                  </a:lnTo>
                  <a:cubicBezTo>
                    <a:pt x="4703" y="6088"/>
                    <a:pt x="4380" y="6336"/>
                    <a:pt x="4077" y="6610"/>
                  </a:cubicBezTo>
                  <a:cubicBezTo>
                    <a:pt x="4316" y="6235"/>
                    <a:pt x="4541" y="5851"/>
                    <a:pt x="4752" y="5456"/>
                  </a:cubicBezTo>
                  <a:close/>
                  <a:moveTo>
                    <a:pt x="3168" y="2472"/>
                  </a:moveTo>
                  <a:cubicBezTo>
                    <a:pt x="3184" y="2472"/>
                    <a:pt x="3110" y="2651"/>
                    <a:pt x="2879" y="3146"/>
                  </a:cubicBezTo>
                  <a:cubicBezTo>
                    <a:pt x="2448" y="4064"/>
                    <a:pt x="1730" y="4838"/>
                    <a:pt x="1068" y="5594"/>
                  </a:cubicBezTo>
                  <a:cubicBezTo>
                    <a:pt x="967" y="5710"/>
                    <a:pt x="1060" y="5901"/>
                    <a:pt x="1188" y="5901"/>
                  </a:cubicBezTo>
                  <a:cubicBezTo>
                    <a:pt x="1217" y="5901"/>
                    <a:pt x="1248" y="5892"/>
                    <a:pt x="1279" y="5869"/>
                  </a:cubicBezTo>
                  <a:cubicBezTo>
                    <a:pt x="2036" y="5311"/>
                    <a:pt x="2714" y="4694"/>
                    <a:pt x="3398" y="4044"/>
                  </a:cubicBezTo>
                  <a:lnTo>
                    <a:pt x="3398" y="4044"/>
                  </a:lnTo>
                  <a:cubicBezTo>
                    <a:pt x="2711" y="4696"/>
                    <a:pt x="2004" y="5782"/>
                    <a:pt x="1484" y="6778"/>
                  </a:cubicBezTo>
                  <a:cubicBezTo>
                    <a:pt x="1331" y="6408"/>
                    <a:pt x="1149" y="6024"/>
                    <a:pt x="800" y="5661"/>
                  </a:cubicBezTo>
                  <a:cubicBezTo>
                    <a:pt x="757" y="5612"/>
                    <a:pt x="725" y="5554"/>
                    <a:pt x="705" y="5493"/>
                  </a:cubicBezTo>
                  <a:cubicBezTo>
                    <a:pt x="1328" y="4945"/>
                    <a:pt x="1914" y="4367"/>
                    <a:pt x="2420" y="3698"/>
                  </a:cubicBezTo>
                  <a:cubicBezTo>
                    <a:pt x="2588" y="3474"/>
                    <a:pt x="3130" y="2472"/>
                    <a:pt x="3168" y="2472"/>
                  </a:cubicBezTo>
                  <a:close/>
                  <a:moveTo>
                    <a:pt x="3647" y="5141"/>
                  </a:moveTo>
                  <a:cubicBezTo>
                    <a:pt x="3104" y="5952"/>
                    <a:pt x="2544" y="6755"/>
                    <a:pt x="1995" y="7563"/>
                  </a:cubicBezTo>
                  <a:cubicBezTo>
                    <a:pt x="1902" y="7698"/>
                    <a:pt x="2038" y="7853"/>
                    <a:pt x="2173" y="7853"/>
                  </a:cubicBezTo>
                  <a:cubicBezTo>
                    <a:pt x="2218" y="7853"/>
                    <a:pt x="2262" y="7836"/>
                    <a:pt x="2298" y="7797"/>
                  </a:cubicBezTo>
                  <a:cubicBezTo>
                    <a:pt x="2959" y="7082"/>
                    <a:pt x="3653" y="6407"/>
                    <a:pt x="4354" y="5730"/>
                  </a:cubicBezTo>
                  <a:lnTo>
                    <a:pt x="4354" y="5730"/>
                  </a:lnTo>
                  <a:cubicBezTo>
                    <a:pt x="3760" y="6305"/>
                    <a:pt x="3074" y="7394"/>
                    <a:pt x="2489" y="8221"/>
                  </a:cubicBezTo>
                  <a:cubicBezTo>
                    <a:pt x="2054" y="7965"/>
                    <a:pt x="1843" y="7616"/>
                    <a:pt x="1673" y="7224"/>
                  </a:cubicBezTo>
                  <a:lnTo>
                    <a:pt x="1673" y="7224"/>
                  </a:lnTo>
                  <a:cubicBezTo>
                    <a:pt x="2282" y="6512"/>
                    <a:pt x="3130" y="5909"/>
                    <a:pt x="3647" y="5141"/>
                  </a:cubicBezTo>
                  <a:close/>
                  <a:moveTo>
                    <a:pt x="5341" y="6195"/>
                  </a:moveTo>
                  <a:cubicBezTo>
                    <a:pt x="5431" y="6290"/>
                    <a:pt x="5526" y="6380"/>
                    <a:pt x="5624" y="6472"/>
                  </a:cubicBezTo>
                  <a:cubicBezTo>
                    <a:pt x="4873" y="7054"/>
                    <a:pt x="4158" y="7676"/>
                    <a:pt x="3475" y="8336"/>
                  </a:cubicBezTo>
                  <a:lnTo>
                    <a:pt x="3475" y="8336"/>
                  </a:lnTo>
                  <a:cubicBezTo>
                    <a:pt x="4217" y="7616"/>
                    <a:pt x="4762" y="7090"/>
                    <a:pt x="5341" y="6195"/>
                  </a:cubicBezTo>
                  <a:close/>
                  <a:moveTo>
                    <a:pt x="4694" y="6532"/>
                  </a:moveTo>
                  <a:cubicBezTo>
                    <a:pt x="4276" y="7214"/>
                    <a:pt x="3720" y="7854"/>
                    <a:pt x="3199" y="8496"/>
                  </a:cubicBezTo>
                  <a:cubicBezTo>
                    <a:pt x="3094" y="8470"/>
                    <a:pt x="2988" y="8439"/>
                    <a:pt x="2886" y="8402"/>
                  </a:cubicBezTo>
                  <a:lnTo>
                    <a:pt x="2886" y="8402"/>
                  </a:lnTo>
                  <a:cubicBezTo>
                    <a:pt x="3467" y="7826"/>
                    <a:pt x="4295" y="7182"/>
                    <a:pt x="4694" y="6532"/>
                  </a:cubicBezTo>
                  <a:close/>
                  <a:moveTo>
                    <a:pt x="6386" y="7188"/>
                  </a:moveTo>
                  <a:cubicBezTo>
                    <a:pt x="6447" y="7246"/>
                    <a:pt x="6508" y="7300"/>
                    <a:pt x="6565" y="7358"/>
                  </a:cubicBezTo>
                  <a:cubicBezTo>
                    <a:pt x="6643" y="7439"/>
                    <a:pt x="6718" y="7526"/>
                    <a:pt x="6785" y="7615"/>
                  </a:cubicBezTo>
                  <a:cubicBezTo>
                    <a:pt x="6779" y="7621"/>
                    <a:pt x="6767" y="7618"/>
                    <a:pt x="6762" y="7627"/>
                  </a:cubicBezTo>
                  <a:cubicBezTo>
                    <a:pt x="6227" y="8221"/>
                    <a:pt x="5676" y="8787"/>
                    <a:pt x="5102" y="9342"/>
                  </a:cubicBezTo>
                  <a:lnTo>
                    <a:pt x="4894" y="9538"/>
                  </a:lnTo>
                  <a:cubicBezTo>
                    <a:pt x="5468" y="8816"/>
                    <a:pt x="5991" y="8077"/>
                    <a:pt x="6386" y="7188"/>
                  </a:cubicBezTo>
                  <a:close/>
                  <a:moveTo>
                    <a:pt x="5310" y="6989"/>
                  </a:moveTo>
                  <a:cubicBezTo>
                    <a:pt x="5339" y="6989"/>
                    <a:pt x="5232" y="7161"/>
                    <a:pt x="4888" y="7635"/>
                  </a:cubicBezTo>
                  <a:cubicBezTo>
                    <a:pt x="4296" y="8452"/>
                    <a:pt x="3684" y="9232"/>
                    <a:pt x="3110" y="10043"/>
                  </a:cubicBezTo>
                  <a:cubicBezTo>
                    <a:pt x="3245" y="9616"/>
                    <a:pt x="3410" y="9191"/>
                    <a:pt x="3545" y="8822"/>
                  </a:cubicBezTo>
                  <a:cubicBezTo>
                    <a:pt x="3771" y="8600"/>
                    <a:pt x="3996" y="8377"/>
                    <a:pt x="4224" y="8158"/>
                  </a:cubicBezTo>
                  <a:cubicBezTo>
                    <a:pt x="4377" y="8009"/>
                    <a:pt x="5242" y="6989"/>
                    <a:pt x="5310" y="6989"/>
                  </a:cubicBezTo>
                  <a:close/>
                  <a:moveTo>
                    <a:pt x="7013" y="7944"/>
                  </a:moveTo>
                  <a:cubicBezTo>
                    <a:pt x="7091" y="8080"/>
                    <a:pt x="7154" y="8219"/>
                    <a:pt x="7206" y="8366"/>
                  </a:cubicBezTo>
                  <a:cubicBezTo>
                    <a:pt x="6557" y="9085"/>
                    <a:pt x="5872" y="9766"/>
                    <a:pt x="5182" y="10442"/>
                  </a:cubicBezTo>
                  <a:cubicBezTo>
                    <a:pt x="5774" y="9599"/>
                    <a:pt x="6386" y="8764"/>
                    <a:pt x="7013" y="7944"/>
                  </a:cubicBezTo>
                  <a:close/>
                  <a:moveTo>
                    <a:pt x="5792" y="7590"/>
                  </a:moveTo>
                  <a:lnTo>
                    <a:pt x="5792" y="7590"/>
                  </a:lnTo>
                  <a:cubicBezTo>
                    <a:pt x="5160" y="9057"/>
                    <a:pt x="3800" y="10240"/>
                    <a:pt x="2841" y="11527"/>
                  </a:cubicBezTo>
                  <a:cubicBezTo>
                    <a:pt x="2838" y="11438"/>
                    <a:pt x="2838" y="11348"/>
                    <a:pt x="2847" y="11259"/>
                  </a:cubicBezTo>
                  <a:lnTo>
                    <a:pt x="2844" y="11259"/>
                  </a:lnTo>
                  <a:cubicBezTo>
                    <a:pt x="3802" y="10079"/>
                    <a:pt x="5259" y="8825"/>
                    <a:pt x="5792" y="7590"/>
                  </a:cubicBezTo>
                  <a:close/>
                  <a:moveTo>
                    <a:pt x="5087" y="9896"/>
                  </a:moveTo>
                  <a:lnTo>
                    <a:pt x="5087" y="9896"/>
                  </a:lnTo>
                  <a:cubicBezTo>
                    <a:pt x="4513" y="10693"/>
                    <a:pt x="3955" y="11498"/>
                    <a:pt x="3387" y="12301"/>
                  </a:cubicBezTo>
                  <a:lnTo>
                    <a:pt x="3390" y="12301"/>
                  </a:lnTo>
                  <a:cubicBezTo>
                    <a:pt x="3358" y="12347"/>
                    <a:pt x="3352" y="12405"/>
                    <a:pt x="3372" y="12457"/>
                  </a:cubicBezTo>
                  <a:cubicBezTo>
                    <a:pt x="3164" y="12350"/>
                    <a:pt x="3006" y="12171"/>
                    <a:pt x="2925" y="11951"/>
                  </a:cubicBezTo>
                  <a:cubicBezTo>
                    <a:pt x="2974" y="11951"/>
                    <a:pt x="3023" y="11931"/>
                    <a:pt x="3055" y="11897"/>
                  </a:cubicBezTo>
                  <a:cubicBezTo>
                    <a:pt x="3713" y="11212"/>
                    <a:pt x="4400" y="10554"/>
                    <a:pt x="5087" y="9896"/>
                  </a:cubicBezTo>
                  <a:close/>
                  <a:moveTo>
                    <a:pt x="2533" y="0"/>
                  </a:moveTo>
                  <a:cubicBezTo>
                    <a:pt x="2472" y="0"/>
                    <a:pt x="2411" y="36"/>
                    <a:pt x="2379" y="86"/>
                  </a:cubicBezTo>
                  <a:cubicBezTo>
                    <a:pt x="1334" y="1737"/>
                    <a:pt x="817" y="3559"/>
                    <a:pt x="168" y="5386"/>
                  </a:cubicBezTo>
                  <a:cubicBezTo>
                    <a:pt x="159" y="5424"/>
                    <a:pt x="162" y="5464"/>
                    <a:pt x="182" y="5499"/>
                  </a:cubicBezTo>
                  <a:cubicBezTo>
                    <a:pt x="150" y="5545"/>
                    <a:pt x="116" y="5591"/>
                    <a:pt x="84" y="5638"/>
                  </a:cubicBezTo>
                  <a:cubicBezTo>
                    <a:pt x="1" y="5758"/>
                    <a:pt x="112" y="5868"/>
                    <a:pt x="227" y="5868"/>
                  </a:cubicBezTo>
                  <a:cubicBezTo>
                    <a:pt x="263" y="5868"/>
                    <a:pt x="301" y="5857"/>
                    <a:pt x="332" y="5831"/>
                  </a:cubicBezTo>
                  <a:cubicBezTo>
                    <a:pt x="352" y="5811"/>
                    <a:pt x="373" y="5791"/>
                    <a:pt x="396" y="5773"/>
                  </a:cubicBezTo>
                  <a:cubicBezTo>
                    <a:pt x="1100" y="6660"/>
                    <a:pt x="1230" y="7794"/>
                    <a:pt x="2163" y="8519"/>
                  </a:cubicBezTo>
                  <a:cubicBezTo>
                    <a:pt x="2165" y="8522"/>
                    <a:pt x="2630" y="8701"/>
                    <a:pt x="2902" y="8871"/>
                  </a:cubicBezTo>
                  <a:cubicBezTo>
                    <a:pt x="2850" y="8937"/>
                    <a:pt x="2795" y="9001"/>
                    <a:pt x="2746" y="9067"/>
                  </a:cubicBezTo>
                  <a:cubicBezTo>
                    <a:pt x="2644" y="9205"/>
                    <a:pt x="2778" y="9345"/>
                    <a:pt x="2917" y="9345"/>
                  </a:cubicBezTo>
                  <a:cubicBezTo>
                    <a:pt x="2947" y="9345"/>
                    <a:pt x="2978" y="9339"/>
                    <a:pt x="3006" y="9324"/>
                  </a:cubicBezTo>
                  <a:lnTo>
                    <a:pt x="3006" y="9324"/>
                  </a:lnTo>
                  <a:cubicBezTo>
                    <a:pt x="2780" y="9936"/>
                    <a:pt x="2538" y="10534"/>
                    <a:pt x="2368" y="11163"/>
                  </a:cubicBezTo>
                  <a:cubicBezTo>
                    <a:pt x="2368" y="11166"/>
                    <a:pt x="2368" y="11169"/>
                    <a:pt x="2368" y="11172"/>
                  </a:cubicBezTo>
                  <a:cubicBezTo>
                    <a:pt x="2313" y="11261"/>
                    <a:pt x="2255" y="11345"/>
                    <a:pt x="2203" y="11435"/>
                  </a:cubicBezTo>
                  <a:cubicBezTo>
                    <a:pt x="2131" y="11556"/>
                    <a:pt x="2194" y="11660"/>
                    <a:pt x="2290" y="11703"/>
                  </a:cubicBezTo>
                  <a:cubicBezTo>
                    <a:pt x="2262" y="12611"/>
                    <a:pt x="2964" y="12874"/>
                    <a:pt x="3791" y="12874"/>
                  </a:cubicBezTo>
                  <a:cubicBezTo>
                    <a:pt x="4174" y="12874"/>
                    <a:pt x="4584" y="12817"/>
                    <a:pt x="4960" y="12742"/>
                  </a:cubicBezTo>
                  <a:cubicBezTo>
                    <a:pt x="5070" y="12723"/>
                    <a:pt x="5028" y="12571"/>
                    <a:pt x="4930" y="12571"/>
                  </a:cubicBezTo>
                  <a:cubicBezTo>
                    <a:pt x="4925" y="12571"/>
                    <a:pt x="4919" y="12571"/>
                    <a:pt x="4914" y="12572"/>
                  </a:cubicBezTo>
                  <a:cubicBezTo>
                    <a:pt x="4663" y="12612"/>
                    <a:pt x="4441" y="12631"/>
                    <a:pt x="4245" y="12631"/>
                  </a:cubicBezTo>
                  <a:cubicBezTo>
                    <a:pt x="4016" y="12631"/>
                    <a:pt x="3821" y="12606"/>
                    <a:pt x="3655" y="12561"/>
                  </a:cubicBezTo>
                  <a:cubicBezTo>
                    <a:pt x="3670" y="12552"/>
                    <a:pt x="3690" y="12555"/>
                    <a:pt x="3704" y="12540"/>
                  </a:cubicBezTo>
                  <a:cubicBezTo>
                    <a:pt x="4163" y="12027"/>
                    <a:pt x="4643" y="11533"/>
                    <a:pt x="5133" y="11051"/>
                  </a:cubicBezTo>
                  <a:lnTo>
                    <a:pt x="5133" y="11051"/>
                  </a:lnTo>
                  <a:cubicBezTo>
                    <a:pt x="5032" y="11189"/>
                    <a:pt x="4928" y="11339"/>
                    <a:pt x="4787" y="11541"/>
                  </a:cubicBezTo>
                  <a:cubicBezTo>
                    <a:pt x="4680" y="11694"/>
                    <a:pt x="4823" y="11842"/>
                    <a:pt x="4971" y="11842"/>
                  </a:cubicBezTo>
                  <a:cubicBezTo>
                    <a:pt x="5019" y="11842"/>
                    <a:pt x="5067" y="11826"/>
                    <a:pt x="5107" y="11790"/>
                  </a:cubicBezTo>
                  <a:cubicBezTo>
                    <a:pt x="5844" y="11123"/>
                    <a:pt x="6461" y="10248"/>
                    <a:pt x="7244" y="9636"/>
                  </a:cubicBezTo>
                  <a:lnTo>
                    <a:pt x="7244" y="9636"/>
                  </a:lnTo>
                  <a:cubicBezTo>
                    <a:pt x="6889" y="10984"/>
                    <a:pt x="5408" y="12142"/>
                    <a:pt x="4062" y="12263"/>
                  </a:cubicBezTo>
                  <a:cubicBezTo>
                    <a:pt x="3843" y="12283"/>
                    <a:pt x="3837" y="12616"/>
                    <a:pt x="4044" y="12616"/>
                  </a:cubicBezTo>
                  <a:cubicBezTo>
                    <a:pt x="4050" y="12616"/>
                    <a:pt x="4056" y="12616"/>
                    <a:pt x="4062" y="12615"/>
                  </a:cubicBezTo>
                  <a:cubicBezTo>
                    <a:pt x="6305" y="12408"/>
                    <a:pt x="7662" y="10765"/>
                    <a:pt x="7472" y="8706"/>
                  </a:cubicBezTo>
                  <a:cubicBezTo>
                    <a:pt x="7518" y="8640"/>
                    <a:pt x="7570" y="8579"/>
                    <a:pt x="7616" y="8513"/>
                  </a:cubicBezTo>
                  <a:cubicBezTo>
                    <a:pt x="7713" y="8373"/>
                    <a:pt x="7574" y="8224"/>
                    <a:pt x="7433" y="8224"/>
                  </a:cubicBezTo>
                  <a:cubicBezTo>
                    <a:pt x="7414" y="8224"/>
                    <a:pt x="7395" y="8227"/>
                    <a:pt x="7377" y="8233"/>
                  </a:cubicBezTo>
                  <a:cubicBezTo>
                    <a:pt x="7348" y="8089"/>
                    <a:pt x="7336" y="7944"/>
                    <a:pt x="7290" y="7794"/>
                  </a:cubicBezTo>
                  <a:cubicBezTo>
                    <a:pt x="6866" y="6382"/>
                    <a:pt x="4986" y="5565"/>
                    <a:pt x="4406" y="4073"/>
                  </a:cubicBezTo>
                  <a:cubicBezTo>
                    <a:pt x="3846" y="2638"/>
                    <a:pt x="4097" y="1587"/>
                    <a:pt x="3237" y="597"/>
                  </a:cubicBezTo>
                  <a:cubicBezTo>
                    <a:pt x="3248" y="556"/>
                    <a:pt x="3265" y="519"/>
                    <a:pt x="3277" y="478"/>
                  </a:cubicBezTo>
                  <a:cubicBezTo>
                    <a:pt x="3311" y="364"/>
                    <a:pt x="3227" y="294"/>
                    <a:pt x="3136" y="294"/>
                  </a:cubicBezTo>
                  <a:cubicBezTo>
                    <a:pt x="3088" y="294"/>
                    <a:pt x="3038" y="314"/>
                    <a:pt x="3003" y="357"/>
                  </a:cubicBezTo>
                  <a:cubicBezTo>
                    <a:pt x="2879" y="236"/>
                    <a:pt x="2749" y="126"/>
                    <a:pt x="2613" y="25"/>
                  </a:cubicBezTo>
                  <a:cubicBezTo>
                    <a:pt x="2588" y="8"/>
                    <a:pt x="2561" y="0"/>
                    <a:pt x="253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6546;p57">
              <a:extLst>
                <a:ext uri="{FF2B5EF4-FFF2-40B4-BE49-F238E27FC236}">
                  <a16:creationId xmlns:a16="http://schemas.microsoft.com/office/drawing/2014/main" id="{737A1E47-925B-4844-9EBD-E7DF3ABD90A2}"/>
                </a:ext>
              </a:extLst>
            </p:cNvPr>
            <p:cNvSpPr/>
            <p:nvPr/>
          </p:nvSpPr>
          <p:spPr>
            <a:xfrm>
              <a:off x="3134800" y="2033550"/>
              <a:ext cx="230750" cy="177850"/>
            </a:xfrm>
            <a:custGeom>
              <a:avLst/>
              <a:gdLst/>
              <a:ahLst/>
              <a:cxnLst/>
              <a:rect l="l" t="t" r="r" b="b"/>
              <a:pathLst>
                <a:path w="9230" h="7114" extrusionOk="0">
                  <a:moveTo>
                    <a:pt x="3043" y="477"/>
                  </a:moveTo>
                  <a:lnTo>
                    <a:pt x="3043" y="477"/>
                  </a:lnTo>
                  <a:cubicBezTo>
                    <a:pt x="2523" y="1006"/>
                    <a:pt x="2033" y="1551"/>
                    <a:pt x="1571" y="2123"/>
                  </a:cubicBezTo>
                  <a:cubicBezTo>
                    <a:pt x="1776" y="1698"/>
                    <a:pt x="1983" y="1277"/>
                    <a:pt x="2177" y="850"/>
                  </a:cubicBezTo>
                  <a:cubicBezTo>
                    <a:pt x="2188" y="821"/>
                    <a:pt x="2191" y="790"/>
                    <a:pt x="2186" y="762"/>
                  </a:cubicBezTo>
                  <a:lnTo>
                    <a:pt x="2186" y="762"/>
                  </a:lnTo>
                  <a:cubicBezTo>
                    <a:pt x="2465" y="644"/>
                    <a:pt x="2750" y="549"/>
                    <a:pt x="3043" y="477"/>
                  </a:cubicBezTo>
                  <a:close/>
                  <a:moveTo>
                    <a:pt x="1718" y="982"/>
                  </a:moveTo>
                  <a:lnTo>
                    <a:pt x="1718" y="982"/>
                  </a:lnTo>
                  <a:cubicBezTo>
                    <a:pt x="1337" y="1338"/>
                    <a:pt x="996" y="1730"/>
                    <a:pt x="696" y="2157"/>
                  </a:cubicBezTo>
                  <a:cubicBezTo>
                    <a:pt x="693" y="2146"/>
                    <a:pt x="690" y="2132"/>
                    <a:pt x="687" y="2123"/>
                  </a:cubicBezTo>
                  <a:cubicBezTo>
                    <a:pt x="546" y="1522"/>
                    <a:pt x="1054" y="1329"/>
                    <a:pt x="1501" y="1084"/>
                  </a:cubicBezTo>
                  <a:cubicBezTo>
                    <a:pt x="1573" y="1046"/>
                    <a:pt x="1646" y="1020"/>
                    <a:pt x="1718" y="982"/>
                  </a:cubicBezTo>
                  <a:close/>
                  <a:moveTo>
                    <a:pt x="8338" y="1791"/>
                  </a:moveTo>
                  <a:cubicBezTo>
                    <a:pt x="8572" y="2215"/>
                    <a:pt x="8349" y="2631"/>
                    <a:pt x="7965" y="2983"/>
                  </a:cubicBezTo>
                  <a:lnTo>
                    <a:pt x="7965" y="2980"/>
                  </a:lnTo>
                  <a:cubicBezTo>
                    <a:pt x="7991" y="2911"/>
                    <a:pt x="7962" y="2833"/>
                    <a:pt x="7896" y="2796"/>
                  </a:cubicBezTo>
                  <a:cubicBezTo>
                    <a:pt x="8052" y="2466"/>
                    <a:pt x="8199" y="2129"/>
                    <a:pt x="8338" y="1791"/>
                  </a:cubicBezTo>
                  <a:close/>
                  <a:moveTo>
                    <a:pt x="1689" y="1185"/>
                  </a:moveTo>
                  <a:cubicBezTo>
                    <a:pt x="1733" y="1185"/>
                    <a:pt x="1695" y="1324"/>
                    <a:pt x="1510" y="1696"/>
                  </a:cubicBezTo>
                  <a:lnTo>
                    <a:pt x="863" y="3001"/>
                  </a:lnTo>
                  <a:cubicBezTo>
                    <a:pt x="829" y="2778"/>
                    <a:pt x="782" y="2559"/>
                    <a:pt x="733" y="2339"/>
                  </a:cubicBezTo>
                  <a:cubicBezTo>
                    <a:pt x="733" y="2336"/>
                    <a:pt x="736" y="2339"/>
                    <a:pt x="739" y="2334"/>
                  </a:cubicBezTo>
                  <a:lnTo>
                    <a:pt x="739" y="2334"/>
                  </a:lnTo>
                  <a:cubicBezTo>
                    <a:pt x="739" y="2334"/>
                    <a:pt x="738" y="2335"/>
                    <a:pt x="738" y="2335"/>
                  </a:cubicBezTo>
                  <a:cubicBezTo>
                    <a:pt x="737" y="2335"/>
                    <a:pt x="1559" y="1185"/>
                    <a:pt x="1689" y="1185"/>
                  </a:cubicBezTo>
                  <a:close/>
                  <a:moveTo>
                    <a:pt x="6886" y="809"/>
                  </a:moveTo>
                  <a:cubicBezTo>
                    <a:pt x="7226" y="942"/>
                    <a:pt x="7550" y="1107"/>
                    <a:pt x="7856" y="1306"/>
                  </a:cubicBezTo>
                  <a:cubicBezTo>
                    <a:pt x="7913" y="1340"/>
                    <a:pt x="7957" y="1378"/>
                    <a:pt x="8003" y="1418"/>
                  </a:cubicBezTo>
                  <a:cubicBezTo>
                    <a:pt x="7512" y="1961"/>
                    <a:pt x="7059" y="2530"/>
                    <a:pt x="6611" y="3107"/>
                  </a:cubicBezTo>
                  <a:cubicBezTo>
                    <a:pt x="6903" y="2631"/>
                    <a:pt x="7189" y="2155"/>
                    <a:pt x="7408" y="1638"/>
                  </a:cubicBezTo>
                  <a:cubicBezTo>
                    <a:pt x="7466" y="1502"/>
                    <a:pt x="7367" y="1360"/>
                    <a:pt x="7247" y="1360"/>
                  </a:cubicBezTo>
                  <a:cubicBezTo>
                    <a:pt x="7206" y="1360"/>
                    <a:pt x="7163" y="1377"/>
                    <a:pt x="7122" y="1416"/>
                  </a:cubicBezTo>
                  <a:cubicBezTo>
                    <a:pt x="6793" y="1736"/>
                    <a:pt x="6487" y="2074"/>
                    <a:pt x="6190" y="2414"/>
                  </a:cubicBezTo>
                  <a:cubicBezTo>
                    <a:pt x="6441" y="1898"/>
                    <a:pt x="6675" y="1375"/>
                    <a:pt x="6886" y="838"/>
                  </a:cubicBezTo>
                  <a:cubicBezTo>
                    <a:pt x="6888" y="827"/>
                    <a:pt x="6883" y="821"/>
                    <a:pt x="6886" y="809"/>
                  </a:cubicBezTo>
                  <a:close/>
                  <a:moveTo>
                    <a:pt x="4273" y="336"/>
                  </a:moveTo>
                  <a:lnTo>
                    <a:pt x="4273" y="339"/>
                  </a:lnTo>
                  <a:cubicBezTo>
                    <a:pt x="4258" y="344"/>
                    <a:pt x="4241" y="344"/>
                    <a:pt x="4230" y="356"/>
                  </a:cubicBezTo>
                  <a:cubicBezTo>
                    <a:pt x="3274" y="1286"/>
                    <a:pt x="2564" y="2394"/>
                    <a:pt x="1744" y="3436"/>
                  </a:cubicBezTo>
                  <a:cubicBezTo>
                    <a:pt x="2434" y="2559"/>
                    <a:pt x="2979" y="1554"/>
                    <a:pt x="3410" y="509"/>
                  </a:cubicBezTo>
                  <a:cubicBezTo>
                    <a:pt x="3421" y="477"/>
                    <a:pt x="3421" y="446"/>
                    <a:pt x="3410" y="417"/>
                  </a:cubicBezTo>
                  <a:cubicBezTo>
                    <a:pt x="3693" y="368"/>
                    <a:pt x="3984" y="342"/>
                    <a:pt x="4273" y="336"/>
                  </a:cubicBezTo>
                  <a:close/>
                  <a:moveTo>
                    <a:pt x="3005" y="935"/>
                  </a:moveTo>
                  <a:cubicBezTo>
                    <a:pt x="3014" y="935"/>
                    <a:pt x="2926" y="1043"/>
                    <a:pt x="2740" y="1260"/>
                  </a:cubicBezTo>
                  <a:cubicBezTo>
                    <a:pt x="2318" y="2123"/>
                    <a:pt x="1796" y="2917"/>
                    <a:pt x="1423" y="3803"/>
                  </a:cubicBezTo>
                  <a:cubicBezTo>
                    <a:pt x="1348" y="3685"/>
                    <a:pt x="1233" y="3465"/>
                    <a:pt x="1094" y="3292"/>
                  </a:cubicBezTo>
                  <a:lnTo>
                    <a:pt x="1091" y="3292"/>
                  </a:lnTo>
                  <a:cubicBezTo>
                    <a:pt x="1348" y="2865"/>
                    <a:pt x="1637" y="2455"/>
                    <a:pt x="1952" y="2065"/>
                  </a:cubicBezTo>
                  <a:cubicBezTo>
                    <a:pt x="2174" y="1802"/>
                    <a:pt x="2405" y="1548"/>
                    <a:pt x="2645" y="1303"/>
                  </a:cubicBezTo>
                  <a:cubicBezTo>
                    <a:pt x="2875" y="1057"/>
                    <a:pt x="2996" y="935"/>
                    <a:pt x="3005" y="935"/>
                  </a:cubicBezTo>
                  <a:close/>
                  <a:moveTo>
                    <a:pt x="4691" y="332"/>
                  </a:moveTo>
                  <a:cubicBezTo>
                    <a:pt x="4738" y="332"/>
                    <a:pt x="4785" y="333"/>
                    <a:pt x="4833" y="336"/>
                  </a:cubicBezTo>
                  <a:lnTo>
                    <a:pt x="4833" y="339"/>
                  </a:lnTo>
                  <a:cubicBezTo>
                    <a:pt x="5422" y="379"/>
                    <a:pt x="6005" y="495"/>
                    <a:pt x="6562" y="685"/>
                  </a:cubicBezTo>
                  <a:cubicBezTo>
                    <a:pt x="5584" y="1675"/>
                    <a:pt x="4665" y="2706"/>
                    <a:pt x="3831" y="3803"/>
                  </a:cubicBezTo>
                  <a:cubicBezTo>
                    <a:pt x="4414" y="2758"/>
                    <a:pt x="5029" y="1730"/>
                    <a:pt x="5560" y="656"/>
                  </a:cubicBezTo>
                  <a:cubicBezTo>
                    <a:pt x="5619" y="538"/>
                    <a:pt x="5523" y="410"/>
                    <a:pt x="5414" y="410"/>
                  </a:cubicBezTo>
                  <a:cubicBezTo>
                    <a:pt x="5377" y="410"/>
                    <a:pt x="5338" y="425"/>
                    <a:pt x="5303" y="460"/>
                  </a:cubicBezTo>
                  <a:cubicBezTo>
                    <a:pt x="4622" y="1164"/>
                    <a:pt x="3984" y="1909"/>
                    <a:pt x="3395" y="2689"/>
                  </a:cubicBezTo>
                  <a:cubicBezTo>
                    <a:pt x="3776" y="1984"/>
                    <a:pt x="4146" y="1277"/>
                    <a:pt x="4478" y="547"/>
                  </a:cubicBezTo>
                  <a:cubicBezTo>
                    <a:pt x="4512" y="471"/>
                    <a:pt x="4484" y="382"/>
                    <a:pt x="4414" y="336"/>
                  </a:cubicBezTo>
                  <a:cubicBezTo>
                    <a:pt x="4507" y="336"/>
                    <a:pt x="4598" y="332"/>
                    <a:pt x="4691" y="332"/>
                  </a:cubicBezTo>
                  <a:close/>
                  <a:moveTo>
                    <a:pt x="3736" y="1352"/>
                  </a:moveTo>
                  <a:lnTo>
                    <a:pt x="3736" y="1352"/>
                  </a:lnTo>
                  <a:cubicBezTo>
                    <a:pt x="3170" y="2472"/>
                    <a:pt x="2546" y="3558"/>
                    <a:pt x="1960" y="4666"/>
                  </a:cubicBezTo>
                  <a:cubicBezTo>
                    <a:pt x="1836" y="4461"/>
                    <a:pt x="1709" y="4259"/>
                    <a:pt x="1582" y="4057"/>
                  </a:cubicBezTo>
                  <a:lnTo>
                    <a:pt x="1579" y="4057"/>
                  </a:lnTo>
                  <a:cubicBezTo>
                    <a:pt x="1605" y="4054"/>
                    <a:pt x="1628" y="4043"/>
                    <a:pt x="1646" y="4023"/>
                  </a:cubicBezTo>
                  <a:cubicBezTo>
                    <a:pt x="2382" y="3162"/>
                    <a:pt x="3008" y="2215"/>
                    <a:pt x="3736" y="1352"/>
                  </a:cubicBezTo>
                  <a:close/>
                  <a:moveTo>
                    <a:pt x="4671" y="1638"/>
                  </a:moveTo>
                  <a:cubicBezTo>
                    <a:pt x="3947" y="2951"/>
                    <a:pt x="3161" y="4230"/>
                    <a:pt x="2544" y="5599"/>
                  </a:cubicBezTo>
                  <a:cubicBezTo>
                    <a:pt x="2416" y="5397"/>
                    <a:pt x="2289" y="5195"/>
                    <a:pt x="2165" y="4990"/>
                  </a:cubicBezTo>
                  <a:lnTo>
                    <a:pt x="2162" y="4993"/>
                  </a:lnTo>
                  <a:cubicBezTo>
                    <a:pt x="2933" y="3820"/>
                    <a:pt x="3756" y="2692"/>
                    <a:pt x="4671" y="1638"/>
                  </a:cubicBezTo>
                  <a:close/>
                  <a:moveTo>
                    <a:pt x="6453" y="2660"/>
                  </a:moveTo>
                  <a:lnTo>
                    <a:pt x="6453" y="2660"/>
                  </a:lnTo>
                  <a:cubicBezTo>
                    <a:pt x="6034" y="3358"/>
                    <a:pt x="5581" y="4034"/>
                    <a:pt x="5260" y="4790"/>
                  </a:cubicBezTo>
                  <a:cubicBezTo>
                    <a:pt x="5243" y="4831"/>
                    <a:pt x="5240" y="4877"/>
                    <a:pt x="5252" y="4923"/>
                  </a:cubicBezTo>
                  <a:cubicBezTo>
                    <a:pt x="5047" y="5076"/>
                    <a:pt x="4856" y="5247"/>
                    <a:pt x="4680" y="5434"/>
                  </a:cubicBezTo>
                  <a:lnTo>
                    <a:pt x="4677" y="5434"/>
                  </a:lnTo>
                  <a:cubicBezTo>
                    <a:pt x="4486" y="5636"/>
                    <a:pt x="4307" y="5867"/>
                    <a:pt x="4111" y="6072"/>
                  </a:cubicBezTo>
                  <a:cubicBezTo>
                    <a:pt x="4498" y="5440"/>
                    <a:pt x="4882" y="4808"/>
                    <a:pt x="5249" y="4164"/>
                  </a:cubicBezTo>
                  <a:cubicBezTo>
                    <a:pt x="5624" y="3641"/>
                    <a:pt x="6025" y="3139"/>
                    <a:pt x="6453" y="2660"/>
                  </a:cubicBezTo>
                  <a:close/>
                  <a:moveTo>
                    <a:pt x="6129" y="1661"/>
                  </a:moveTo>
                  <a:lnTo>
                    <a:pt x="6129" y="1661"/>
                  </a:lnTo>
                  <a:cubicBezTo>
                    <a:pt x="5780" y="2429"/>
                    <a:pt x="5399" y="3182"/>
                    <a:pt x="4980" y="3916"/>
                  </a:cubicBezTo>
                  <a:cubicBezTo>
                    <a:pt x="4383" y="4764"/>
                    <a:pt x="3843" y="5648"/>
                    <a:pt x="3363" y="6569"/>
                  </a:cubicBezTo>
                  <a:cubicBezTo>
                    <a:pt x="3356" y="6570"/>
                    <a:pt x="3348" y="6570"/>
                    <a:pt x="3341" y="6570"/>
                  </a:cubicBezTo>
                  <a:cubicBezTo>
                    <a:pt x="3092" y="6570"/>
                    <a:pt x="2906" y="6204"/>
                    <a:pt x="2777" y="5977"/>
                  </a:cubicBezTo>
                  <a:lnTo>
                    <a:pt x="2774" y="5977"/>
                  </a:lnTo>
                  <a:cubicBezTo>
                    <a:pt x="3716" y="4395"/>
                    <a:pt x="4870" y="2989"/>
                    <a:pt x="6129" y="1661"/>
                  </a:cubicBezTo>
                  <a:close/>
                  <a:moveTo>
                    <a:pt x="4351" y="0"/>
                  </a:moveTo>
                  <a:cubicBezTo>
                    <a:pt x="3302" y="0"/>
                    <a:pt x="2322" y="273"/>
                    <a:pt x="1325" y="783"/>
                  </a:cubicBezTo>
                  <a:cubicBezTo>
                    <a:pt x="0" y="1462"/>
                    <a:pt x="364" y="1984"/>
                    <a:pt x="554" y="3289"/>
                  </a:cubicBezTo>
                  <a:cubicBezTo>
                    <a:pt x="563" y="3347"/>
                    <a:pt x="609" y="3393"/>
                    <a:pt x="667" y="3405"/>
                  </a:cubicBezTo>
                  <a:cubicBezTo>
                    <a:pt x="629" y="3480"/>
                    <a:pt x="589" y="3552"/>
                    <a:pt x="554" y="3630"/>
                  </a:cubicBezTo>
                  <a:cubicBezTo>
                    <a:pt x="503" y="3742"/>
                    <a:pt x="597" y="3844"/>
                    <a:pt x="690" y="3844"/>
                  </a:cubicBezTo>
                  <a:cubicBezTo>
                    <a:pt x="731" y="3844"/>
                    <a:pt x="772" y="3823"/>
                    <a:pt x="800" y="3774"/>
                  </a:cubicBezTo>
                  <a:cubicBezTo>
                    <a:pt x="826" y="3728"/>
                    <a:pt x="852" y="3688"/>
                    <a:pt x="878" y="3641"/>
                  </a:cubicBezTo>
                  <a:cubicBezTo>
                    <a:pt x="959" y="3757"/>
                    <a:pt x="1037" y="3875"/>
                    <a:pt x="1114" y="3994"/>
                  </a:cubicBezTo>
                  <a:cubicBezTo>
                    <a:pt x="1354" y="4366"/>
                    <a:pt x="1585" y="4744"/>
                    <a:pt x="1819" y="5122"/>
                  </a:cubicBezTo>
                  <a:cubicBezTo>
                    <a:pt x="1998" y="5411"/>
                    <a:pt x="2171" y="5709"/>
                    <a:pt x="2353" y="6000"/>
                  </a:cubicBezTo>
                  <a:cubicBezTo>
                    <a:pt x="2350" y="6009"/>
                    <a:pt x="2344" y="6017"/>
                    <a:pt x="2341" y="6026"/>
                  </a:cubicBezTo>
                  <a:cubicBezTo>
                    <a:pt x="2290" y="6148"/>
                    <a:pt x="2401" y="6234"/>
                    <a:pt x="2512" y="6234"/>
                  </a:cubicBezTo>
                  <a:cubicBezTo>
                    <a:pt x="2514" y="6234"/>
                    <a:pt x="2516" y="6234"/>
                    <a:pt x="2518" y="6234"/>
                  </a:cubicBezTo>
                  <a:cubicBezTo>
                    <a:pt x="2645" y="6436"/>
                    <a:pt x="2786" y="6632"/>
                    <a:pt x="2936" y="6817"/>
                  </a:cubicBezTo>
                  <a:cubicBezTo>
                    <a:pt x="3005" y="6901"/>
                    <a:pt x="3101" y="6933"/>
                    <a:pt x="3205" y="6941"/>
                  </a:cubicBezTo>
                  <a:cubicBezTo>
                    <a:pt x="3214" y="7039"/>
                    <a:pt x="3299" y="7113"/>
                    <a:pt x="3386" y="7113"/>
                  </a:cubicBezTo>
                  <a:cubicBezTo>
                    <a:pt x="3438" y="7113"/>
                    <a:pt x="3490" y="7087"/>
                    <a:pt x="3528" y="7025"/>
                  </a:cubicBezTo>
                  <a:cubicBezTo>
                    <a:pt x="3563" y="6970"/>
                    <a:pt x="3597" y="6912"/>
                    <a:pt x="3632" y="6858"/>
                  </a:cubicBezTo>
                  <a:cubicBezTo>
                    <a:pt x="3742" y="6811"/>
                    <a:pt x="3846" y="6754"/>
                    <a:pt x="3941" y="6681"/>
                  </a:cubicBezTo>
                  <a:cubicBezTo>
                    <a:pt x="4518" y="6196"/>
                    <a:pt x="4934" y="5486"/>
                    <a:pt x="5523" y="5030"/>
                  </a:cubicBezTo>
                  <a:cubicBezTo>
                    <a:pt x="5532" y="5024"/>
                    <a:pt x="5540" y="5027"/>
                    <a:pt x="5549" y="5016"/>
                  </a:cubicBezTo>
                  <a:cubicBezTo>
                    <a:pt x="5555" y="5007"/>
                    <a:pt x="5558" y="5004"/>
                    <a:pt x="5563" y="4998"/>
                  </a:cubicBezTo>
                  <a:cubicBezTo>
                    <a:pt x="5817" y="4811"/>
                    <a:pt x="6095" y="4666"/>
                    <a:pt x="6441" y="4611"/>
                  </a:cubicBezTo>
                  <a:cubicBezTo>
                    <a:pt x="6504" y="4603"/>
                    <a:pt x="6488" y="4502"/>
                    <a:pt x="6426" y="4502"/>
                  </a:cubicBezTo>
                  <a:cubicBezTo>
                    <a:pt x="6425" y="4502"/>
                    <a:pt x="6425" y="4502"/>
                    <a:pt x="6424" y="4502"/>
                  </a:cubicBezTo>
                  <a:cubicBezTo>
                    <a:pt x="6250" y="4502"/>
                    <a:pt x="6077" y="4528"/>
                    <a:pt x="5913" y="4577"/>
                  </a:cubicBezTo>
                  <a:cubicBezTo>
                    <a:pt x="6528" y="3826"/>
                    <a:pt x="7102" y="3047"/>
                    <a:pt x="7723" y="2302"/>
                  </a:cubicBezTo>
                  <a:lnTo>
                    <a:pt x="7723" y="2302"/>
                  </a:lnTo>
                  <a:cubicBezTo>
                    <a:pt x="7590" y="2593"/>
                    <a:pt x="7449" y="2882"/>
                    <a:pt x="7304" y="3177"/>
                  </a:cubicBezTo>
                  <a:cubicBezTo>
                    <a:pt x="7252" y="3263"/>
                    <a:pt x="7284" y="3373"/>
                    <a:pt x="7373" y="3422"/>
                  </a:cubicBezTo>
                  <a:cubicBezTo>
                    <a:pt x="7177" y="3537"/>
                    <a:pt x="6975" y="3644"/>
                    <a:pt x="6767" y="3740"/>
                  </a:cubicBezTo>
                  <a:cubicBezTo>
                    <a:pt x="6577" y="3825"/>
                    <a:pt x="6695" y="4082"/>
                    <a:pt x="6874" y="4082"/>
                  </a:cubicBezTo>
                  <a:cubicBezTo>
                    <a:pt x="6901" y="4082"/>
                    <a:pt x="6929" y="4076"/>
                    <a:pt x="6958" y="4063"/>
                  </a:cubicBezTo>
                  <a:cubicBezTo>
                    <a:pt x="7694" y="3711"/>
                    <a:pt x="9230" y="2908"/>
                    <a:pt x="8710" y="1825"/>
                  </a:cubicBezTo>
                  <a:cubicBezTo>
                    <a:pt x="8647" y="1693"/>
                    <a:pt x="8569" y="1569"/>
                    <a:pt x="8476" y="1456"/>
                  </a:cubicBezTo>
                  <a:cubicBezTo>
                    <a:pt x="8488" y="1430"/>
                    <a:pt x="8499" y="1404"/>
                    <a:pt x="8508" y="1378"/>
                  </a:cubicBezTo>
                  <a:cubicBezTo>
                    <a:pt x="8556" y="1251"/>
                    <a:pt x="8442" y="1151"/>
                    <a:pt x="8327" y="1151"/>
                  </a:cubicBezTo>
                  <a:cubicBezTo>
                    <a:pt x="8288" y="1151"/>
                    <a:pt x="8249" y="1162"/>
                    <a:pt x="8216" y="1187"/>
                  </a:cubicBezTo>
                  <a:cubicBezTo>
                    <a:pt x="7532" y="573"/>
                    <a:pt x="6467" y="292"/>
                    <a:pt x="5636" y="131"/>
                  </a:cubicBezTo>
                  <a:cubicBezTo>
                    <a:pt x="5193" y="43"/>
                    <a:pt x="4766" y="0"/>
                    <a:pt x="435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6547;p57">
              <a:extLst>
                <a:ext uri="{FF2B5EF4-FFF2-40B4-BE49-F238E27FC236}">
                  <a16:creationId xmlns:a16="http://schemas.microsoft.com/office/drawing/2014/main" id="{E30ABA1D-3E99-4327-9D1A-F985E4D2698A}"/>
                </a:ext>
              </a:extLst>
            </p:cNvPr>
            <p:cNvSpPr/>
            <p:nvPr/>
          </p:nvSpPr>
          <p:spPr>
            <a:xfrm>
              <a:off x="3451425" y="1868325"/>
              <a:ext cx="900375" cy="1164925"/>
            </a:xfrm>
            <a:custGeom>
              <a:avLst/>
              <a:gdLst/>
              <a:ahLst/>
              <a:cxnLst/>
              <a:rect l="l" t="t" r="r" b="b"/>
              <a:pathLst>
                <a:path w="36015" h="46597" extrusionOk="0">
                  <a:moveTo>
                    <a:pt x="3990" y="38947"/>
                  </a:moveTo>
                  <a:lnTo>
                    <a:pt x="3990" y="38947"/>
                  </a:lnTo>
                  <a:cubicBezTo>
                    <a:pt x="3280" y="39727"/>
                    <a:pt x="3499" y="39473"/>
                    <a:pt x="2642" y="40625"/>
                  </a:cubicBezTo>
                  <a:cubicBezTo>
                    <a:pt x="2186" y="41240"/>
                    <a:pt x="1938" y="41502"/>
                    <a:pt x="1819" y="41557"/>
                  </a:cubicBezTo>
                  <a:cubicBezTo>
                    <a:pt x="2379" y="40838"/>
                    <a:pt x="2873" y="40067"/>
                    <a:pt x="3292" y="39256"/>
                  </a:cubicBezTo>
                  <a:cubicBezTo>
                    <a:pt x="3520" y="39138"/>
                    <a:pt x="3751" y="39037"/>
                    <a:pt x="3990" y="38947"/>
                  </a:cubicBezTo>
                  <a:close/>
                  <a:moveTo>
                    <a:pt x="2882" y="40864"/>
                  </a:moveTo>
                  <a:cubicBezTo>
                    <a:pt x="2815" y="40968"/>
                    <a:pt x="2749" y="41066"/>
                    <a:pt x="2668" y="41188"/>
                  </a:cubicBezTo>
                  <a:cubicBezTo>
                    <a:pt x="2013" y="42186"/>
                    <a:pt x="1375" y="43180"/>
                    <a:pt x="760" y="44196"/>
                  </a:cubicBezTo>
                  <a:cubicBezTo>
                    <a:pt x="647" y="43875"/>
                    <a:pt x="586" y="43538"/>
                    <a:pt x="584" y="43197"/>
                  </a:cubicBezTo>
                  <a:cubicBezTo>
                    <a:pt x="1513" y="42524"/>
                    <a:pt x="2163" y="41811"/>
                    <a:pt x="2882" y="40864"/>
                  </a:cubicBezTo>
                  <a:close/>
                  <a:moveTo>
                    <a:pt x="4595" y="40283"/>
                  </a:moveTo>
                  <a:cubicBezTo>
                    <a:pt x="3392" y="41799"/>
                    <a:pt x="2445" y="43674"/>
                    <a:pt x="1496" y="45391"/>
                  </a:cubicBezTo>
                  <a:cubicBezTo>
                    <a:pt x="1300" y="45195"/>
                    <a:pt x="1129" y="44970"/>
                    <a:pt x="991" y="44727"/>
                  </a:cubicBezTo>
                  <a:cubicBezTo>
                    <a:pt x="2271" y="43297"/>
                    <a:pt x="3387" y="41802"/>
                    <a:pt x="4595" y="40283"/>
                  </a:cubicBezTo>
                  <a:close/>
                  <a:moveTo>
                    <a:pt x="35747" y="0"/>
                  </a:moveTo>
                  <a:cubicBezTo>
                    <a:pt x="35706" y="0"/>
                    <a:pt x="35664" y="15"/>
                    <a:pt x="35626" y="51"/>
                  </a:cubicBezTo>
                  <a:cubicBezTo>
                    <a:pt x="32162" y="3264"/>
                    <a:pt x="29569" y="7580"/>
                    <a:pt x="26595" y="11255"/>
                  </a:cubicBezTo>
                  <a:cubicBezTo>
                    <a:pt x="23322" y="15300"/>
                    <a:pt x="20025" y="19318"/>
                    <a:pt x="17037" y="23583"/>
                  </a:cubicBezTo>
                  <a:cubicBezTo>
                    <a:pt x="13936" y="28005"/>
                    <a:pt x="11159" y="32651"/>
                    <a:pt x="8127" y="37123"/>
                  </a:cubicBezTo>
                  <a:cubicBezTo>
                    <a:pt x="6337" y="39753"/>
                    <a:pt x="4397" y="42279"/>
                    <a:pt x="2316" y="44687"/>
                  </a:cubicBezTo>
                  <a:cubicBezTo>
                    <a:pt x="3667" y="43119"/>
                    <a:pt x="4660" y="40844"/>
                    <a:pt x="5731" y="39066"/>
                  </a:cubicBezTo>
                  <a:cubicBezTo>
                    <a:pt x="5809" y="38936"/>
                    <a:pt x="5692" y="38796"/>
                    <a:pt x="5571" y="38796"/>
                  </a:cubicBezTo>
                  <a:cubicBezTo>
                    <a:pt x="5530" y="38796"/>
                    <a:pt x="5489" y="38812"/>
                    <a:pt x="5454" y="38849"/>
                  </a:cubicBezTo>
                  <a:cubicBezTo>
                    <a:pt x="3962" y="40433"/>
                    <a:pt x="2736" y="42118"/>
                    <a:pt x="1377" y="43823"/>
                  </a:cubicBezTo>
                  <a:lnTo>
                    <a:pt x="1377" y="43823"/>
                  </a:lnTo>
                  <a:cubicBezTo>
                    <a:pt x="2375" y="42570"/>
                    <a:pt x="3584" y="40456"/>
                    <a:pt x="4539" y="38846"/>
                  </a:cubicBezTo>
                  <a:cubicBezTo>
                    <a:pt x="4550" y="38820"/>
                    <a:pt x="4556" y="38791"/>
                    <a:pt x="4550" y="38762"/>
                  </a:cubicBezTo>
                  <a:cubicBezTo>
                    <a:pt x="5015" y="38637"/>
                    <a:pt x="5487" y="38568"/>
                    <a:pt x="5948" y="38568"/>
                  </a:cubicBezTo>
                  <a:cubicBezTo>
                    <a:pt x="6189" y="38568"/>
                    <a:pt x="6428" y="38587"/>
                    <a:pt x="6661" y="38627"/>
                  </a:cubicBezTo>
                  <a:cubicBezTo>
                    <a:pt x="6666" y="38628"/>
                    <a:pt x="6672" y="38628"/>
                    <a:pt x="6677" y="38628"/>
                  </a:cubicBezTo>
                  <a:cubicBezTo>
                    <a:pt x="6769" y="38628"/>
                    <a:pt x="6805" y="38490"/>
                    <a:pt x="6704" y="38465"/>
                  </a:cubicBezTo>
                  <a:cubicBezTo>
                    <a:pt x="6387" y="38393"/>
                    <a:pt x="6066" y="38359"/>
                    <a:pt x="5747" y="38359"/>
                  </a:cubicBezTo>
                  <a:cubicBezTo>
                    <a:pt x="4963" y="38359"/>
                    <a:pt x="4185" y="38564"/>
                    <a:pt x="3471" y="38913"/>
                  </a:cubicBezTo>
                  <a:cubicBezTo>
                    <a:pt x="3502" y="38852"/>
                    <a:pt x="3534" y="38797"/>
                    <a:pt x="3566" y="38734"/>
                  </a:cubicBezTo>
                  <a:cubicBezTo>
                    <a:pt x="3626" y="38609"/>
                    <a:pt x="3531" y="38486"/>
                    <a:pt x="3419" y="38486"/>
                  </a:cubicBezTo>
                  <a:cubicBezTo>
                    <a:pt x="3380" y="38486"/>
                    <a:pt x="3340" y="38500"/>
                    <a:pt x="3303" y="38534"/>
                  </a:cubicBezTo>
                  <a:cubicBezTo>
                    <a:pt x="3098" y="38725"/>
                    <a:pt x="2905" y="38913"/>
                    <a:pt x="2720" y="39097"/>
                  </a:cubicBezTo>
                  <a:cubicBezTo>
                    <a:pt x="2724" y="39000"/>
                    <a:pt x="2648" y="38905"/>
                    <a:pt x="2556" y="38905"/>
                  </a:cubicBezTo>
                  <a:cubicBezTo>
                    <a:pt x="2529" y="38905"/>
                    <a:pt x="2500" y="38914"/>
                    <a:pt x="2472" y="38933"/>
                  </a:cubicBezTo>
                  <a:cubicBezTo>
                    <a:pt x="2423" y="38970"/>
                    <a:pt x="2379" y="39011"/>
                    <a:pt x="2333" y="39045"/>
                  </a:cubicBezTo>
                  <a:cubicBezTo>
                    <a:pt x="2302" y="39023"/>
                    <a:pt x="2265" y="39012"/>
                    <a:pt x="2229" y="39012"/>
                  </a:cubicBezTo>
                  <a:cubicBezTo>
                    <a:pt x="2185" y="39012"/>
                    <a:pt x="2141" y="39028"/>
                    <a:pt x="2108" y="39060"/>
                  </a:cubicBezTo>
                  <a:cubicBezTo>
                    <a:pt x="1519" y="39626"/>
                    <a:pt x="910" y="40166"/>
                    <a:pt x="275" y="40679"/>
                  </a:cubicBezTo>
                  <a:cubicBezTo>
                    <a:pt x="146" y="40789"/>
                    <a:pt x="265" y="40992"/>
                    <a:pt x="405" y="40992"/>
                  </a:cubicBezTo>
                  <a:cubicBezTo>
                    <a:pt x="435" y="40992"/>
                    <a:pt x="465" y="40983"/>
                    <a:pt x="494" y="40962"/>
                  </a:cubicBezTo>
                  <a:cubicBezTo>
                    <a:pt x="737" y="40792"/>
                    <a:pt x="985" y="40633"/>
                    <a:pt x="1242" y="40489"/>
                  </a:cubicBezTo>
                  <a:lnTo>
                    <a:pt x="1242" y="40489"/>
                  </a:lnTo>
                  <a:cubicBezTo>
                    <a:pt x="1167" y="40662"/>
                    <a:pt x="1100" y="40841"/>
                    <a:pt x="1040" y="41026"/>
                  </a:cubicBezTo>
                  <a:cubicBezTo>
                    <a:pt x="702" y="41531"/>
                    <a:pt x="462" y="42068"/>
                    <a:pt x="344" y="42614"/>
                  </a:cubicBezTo>
                  <a:cubicBezTo>
                    <a:pt x="234" y="42801"/>
                    <a:pt x="133" y="42998"/>
                    <a:pt x="47" y="43200"/>
                  </a:cubicBezTo>
                  <a:cubicBezTo>
                    <a:pt x="0" y="43309"/>
                    <a:pt x="73" y="43453"/>
                    <a:pt x="183" y="43453"/>
                  </a:cubicBezTo>
                  <a:cubicBezTo>
                    <a:pt x="210" y="43453"/>
                    <a:pt x="239" y="43445"/>
                    <a:pt x="269" y="43425"/>
                  </a:cubicBezTo>
                  <a:cubicBezTo>
                    <a:pt x="278" y="43821"/>
                    <a:pt x="367" y="44207"/>
                    <a:pt x="532" y="44568"/>
                  </a:cubicBezTo>
                  <a:cubicBezTo>
                    <a:pt x="439" y="44721"/>
                    <a:pt x="341" y="44871"/>
                    <a:pt x="252" y="45027"/>
                  </a:cubicBezTo>
                  <a:cubicBezTo>
                    <a:pt x="178" y="45157"/>
                    <a:pt x="292" y="45294"/>
                    <a:pt x="412" y="45294"/>
                  </a:cubicBezTo>
                  <a:cubicBezTo>
                    <a:pt x="452" y="45294"/>
                    <a:pt x="494" y="45278"/>
                    <a:pt x="529" y="45241"/>
                  </a:cubicBezTo>
                  <a:cubicBezTo>
                    <a:pt x="610" y="45154"/>
                    <a:pt x="682" y="45065"/>
                    <a:pt x="763" y="44978"/>
                  </a:cubicBezTo>
                  <a:cubicBezTo>
                    <a:pt x="930" y="45224"/>
                    <a:pt x="1129" y="45449"/>
                    <a:pt x="1354" y="45642"/>
                  </a:cubicBezTo>
                  <a:cubicBezTo>
                    <a:pt x="1308" y="45723"/>
                    <a:pt x="1265" y="45807"/>
                    <a:pt x="1219" y="45888"/>
                  </a:cubicBezTo>
                  <a:cubicBezTo>
                    <a:pt x="1145" y="46017"/>
                    <a:pt x="1260" y="46159"/>
                    <a:pt x="1382" y="46159"/>
                  </a:cubicBezTo>
                  <a:cubicBezTo>
                    <a:pt x="1424" y="46159"/>
                    <a:pt x="1466" y="46143"/>
                    <a:pt x="1502" y="46104"/>
                  </a:cubicBezTo>
                  <a:cubicBezTo>
                    <a:pt x="1562" y="46038"/>
                    <a:pt x="1617" y="45968"/>
                    <a:pt x="1678" y="45899"/>
                  </a:cubicBezTo>
                  <a:cubicBezTo>
                    <a:pt x="1917" y="46072"/>
                    <a:pt x="2171" y="46225"/>
                    <a:pt x="2437" y="46355"/>
                  </a:cubicBezTo>
                  <a:cubicBezTo>
                    <a:pt x="2789" y="46528"/>
                    <a:pt x="3170" y="46596"/>
                    <a:pt x="3559" y="46596"/>
                  </a:cubicBezTo>
                  <a:cubicBezTo>
                    <a:pt x="4390" y="46596"/>
                    <a:pt x="5261" y="46284"/>
                    <a:pt x="5976" y="46003"/>
                  </a:cubicBezTo>
                  <a:cubicBezTo>
                    <a:pt x="6609" y="45755"/>
                    <a:pt x="8684" y="44049"/>
                    <a:pt x="9556" y="44049"/>
                  </a:cubicBezTo>
                  <a:cubicBezTo>
                    <a:pt x="9639" y="44049"/>
                    <a:pt x="9711" y="44064"/>
                    <a:pt x="9770" y="44098"/>
                  </a:cubicBezTo>
                  <a:cubicBezTo>
                    <a:pt x="9951" y="44202"/>
                    <a:pt x="10133" y="44253"/>
                    <a:pt x="10306" y="44253"/>
                  </a:cubicBezTo>
                  <a:cubicBezTo>
                    <a:pt x="10433" y="44253"/>
                    <a:pt x="10555" y="44225"/>
                    <a:pt x="10668" y="44173"/>
                  </a:cubicBezTo>
                  <a:cubicBezTo>
                    <a:pt x="10281" y="44069"/>
                    <a:pt x="9727" y="43642"/>
                    <a:pt x="9574" y="43642"/>
                  </a:cubicBezTo>
                  <a:cubicBezTo>
                    <a:pt x="8843" y="43642"/>
                    <a:pt x="8199" y="44430"/>
                    <a:pt x="7596" y="44808"/>
                  </a:cubicBezTo>
                  <a:cubicBezTo>
                    <a:pt x="6410" y="45547"/>
                    <a:pt x="5090" y="46127"/>
                    <a:pt x="3687" y="46248"/>
                  </a:cubicBezTo>
                  <a:cubicBezTo>
                    <a:pt x="3612" y="46255"/>
                    <a:pt x="3537" y="46258"/>
                    <a:pt x="3464" y="46258"/>
                  </a:cubicBezTo>
                  <a:cubicBezTo>
                    <a:pt x="2847" y="46258"/>
                    <a:pt x="2296" y="46046"/>
                    <a:pt x="1842" y="45709"/>
                  </a:cubicBezTo>
                  <a:cubicBezTo>
                    <a:pt x="7504" y="39418"/>
                    <a:pt x="11774" y="32119"/>
                    <a:pt x="16451" y="25104"/>
                  </a:cubicBezTo>
                  <a:cubicBezTo>
                    <a:pt x="19618" y="20352"/>
                    <a:pt x="23267" y="15949"/>
                    <a:pt x="26858" y="11521"/>
                  </a:cubicBezTo>
                  <a:cubicBezTo>
                    <a:pt x="29783" y="7909"/>
                    <a:pt x="32488" y="3472"/>
                    <a:pt x="35880" y="305"/>
                  </a:cubicBezTo>
                  <a:cubicBezTo>
                    <a:pt x="36015" y="181"/>
                    <a:pt x="35890" y="0"/>
                    <a:pt x="3574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6548;p57">
              <a:extLst>
                <a:ext uri="{FF2B5EF4-FFF2-40B4-BE49-F238E27FC236}">
                  <a16:creationId xmlns:a16="http://schemas.microsoft.com/office/drawing/2014/main" id="{A4FE2ADE-8F76-4D3D-9DF8-67F6D057D61A}"/>
                </a:ext>
              </a:extLst>
            </p:cNvPr>
            <p:cNvSpPr/>
            <p:nvPr/>
          </p:nvSpPr>
          <p:spPr>
            <a:xfrm>
              <a:off x="3718175" y="2963250"/>
              <a:ext cx="10100" cy="10000"/>
            </a:xfrm>
            <a:custGeom>
              <a:avLst/>
              <a:gdLst/>
              <a:ahLst/>
              <a:cxnLst/>
              <a:rect l="l" t="t" r="r" b="b"/>
              <a:pathLst>
                <a:path w="404" h="400" extrusionOk="0">
                  <a:moveTo>
                    <a:pt x="379" y="0"/>
                  </a:moveTo>
                  <a:lnTo>
                    <a:pt x="379" y="0"/>
                  </a:lnTo>
                  <a:cubicBezTo>
                    <a:pt x="278" y="174"/>
                    <a:pt x="154" y="309"/>
                    <a:pt x="1" y="379"/>
                  </a:cubicBezTo>
                  <a:cubicBezTo>
                    <a:pt x="51" y="392"/>
                    <a:pt x="99" y="399"/>
                    <a:pt x="142" y="399"/>
                  </a:cubicBezTo>
                  <a:cubicBezTo>
                    <a:pt x="303" y="399"/>
                    <a:pt x="404" y="294"/>
                    <a:pt x="37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6549;p57">
              <a:extLst>
                <a:ext uri="{FF2B5EF4-FFF2-40B4-BE49-F238E27FC236}">
                  <a16:creationId xmlns:a16="http://schemas.microsoft.com/office/drawing/2014/main" id="{1E48732E-AC6B-486B-8485-522EA275CB67}"/>
                </a:ext>
              </a:extLst>
            </p:cNvPr>
            <p:cNvSpPr/>
            <p:nvPr/>
          </p:nvSpPr>
          <p:spPr>
            <a:xfrm>
              <a:off x="3701000" y="2861350"/>
              <a:ext cx="59850" cy="102000"/>
            </a:xfrm>
            <a:custGeom>
              <a:avLst/>
              <a:gdLst/>
              <a:ahLst/>
              <a:cxnLst/>
              <a:rect l="l" t="t" r="r" b="b"/>
              <a:pathLst>
                <a:path w="2394" h="4080" extrusionOk="0">
                  <a:moveTo>
                    <a:pt x="2166" y="1"/>
                  </a:moveTo>
                  <a:cubicBezTo>
                    <a:pt x="2158" y="1"/>
                    <a:pt x="2149" y="1"/>
                    <a:pt x="2140" y="3"/>
                  </a:cubicBezTo>
                  <a:cubicBezTo>
                    <a:pt x="777" y="199"/>
                    <a:pt x="532" y="878"/>
                    <a:pt x="474" y="2240"/>
                  </a:cubicBezTo>
                  <a:cubicBezTo>
                    <a:pt x="468" y="2393"/>
                    <a:pt x="552" y="2546"/>
                    <a:pt x="616" y="2688"/>
                  </a:cubicBezTo>
                  <a:cubicBezTo>
                    <a:pt x="916" y="3372"/>
                    <a:pt x="1043" y="3805"/>
                    <a:pt x="1066" y="4079"/>
                  </a:cubicBezTo>
                  <a:cubicBezTo>
                    <a:pt x="1121" y="3987"/>
                    <a:pt x="1179" y="3903"/>
                    <a:pt x="1213" y="3782"/>
                  </a:cubicBezTo>
                  <a:cubicBezTo>
                    <a:pt x="1565" y="2503"/>
                    <a:pt x="1" y="678"/>
                    <a:pt x="2218" y="283"/>
                  </a:cubicBezTo>
                  <a:cubicBezTo>
                    <a:pt x="2393" y="250"/>
                    <a:pt x="2329" y="1"/>
                    <a:pt x="216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6550;p57">
              <a:extLst>
                <a:ext uri="{FF2B5EF4-FFF2-40B4-BE49-F238E27FC236}">
                  <a16:creationId xmlns:a16="http://schemas.microsoft.com/office/drawing/2014/main" id="{55D6596F-8618-4C4B-930F-77C7C92EC947}"/>
                </a:ext>
              </a:extLst>
            </p:cNvPr>
            <p:cNvSpPr/>
            <p:nvPr/>
          </p:nvSpPr>
          <p:spPr>
            <a:xfrm>
              <a:off x="4162850" y="3176950"/>
              <a:ext cx="825" cy="1400"/>
            </a:xfrm>
            <a:custGeom>
              <a:avLst/>
              <a:gdLst/>
              <a:ahLst/>
              <a:cxnLst/>
              <a:rect l="l" t="t" r="r" b="b"/>
              <a:pathLst>
                <a:path w="33" h="56" extrusionOk="0">
                  <a:moveTo>
                    <a:pt x="32" y="1"/>
                  </a:moveTo>
                  <a:cubicBezTo>
                    <a:pt x="24" y="12"/>
                    <a:pt x="15" y="27"/>
                    <a:pt x="6" y="41"/>
                  </a:cubicBezTo>
                  <a:lnTo>
                    <a:pt x="1" y="56"/>
                  </a:lnTo>
                  <a:cubicBezTo>
                    <a:pt x="9" y="35"/>
                    <a:pt x="24" y="18"/>
                    <a:pt x="3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6551;p57">
              <a:extLst>
                <a:ext uri="{FF2B5EF4-FFF2-40B4-BE49-F238E27FC236}">
                  <a16:creationId xmlns:a16="http://schemas.microsoft.com/office/drawing/2014/main" id="{6CB83A18-0509-463F-9F7E-E1A73C461B1E}"/>
                </a:ext>
              </a:extLst>
            </p:cNvPr>
            <p:cNvSpPr/>
            <p:nvPr/>
          </p:nvSpPr>
          <p:spPr>
            <a:xfrm>
              <a:off x="3697825" y="3288025"/>
              <a:ext cx="7975" cy="11300"/>
            </a:xfrm>
            <a:custGeom>
              <a:avLst/>
              <a:gdLst/>
              <a:ahLst/>
              <a:cxnLst/>
              <a:rect l="l" t="t" r="r" b="b"/>
              <a:pathLst>
                <a:path w="319" h="452" extrusionOk="0">
                  <a:moveTo>
                    <a:pt x="318" y="1"/>
                  </a:moveTo>
                  <a:lnTo>
                    <a:pt x="318" y="1"/>
                  </a:lnTo>
                  <a:cubicBezTo>
                    <a:pt x="211" y="151"/>
                    <a:pt x="107" y="301"/>
                    <a:pt x="1" y="451"/>
                  </a:cubicBezTo>
                  <a:cubicBezTo>
                    <a:pt x="38" y="399"/>
                    <a:pt x="79" y="347"/>
                    <a:pt x="116" y="295"/>
                  </a:cubicBezTo>
                  <a:cubicBezTo>
                    <a:pt x="185" y="200"/>
                    <a:pt x="249" y="99"/>
                    <a:pt x="31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6552;p57">
              <a:extLst>
                <a:ext uri="{FF2B5EF4-FFF2-40B4-BE49-F238E27FC236}">
                  <a16:creationId xmlns:a16="http://schemas.microsoft.com/office/drawing/2014/main" id="{00AD71F3-1FDF-4439-8468-D1D990A7282D}"/>
                </a:ext>
              </a:extLst>
            </p:cNvPr>
            <p:cNvSpPr/>
            <p:nvPr/>
          </p:nvSpPr>
          <p:spPr>
            <a:xfrm>
              <a:off x="3909450" y="3369675"/>
              <a:ext cx="62600" cy="80850"/>
            </a:xfrm>
            <a:custGeom>
              <a:avLst/>
              <a:gdLst/>
              <a:ahLst/>
              <a:cxnLst/>
              <a:rect l="l" t="t" r="r" b="b"/>
              <a:pathLst>
                <a:path w="2504" h="3234" extrusionOk="0">
                  <a:moveTo>
                    <a:pt x="2503" y="0"/>
                  </a:moveTo>
                  <a:lnTo>
                    <a:pt x="2503" y="0"/>
                  </a:lnTo>
                  <a:cubicBezTo>
                    <a:pt x="1712" y="1025"/>
                    <a:pt x="910" y="2038"/>
                    <a:pt x="110" y="3055"/>
                  </a:cubicBezTo>
                  <a:lnTo>
                    <a:pt x="0" y="3234"/>
                  </a:lnTo>
                  <a:cubicBezTo>
                    <a:pt x="846" y="2162"/>
                    <a:pt x="1689" y="1091"/>
                    <a:pt x="250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6553;p57">
              <a:extLst>
                <a:ext uri="{FF2B5EF4-FFF2-40B4-BE49-F238E27FC236}">
                  <a16:creationId xmlns:a16="http://schemas.microsoft.com/office/drawing/2014/main" id="{ED81C436-085B-4FE1-89B5-866B90DFF0E1}"/>
                </a:ext>
              </a:extLst>
            </p:cNvPr>
            <p:cNvSpPr/>
            <p:nvPr/>
          </p:nvSpPr>
          <p:spPr>
            <a:xfrm>
              <a:off x="3285550" y="3006625"/>
              <a:ext cx="1042475" cy="1050600"/>
            </a:xfrm>
            <a:custGeom>
              <a:avLst/>
              <a:gdLst/>
              <a:ahLst/>
              <a:cxnLst/>
              <a:rect l="l" t="t" r="r" b="b"/>
              <a:pathLst>
                <a:path w="41699" h="42024" extrusionOk="0">
                  <a:moveTo>
                    <a:pt x="18354" y="344"/>
                  </a:moveTo>
                  <a:lnTo>
                    <a:pt x="18354" y="344"/>
                  </a:lnTo>
                  <a:cubicBezTo>
                    <a:pt x="17640" y="1006"/>
                    <a:pt x="16960" y="1703"/>
                    <a:pt x="16321" y="2434"/>
                  </a:cubicBezTo>
                  <a:lnTo>
                    <a:pt x="16321" y="2434"/>
                  </a:lnTo>
                  <a:cubicBezTo>
                    <a:pt x="16682" y="1813"/>
                    <a:pt x="17010" y="1172"/>
                    <a:pt x="17306" y="517"/>
                  </a:cubicBezTo>
                  <a:cubicBezTo>
                    <a:pt x="17314" y="491"/>
                    <a:pt x="17314" y="465"/>
                    <a:pt x="17309" y="436"/>
                  </a:cubicBezTo>
                  <a:cubicBezTo>
                    <a:pt x="17655" y="396"/>
                    <a:pt x="18004" y="364"/>
                    <a:pt x="18354" y="344"/>
                  </a:cubicBezTo>
                  <a:close/>
                  <a:moveTo>
                    <a:pt x="19205" y="327"/>
                  </a:moveTo>
                  <a:lnTo>
                    <a:pt x="19205" y="327"/>
                  </a:lnTo>
                  <a:cubicBezTo>
                    <a:pt x="19402" y="335"/>
                    <a:pt x="19589" y="356"/>
                    <a:pt x="19777" y="384"/>
                  </a:cubicBezTo>
                  <a:cubicBezTo>
                    <a:pt x="19234" y="1072"/>
                    <a:pt x="18706" y="1770"/>
                    <a:pt x="18178" y="2469"/>
                  </a:cubicBezTo>
                  <a:cubicBezTo>
                    <a:pt x="18536" y="1773"/>
                    <a:pt x="18882" y="1072"/>
                    <a:pt x="19202" y="364"/>
                  </a:cubicBezTo>
                  <a:cubicBezTo>
                    <a:pt x="19208" y="353"/>
                    <a:pt x="19202" y="338"/>
                    <a:pt x="19205" y="327"/>
                  </a:cubicBezTo>
                  <a:close/>
                  <a:moveTo>
                    <a:pt x="16985" y="486"/>
                  </a:moveTo>
                  <a:cubicBezTo>
                    <a:pt x="16965" y="488"/>
                    <a:pt x="16948" y="497"/>
                    <a:pt x="16933" y="506"/>
                  </a:cubicBezTo>
                  <a:cubicBezTo>
                    <a:pt x="15628" y="1643"/>
                    <a:pt x="14468" y="2888"/>
                    <a:pt x="13391" y="4192"/>
                  </a:cubicBezTo>
                  <a:cubicBezTo>
                    <a:pt x="14029" y="3081"/>
                    <a:pt x="14661" y="1967"/>
                    <a:pt x="15268" y="841"/>
                  </a:cubicBezTo>
                  <a:cubicBezTo>
                    <a:pt x="15273" y="829"/>
                    <a:pt x="15268" y="818"/>
                    <a:pt x="15273" y="806"/>
                  </a:cubicBezTo>
                  <a:cubicBezTo>
                    <a:pt x="15833" y="670"/>
                    <a:pt x="16405" y="566"/>
                    <a:pt x="16985" y="486"/>
                  </a:cubicBezTo>
                  <a:close/>
                  <a:moveTo>
                    <a:pt x="14834" y="921"/>
                  </a:moveTo>
                  <a:cubicBezTo>
                    <a:pt x="13561" y="2420"/>
                    <a:pt x="12392" y="3987"/>
                    <a:pt x="11281" y="5598"/>
                  </a:cubicBezTo>
                  <a:cubicBezTo>
                    <a:pt x="12103" y="4161"/>
                    <a:pt x="12889" y="2720"/>
                    <a:pt x="13619" y="1294"/>
                  </a:cubicBezTo>
                  <a:cubicBezTo>
                    <a:pt x="14020" y="1155"/>
                    <a:pt x="14425" y="1031"/>
                    <a:pt x="14834" y="921"/>
                  </a:cubicBezTo>
                  <a:close/>
                  <a:moveTo>
                    <a:pt x="15992" y="1704"/>
                  </a:moveTo>
                  <a:cubicBezTo>
                    <a:pt x="14520" y="3476"/>
                    <a:pt x="13096" y="5287"/>
                    <a:pt x="11679" y="7105"/>
                  </a:cubicBezTo>
                  <a:cubicBezTo>
                    <a:pt x="11953" y="6652"/>
                    <a:pt x="12225" y="6199"/>
                    <a:pt x="12493" y="5746"/>
                  </a:cubicBezTo>
                  <a:cubicBezTo>
                    <a:pt x="13330" y="4637"/>
                    <a:pt x="14211" y="3557"/>
                    <a:pt x="15161" y="2532"/>
                  </a:cubicBezTo>
                  <a:cubicBezTo>
                    <a:pt x="15568" y="2094"/>
                    <a:pt x="15833" y="1834"/>
                    <a:pt x="15992" y="1704"/>
                  </a:cubicBezTo>
                  <a:close/>
                  <a:moveTo>
                    <a:pt x="29628" y="7043"/>
                  </a:moveTo>
                  <a:cubicBezTo>
                    <a:pt x="29765" y="7080"/>
                    <a:pt x="29903" y="7106"/>
                    <a:pt x="30043" y="7123"/>
                  </a:cubicBezTo>
                  <a:cubicBezTo>
                    <a:pt x="29760" y="7481"/>
                    <a:pt x="29486" y="7844"/>
                    <a:pt x="29206" y="8205"/>
                  </a:cubicBezTo>
                  <a:cubicBezTo>
                    <a:pt x="29356" y="7844"/>
                    <a:pt x="29498" y="7481"/>
                    <a:pt x="29627" y="7111"/>
                  </a:cubicBezTo>
                  <a:cubicBezTo>
                    <a:pt x="29633" y="7088"/>
                    <a:pt x="29633" y="7066"/>
                    <a:pt x="29628" y="7043"/>
                  </a:cubicBezTo>
                  <a:close/>
                  <a:moveTo>
                    <a:pt x="20442" y="2184"/>
                  </a:moveTo>
                  <a:cubicBezTo>
                    <a:pt x="20528" y="2184"/>
                    <a:pt x="20320" y="2661"/>
                    <a:pt x="19589" y="3961"/>
                  </a:cubicBezTo>
                  <a:cubicBezTo>
                    <a:pt x="18570" y="5777"/>
                    <a:pt x="17156" y="7466"/>
                    <a:pt x="15914" y="9132"/>
                  </a:cubicBezTo>
                  <a:cubicBezTo>
                    <a:pt x="15490" y="9701"/>
                    <a:pt x="15057" y="10261"/>
                    <a:pt x="14624" y="10818"/>
                  </a:cubicBezTo>
                  <a:cubicBezTo>
                    <a:pt x="15747" y="9095"/>
                    <a:pt x="16887" y="7380"/>
                    <a:pt x="17944" y="5610"/>
                  </a:cubicBezTo>
                  <a:cubicBezTo>
                    <a:pt x="18377" y="4882"/>
                    <a:pt x="20239" y="2184"/>
                    <a:pt x="20442" y="2184"/>
                  </a:cubicBezTo>
                  <a:close/>
                  <a:moveTo>
                    <a:pt x="16971" y="11027"/>
                  </a:moveTo>
                  <a:cubicBezTo>
                    <a:pt x="16916" y="11105"/>
                    <a:pt x="16861" y="11182"/>
                    <a:pt x="16806" y="11260"/>
                  </a:cubicBezTo>
                  <a:cubicBezTo>
                    <a:pt x="16861" y="11182"/>
                    <a:pt x="16916" y="11105"/>
                    <a:pt x="16971" y="11027"/>
                  </a:cubicBezTo>
                  <a:close/>
                  <a:moveTo>
                    <a:pt x="28761" y="8358"/>
                  </a:moveTo>
                  <a:lnTo>
                    <a:pt x="28761" y="8358"/>
                  </a:lnTo>
                  <a:cubicBezTo>
                    <a:pt x="28675" y="8641"/>
                    <a:pt x="28559" y="8913"/>
                    <a:pt x="28450" y="9187"/>
                  </a:cubicBezTo>
                  <a:cubicBezTo>
                    <a:pt x="27843" y="9978"/>
                    <a:pt x="27246" y="10772"/>
                    <a:pt x="26651" y="11575"/>
                  </a:cubicBezTo>
                  <a:cubicBezTo>
                    <a:pt x="26801" y="11335"/>
                    <a:pt x="26948" y="11095"/>
                    <a:pt x="27101" y="10859"/>
                  </a:cubicBezTo>
                  <a:cubicBezTo>
                    <a:pt x="27641" y="10016"/>
                    <a:pt x="28196" y="9181"/>
                    <a:pt x="28761" y="8358"/>
                  </a:cubicBezTo>
                  <a:close/>
                  <a:moveTo>
                    <a:pt x="14211" y="2071"/>
                  </a:moveTo>
                  <a:cubicBezTo>
                    <a:pt x="12943" y="3661"/>
                    <a:pt x="11893" y="5633"/>
                    <a:pt x="10859" y="7590"/>
                  </a:cubicBezTo>
                  <a:cubicBezTo>
                    <a:pt x="10215" y="8537"/>
                    <a:pt x="9595" y="9505"/>
                    <a:pt x="8994" y="10486"/>
                  </a:cubicBezTo>
                  <a:cubicBezTo>
                    <a:pt x="8347" y="11283"/>
                    <a:pt x="7701" y="12080"/>
                    <a:pt x="7031" y="12856"/>
                  </a:cubicBezTo>
                  <a:lnTo>
                    <a:pt x="6404" y="13578"/>
                  </a:lnTo>
                  <a:cubicBezTo>
                    <a:pt x="8945" y="9704"/>
                    <a:pt x="11315" y="5705"/>
                    <a:pt x="14211" y="2071"/>
                  </a:cubicBezTo>
                  <a:close/>
                  <a:moveTo>
                    <a:pt x="9430" y="3315"/>
                  </a:moveTo>
                  <a:lnTo>
                    <a:pt x="9430" y="3315"/>
                  </a:lnTo>
                  <a:cubicBezTo>
                    <a:pt x="6869" y="6860"/>
                    <a:pt x="4577" y="10587"/>
                    <a:pt x="1739" y="13927"/>
                  </a:cubicBezTo>
                  <a:cubicBezTo>
                    <a:pt x="2954" y="12495"/>
                    <a:pt x="5024" y="9242"/>
                    <a:pt x="5925" y="6606"/>
                  </a:cubicBezTo>
                  <a:cubicBezTo>
                    <a:pt x="6918" y="5379"/>
                    <a:pt x="8018" y="4233"/>
                    <a:pt x="9430" y="3315"/>
                  </a:cubicBezTo>
                  <a:close/>
                  <a:moveTo>
                    <a:pt x="14684" y="7051"/>
                  </a:moveTo>
                  <a:lnTo>
                    <a:pt x="14684" y="7051"/>
                  </a:lnTo>
                  <a:cubicBezTo>
                    <a:pt x="14332" y="7640"/>
                    <a:pt x="13980" y="8226"/>
                    <a:pt x="13622" y="8806"/>
                  </a:cubicBezTo>
                  <a:cubicBezTo>
                    <a:pt x="12782" y="10030"/>
                    <a:pt x="11950" y="11263"/>
                    <a:pt x="11130" y="12498"/>
                  </a:cubicBezTo>
                  <a:cubicBezTo>
                    <a:pt x="10645" y="13159"/>
                    <a:pt x="10163" y="13821"/>
                    <a:pt x="9681" y="14485"/>
                  </a:cubicBezTo>
                  <a:cubicBezTo>
                    <a:pt x="10435" y="13269"/>
                    <a:pt x="11182" y="12051"/>
                    <a:pt x="11933" y="10833"/>
                  </a:cubicBezTo>
                  <a:cubicBezTo>
                    <a:pt x="12842" y="9577"/>
                    <a:pt x="13775" y="8321"/>
                    <a:pt x="14684" y="7051"/>
                  </a:cubicBezTo>
                  <a:close/>
                  <a:moveTo>
                    <a:pt x="33728" y="6625"/>
                  </a:moveTo>
                  <a:lnTo>
                    <a:pt x="33728" y="6625"/>
                  </a:lnTo>
                  <a:cubicBezTo>
                    <a:pt x="33763" y="6625"/>
                    <a:pt x="32544" y="8578"/>
                    <a:pt x="32350" y="8918"/>
                  </a:cubicBezTo>
                  <a:cubicBezTo>
                    <a:pt x="31100" y="11110"/>
                    <a:pt x="29607" y="13165"/>
                    <a:pt x="28089" y="15203"/>
                  </a:cubicBezTo>
                  <a:cubicBezTo>
                    <a:pt x="28998" y="13766"/>
                    <a:pt x="29913" y="12334"/>
                    <a:pt x="30872" y="10925"/>
                  </a:cubicBezTo>
                  <a:cubicBezTo>
                    <a:pt x="31501" y="9984"/>
                    <a:pt x="32125" y="9040"/>
                    <a:pt x="32743" y="8090"/>
                  </a:cubicBezTo>
                  <a:cubicBezTo>
                    <a:pt x="33451" y="7009"/>
                    <a:pt x="33713" y="6625"/>
                    <a:pt x="33728" y="6625"/>
                  </a:cubicBezTo>
                  <a:close/>
                  <a:moveTo>
                    <a:pt x="11379" y="2226"/>
                  </a:moveTo>
                  <a:lnTo>
                    <a:pt x="11379" y="2226"/>
                  </a:lnTo>
                  <a:cubicBezTo>
                    <a:pt x="9794" y="4389"/>
                    <a:pt x="8226" y="6554"/>
                    <a:pt x="6670" y="8725"/>
                  </a:cubicBezTo>
                  <a:lnTo>
                    <a:pt x="6670" y="8728"/>
                  </a:lnTo>
                  <a:cubicBezTo>
                    <a:pt x="5099" y="10766"/>
                    <a:pt x="3561" y="12874"/>
                    <a:pt x="2181" y="15071"/>
                  </a:cubicBezTo>
                  <a:cubicBezTo>
                    <a:pt x="2010" y="15286"/>
                    <a:pt x="1915" y="15380"/>
                    <a:pt x="1880" y="15380"/>
                  </a:cubicBezTo>
                  <a:cubicBezTo>
                    <a:pt x="1705" y="15380"/>
                    <a:pt x="3071" y="12960"/>
                    <a:pt x="3898" y="11600"/>
                  </a:cubicBezTo>
                  <a:cubicBezTo>
                    <a:pt x="5221" y="9854"/>
                    <a:pt x="6453" y="8041"/>
                    <a:pt x="7689" y="6225"/>
                  </a:cubicBezTo>
                  <a:cubicBezTo>
                    <a:pt x="8472" y="5148"/>
                    <a:pt x="9248" y="4068"/>
                    <a:pt x="9996" y="2963"/>
                  </a:cubicBezTo>
                  <a:cubicBezTo>
                    <a:pt x="10449" y="2700"/>
                    <a:pt x="10911" y="2454"/>
                    <a:pt x="11379" y="2226"/>
                  </a:cubicBezTo>
                  <a:close/>
                  <a:moveTo>
                    <a:pt x="15998" y="2050"/>
                  </a:moveTo>
                  <a:lnTo>
                    <a:pt x="15998" y="2050"/>
                  </a:lnTo>
                  <a:cubicBezTo>
                    <a:pt x="15695" y="2587"/>
                    <a:pt x="15071" y="3508"/>
                    <a:pt x="14572" y="4236"/>
                  </a:cubicBezTo>
                  <a:cubicBezTo>
                    <a:pt x="14047" y="4964"/>
                    <a:pt x="13619" y="5554"/>
                    <a:pt x="13622" y="5554"/>
                  </a:cubicBezTo>
                  <a:cubicBezTo>
                    <a:pt x="13623" y="5554"/>
                    <a:pt x="13727" y="5412"/>
                    <a:pt x="13974" y="5076"/>
                  </a:cubicBezTo>
                  <a:lnTo>
                    <a:pt x="13974" y="5076"/>
                  </a:lnTo>
                  <a:cubicBezTo>
                    <a:pt x="13804" y="5310"/>
                    <a:pt x="13631" y="5546"/>
                    <a:pt x="13460" y="5777"/>
                  </a:cubicBezTo>
                  <a:cubicBezTo>
                    <a:pt x="12713" y="6684"/>
                    <a:pt x="13177" y="6066"/>
                    <a:pt x="11982" y="7778"/>
                  </a:cubicBezTo>
                  <a:cubicBezTo>
                    <a:pt x="11589" y="8335"/>
                    <a:pt x="11188" y="8890"/>
                    <a:pt x="10793" y="9444"/>
                  </a:cubicBezTo>
                  <a:cubicBezTo>
                    <a:pt x="10478" y="9883"/>
                    <a:pt x="10163" y="10327"/>
                    <a:pt x="9849" y="10772"/>
                  </a:cubicBezTo>
                  <a:cubicBezTo>
                    <a:pt x="8726" y="12337"/>
                    <a:pt x="7605" y="13901"/>
                    <a:pt x="6485" y="15466"/>
                  </a:cubicBezTo>
                  <a:cubicBezTo>
                    <a:pt x="7854" y="13312"/>
                    <a:pt x="9216" y="11153"/>
                    <a:pt x="10547" y="8976"/>
                  </a:cubicBezTo>
                  <a:cubicBezTo>
                    <a:pt x="11061" y="8327"/>
                    <a:pt x="11581" y="7686"/>
                    <a:pt x="12086" y="7027"/>
                  </a:cubicBezTo>
                  <a:cubicBezTo>
                    <a:pt x="13374" y="5350"/>
                    <a:pt x="14664" y="3687"/>
                    <a:pt x="15998" y="2050"/>
                  </a:cubicBezTo>
                  <a:close/>
                  <a:moveTo>
                    <a:pt x="2348" y="13552"/>
                  </a:moveTo>
                  <a:lnTo>
                    <a:pt x="2348" y="13552"/>
                  </a:lnTo>
                  <a:cubicBezTo>
                    <a:pt x="1808" y="14389"/>
                    <a:pt x="1286" y="15244"/>
                    <a:pt x="801" y="16119"/>
                  </a:cubicBezTo>
                  <a:cubicBezTo>
                    <a:pt x="818" y="15807"/>
                    <a:pt x="856" y="15495"/>
                    <a:pt x="908" y="15186"/>
                  </a:cubicBezTo>
                  <a:lnTo>
                    <a:pt x="910" y="15186"/>
                  </a:lnTo>
                  <a:cubicBezTo>
                    <a:pt x="1407" y="14655"/>
                    <a:pt x="1883" y="14106"/>
                    <a:pt x="2348" y="13552"/>
                  </a:cubicBezTo>
                  <a:close/>
                  <a:moveTo>
                    <a:pt x="15666" y="8537"/>
                  </a:moveTo>
                  <a:lnTo>
                    <a:pt x="15666" y="8537"/>
                  </a:lnTo>
                  <a:cubicBezTo>
                    <a:pt x="15011" y="9611"/>
                    <a:pt x="14361" y="10685"/>
                    <a:pt x="13683" y="11719"/>
                  </a:cubicBezTo>
                  <a:cubicBezTo>
                    <a:pt x="13362" y="12210"/>
                    <a:pt x="13059" y="12715"/>
                    <a:pt x="12747" y="13209"/>
                  </a:cubicBezTo>
                  <a:cubicBezTo>
                    <a:pt x="11924" y="14242"/>
                    <a:pt x="11104" y="15273"/>
                    <a:pt x="10293" y="16306"/>
                  </a:cubicBezTo>
                  <a:cubicBezTo>
                    <a:pt x="10628" y="15772"/>
                    <a:pt x="10975" y="15247"/>
                    <a:pt x="11335" y="14730"/>
                  </a:cubicBezTo>
                  <a:cubicBezTo>
                    <a:pt x="12788" y="12654"/>
                    <a:pt x="14271" y="10622"/>
                    <a:pt x="15666" y="8537"/>
                  </a:cubicBezTo>
                  <a:close/>
                  <a:moveTo>
                    <a:pt x="17802" y="1187"/>
                  </a:moveTo>
                  <a:cubicBezTo>
                    <a:pt x="17542" y="1458"/>
                    <a:pt x="17092" y="2327"/>
                    <a:pt x="16624" y="3231"/>
                  </a:cubicBezTo>
                  <a:cubicBezTo>
                    <a:pt x="15224" y="5148"/>
                    <a:pt x="13922" y="7134"/>
                    <a:pt x="12663" y="9147"/>
                  </a:cubicBezTo>
                  <a:cubicBezTo>
                    <a:pt x="12346" y="9582"/>
                    <a:pt x="12023" y="10016"/>
                    <a:pt x="11719" y="10463"/>
                  </a:cubicBezTo>
                  <a:cubicBezTo>
                    <a:pt x="10328" y="12530"/>
                    <a:pt x="8933" y="14574"/>
                    <a:pt x="7493" y="16583"/>
                  </a:cubicBezTo>
                  <a:cubicBezTo>
                    <a:pt x="8165" y="15524"/>
                    <a:pt x="8829" y="14459"/>
                    <a:pt x="9468" y="13376"/>
                  </a:cubicBezTo>
                  <a:cubicBezTo>
                    <a:pt x="10966" y="10824"/>
                    <a:pt x="12406" y="8269"/>
                    <a:pt x="14058" y="5855"/>
                  </a:cubicBezTo>
                  <a:cubicBezTo>
                    <a:pt x="14352" y="5454"/>
                    <a:pt x="14638" y="5053"/>
                    <a:pt x="14918" y="4646"/>
                  </a:cubicBezTo>
                  <a:cubicBezTo>
                    <a:pt x="15802" y="3445"/>
                    <a:pt x="16746" y="2281"/>
                    <a:pt x="17802" y="1187"/>
                  </a:cubicBezTo>
                  <a:close/>
                  <a:moveTo>
                    <a:pt x="1976" y="15411"/>
                  </a:moveTo>
                  <a:lnTo>
                    <a:pt x="1976" y="15411"/>
                  </a:lnTo>
                  <a:cubicBezTo>
                    <a:pt x="1557" y="16087"/>
                    <a:pt x="1159" y="16774"/>
                    <a:pt x="781" y="17467"/>
                  </a:cubicBezTo>
                  <a:cubicBezTo>
                    <a:pt x="769" y="17129"/>
                    <a:pt x="772" y="16797"/>
                    <a:pt x="781" y="16477"/>
                  </a:cubicBezTo>
                  <a:lnTo>
                    <a:pt x="783" y="16477"/>
                  </a:lnTo>
                  <a:cubicBezTo>
                    <a:pt x="797" y="16481"/>
                    <a:pt x="811" y="16483"/>
                    <a:pt x="824" y="16483"/>
                  </a:cubicBezTo>
                  <a:cubicBezTo>
                    <a:pt x="854" y="16483"/>
                    <a:pt x="884" y="16472"/>
                    <a:pt x="908" y="16451"/>
                  </a:cubicBezTo>
                  <a:cubicBezTo>
                    <a:pt x="1277" y="16124"/>
                    <a:pt x="1624" y="15766"/>
                    <a:pt x="1976" y="15411"/>
                  </a:cubicBezTo>
                  <a:close/>
                  <a:moveTo>
                    <a:pt x="13163" y="1456"/>
                  </a:moveTo>
                  <a:cubicBezTo>
                    <a:pt x="9635" y="6996"/>
                    <a:pt x="5712" y="13353"/>
                    <a:pt x="1087" y="17946"/>
                  </a:cubicBezTo>
                  <a:cubicBezTo>
                    <a:pt x="1237" y="17796"/>
                    <a:pt x="2360" y="15186"/>
                    <a:pt x="2617" y="14768"/>
                  </a:cubicBezTo>
                  <a:cubicBezTo>
                    <a:pt x="2631" y="14744"/>
                    <a:pt x="2648" y="14721"/>
                    <a:pt x="2663" y="14698"/>
                  </a:cubicBezTo>
                  <a:cubicBezTo>
                    <a:pt x="5333" y="11782"/>
                    <a:pt x="7501" y="8200"/>
                    <a:pt x="9771" y="4914"/>
                  </a:cubicBezTo>
                  <a:cubicBezTo>
                    <a:pt x="10498" y="3944"/>
                    <a:pt x="11214" y="2963"/>
                    <a:pt x="11910" y="1967"/>
                  </a:cubicBezTo>
                  <a:cubicBezTo>
                    <a:pt x="12323" y="1779"/>
                    <a:pt x="12741" y="1611"/>
                    <a:pt x="13163" y="1456"/>
                  </a:cubicBezTo>
                  <a:close/>
                  <a:moveTo>
                    <a:pt x="28288" y="6462"/>
                  </a:moveTo>
                  <a:cubicBezTo>
                    <a:pt x="28631" y="6667"/>
                    <a:pt x="28995" y="6837"/>
                    <a:pt x="29371" y="6967"/>
                  </a:cubicBezTo>
                  <a:lnTo>
                    <a:pt x="29371" y="6970"/>
                  </a:lnTo>
                  <a:cubicBezTo>
                    <a:pt x="29362" y="6978"/>
                    <a:pt x="29350" y="6978"/>
                    <a:pt x="29342" y="6987"/>
                  </a:cubicBezTo>
                  <a:cubicBezTo>
                    <a:pt x="27537" y="9551"/>
                    <a:pt x="25880" y="12213"/>
                    <a:pt x="24209" y="14863"/>
                  </a:cubicBezTo>
                  <a:cubicBezTo>
                    <a:pt x="23236" y="16179"/>
                    <a:pt x="22254" y="17490"/>
                    <a:pt x="21246" y="18780"/>
                  </a:cubicBezTo>
                  <a:cubicBezTo>
                    <a:pt x="23648" y="14649"/>
                    <a:pt x="25805" y="10270"/>
                    <a:pt x="28288" y="6462"/>
                  </a:cubicBezTo>
                  <a:close/>
                  <a:moveTo>
                    <a:pt x="20037" y="10174"/>
                  </a:moveTo>
                  <a:lnTo>
                    <a:pt x="20037" y="10174"/>
                  </a:lnTo>
                  <a:cubicBezTo>
                    <a:pt x="18917" y="11849"/>
                    <a:pt x="17747" y="13494"/>
                    <a:pt x="16593" y="15146"/>
                  </a:cubicBezTo>
                  <a:cubicBezTo>
                    <a:pt x="16419" y="15394"/>
                    <a:pt x="16261" y="15642"/>
                    <a:pt x="16090" y="15891"/>
                  </a:cubicBezTo>
                  <a:cubicBezTo>
                    <a:pt x="15724" y="16387"/>
                    <a:pt x="15369" y="16887"/>
                    <a:pt x="14996" y="17380"/>
                  </a:cubicBezTo>
                  <a:cubicBezTo>
                    <a:pt x="14352" y="18232"/>
                    <a:pt x="13709" y="19078"/>
                    <a:pt x="13071" y="19924"/>
                  </a:cubicBezTo>
                  <a:cubicBezTo>
                    <a:pt x="14982" y="17210"/>
                    <a:pt x="16867" y="14479"/>
                    <a:pt x="18726" y="11730"/>
                  </a:cubicBezTo>
                  <a:cubicBezTo>
                    <a:pt x="19159" y="11217"/>
                    <a:pt x="19601" y="10700"/>
                    <a:pt x="20037" y="10174"/>
                  </a:cubicBezTo>
                  <a:close/>
                  <a:moveTo>
                    <a:pt x="17742" y="7336"/>
                  </a:moveTo>
                  <a:cubicBezTo>
                    <a:pt x="15115" y="11211"/>
                    <a:pt x="12568" y="15160"/>
                    <a:pt x="9846" y="18957"/>
                  </a:cubicBezTo>
                  <a:cubicBezTo>
                    <a:pt x="9574" y="19332"/>
                    <a:pt x="9315" y="19716"/>
                    <a:pt x="9052" y="20094"/>
                  </a:cubicBezTo>
                  <a:cubicBezTo>
                    <a:pt x="10123" y="18290"/>
                    <a:pt x="11185" y="16477"/>
                    <a:pt x="12236" y="14658"/>
                  </a:cubicBezTo>
                  <a:cubicBezTo>
                    <a:pt x="12539" y="14130"/>
                    <a:pt x="12863" y="13613"/>
                    <a:pt x="13183" y="13093"/>
                  </a:cubicBezTo>
                  <a:cubicBezTo>
                    <a:pt x="14742" y="11219"/>
                    <a:pt x="16327" y="9323"/>
                    <a:pt x="17742" y="7336"/>
                  </a:cubicBezTo>
                  <a:close/>
                  <a:moveTo>
                    <a:pt x="5325" y="13587"/>
                  </a:moveTo>
                  <a:lnTo>
                    <a:pt x="5325" y="13587"/>
                  </a:lnTo>
                  <a:cubicBezTo>
                    <a:pt x="3841" y="15810"/>
                    <a:pt x="2377" y="18039"/>
                    <a:pt x="1000" y="20195"/>
                  </a:cubicBezTo>
                  <a:cubicBezTo>
                    <a:pt x="928" y="19635"/>
                    <a:pt x="867" y="19063"/>
                    <a:pt x="830" y="18498"/>
                  </a:cubicBezTo>
                  <a:cubicBezTo>
                    <a:pt x="2458" y="17060"/>
                    <a:pt x="3942" y="15382"/>
                    <a:pt x="5325" y="13587"/>
                  </a:cubicBezTo>
                  <a:close/>
                  <a:moveTo>
                    <a:pt x="26059" y="7599"/>
                  </a:moveTo>
                  <a:cubicBezTo>
                    <a:pt x="23564" y="10833"/>
                    <a:pt x="21533" y="14582"/>
                    <a:pt x="19231" y="17981"/>
                  </a:cubicBezTo>
                  <a:cubicBezTo>
                    <a:pt x="18720" y="18734"/>
                    <a:pt x="18186" y="19482"/>
                    <a:pt x="17646" y="20230"/>
                  </a:cubicBezTo>
                  <a:lnTo>
                    <a:pt x="17644" y="20230"/>
                  </a:lnTo>
                  <a:cubicBezTo>
                    <a:pt x="20329" y="15939"/>
                    <a:pt x="22960" y="11614"/>
                    <a:pt x="26059" y="7599"/>
                  </a:cubicBezTo>
                  <a:close/>
                  <a:moveTo>
                    <a:pt x="23505" y="3891"/>
                  </a:moveTo>
                  <a:cubicBezTo>
                    <a:pt x="23514" y="3891"/>
                    <a:pt x="23517" y="3896"/>
                    <a:pt x="23516" y="3907"/>
                  </a:cubicBezTo>
                  <a:cubicBezTo>
                    <a:pt x="23458" y="4230"/>
                    <a:pt x="23363" y="4548"/>
                    <a:pt x="23233" y="4851"/>
                  </a:cubicBezTo>
                  <a:lnTo>
                    <a:pt x="23236" y="4851"/>
                  </a:lnTo>
                  <a:cubicBezTo>
                    <a:pt x="21189" y="7256"/>
                    <a:pt x="19390" y="9923"/>
                    <a:pt x="17641" y="12605"/>
                  </a:cubicBezTo>
                  <a:cubicBezTo>
                    <a:pt x="17286" y="13047"/>
                    <a:pt x="16933" y="13491"/>
                    <a:pt x="16596" y="13945"/>
                  </a:cubicBezTo>
                  <a:cubicBezTo>
                    <a:pt x="14953" y="16162"/>
                    <a:pt x="13353" y="18411"/>
                    <a:pt x="11699" y="20622"/>
                  </a:cubicBezTo>
                  <a:cubicBezTo>
                    <a:pt x="11627" y="20718"/>
                    <a:pt x="11549" y="20810"/>
                    <a:pt x="11477" y="20905"/>
                  </a:cubicBezTo>
                  <a:cubicBezTo>
                    <a:pt x="14644" y="15945"/>
                    <a:pt x="17288" y="10752"/>
                    <a:pt x="20992" y="6132"/>
                  </a:cubicBezTo>
                  <a:cubicBezTo>
                    <a:pt x="21116" y="5978"/>
                    <a:pt x="23328" y="3891"/>
                    <a:pt x="23505" y="3891"/>
                  </a:cubicBezTo>
                  <a:close/>
                  <a:moveTo>
                    <a:pt x="24652" y="5956"/>
                  </a:moveTo>
                  <a:cubicBezTo>
                    <a:pt x="24822" y="5956"/>
                    <a:pt x="22994" y="9464"/>
                    <a:pt x="22707" y="9978"/>
                  </a:cubicBezTo>
                  <a:cubicBezTo>
                    <a:pt x="21449" y="12244"/>
                    <a:pt x="19959" y="14386"/>
                    <a:pt x="18487" y="16514"/>
                  </a:cubicBezTo>
                  <a:cubicBezTo>
                    <a:pt x="17436" y="18036"/>
                    <a:pt x="16367" y="19537"/>
                    <a:pt x="15305" y="21047"/>
                  </a:cubicBezTo>
                  <a:cubicBezTo>
                    <a:pt x="18348" y="16555"/>
                    <a:pt x="20987" y="11699"/>
                    <a:pt x="23764" y="7238"/>
                  </a:cubicBezTo>
                  <a:cubicBezTo>
                    <a:pt x="24340" y="6313"/>
                    <a:pt x="24598" y="5956"/>
                    <a:pt x="24652" y="5956"/>
                  </a:cubicBezTo>
                  <a:close/>
                  <a:moveTo>
                    <a:pt x="18969" y="16676"/>
                  </a:moveTo>
                  <a:cubicBezTo>
                    <a:pt x="18905" y="16777"/>
                    <a:pt x="18842" y="16878"/>
                    <a:pt x="18775" y="16979"/>
                  </a:cubicBezTo>
                  <a:cubicBezTo>
                    <a:pt x="17848" y="18382"/>
                    <a:pt x="16826" y="19750"/>
                    <a:pt x="15796" y="21119"/>
                  </a:cubicBezTo>
                  <a:lnTo>
                    <a:pt x="15793" y="21116"/>
                  </a:lnTo>
                  <a:cubicBezTo>
                    <a:pt x="16769" y="19675"/>
                    <a:pt x="17805" y="18272"/>
                    <a:pt x="18827" y="16869"/>
                  </a:cubicBezTo>
                  <a:lnTo>
                    <a:pt x="18969" y="16676"/>
                  </a:lnTo>
                  <a:close/>
                  <a:moveTo>
                    <a:pt x="1956" y="19736"/>
                  </a:moveTo>
                  <a:lnTo>
                    <a:pt x="1956" y="19736"/>
                  </a:lnTo>
                  <a:cubicBezTo>
                    <a:pt x="1658" y="20337"/>
                    <a:pt x="1404" y="20957"/>
                    <a:pt x="1205" y="21598"/>
                  </a:cubicBezTo>
                  <a:cubicBezTo>
                    <a:pt x="1159" y="21333"/>
                    <a:pt x="1115" y="21058"/>
                    <a:pt x="1075" y="20778"/>
                  </a:cubicBezTo>
                  <a:lnTo>
                    <a:pt x="1078" y="20778"/>
                  </a:lnTo>
                  <a:cubicBezTo>
                    <a:pt x="1375" y="20435"/>
                    <a:pt x="1670" y="20085"/>
                    <a:pt x="1956" y="19736"/>
                  </a:cubicBezTo>
                  <a:close/>
                  <a:moveTo>
                    <a:pt x="8085" y="11984"/>
                  </a:moveTo>
                  <a:lnTo>
                    <a:pt x="8085" y="11984"/>
                  </a:lnTo>
                  <a:cubicBezTo>
                    <a:pt x="7732" y="12579"/>
                    <a:pt x="7380" y="13177"/>
                    <a:pt x="7028" y="13774"/>
                  </a:cubicBezTo>
                  <a:cubicBezTo>
                    <a:pt x="6312" y="14998"/>
                    <a:pt x="5587" y="16211"/>
                    <a:pt x="4848" y="17421"/>
                  </a:cubicBezTo>
                  <a:cubicBezTo>
                    <a:pt x="4259" y="18388"/>
                    <a:pt x="1629" y="21055"/>
                    <a:pt x="1280" y="22069"/>
                  </a:cubicBezTo>
                  <a:lnTo>
                    <a:pt x="1274" y="22037"/>
                  </a:lnTo>
                  <a:cubicBezTo>
                    <a:pt x="1445" y="21125"/>
                    <a:pt x="1803" y="20224"/>
                    <a:pt x="2282" y="19346"/>
                  </a:cubicBezTo>
                  <a:cubicBezTo>
                    <a:pt x="3359" y="18001"/>
                    <a:pt x="4363" y="16604"/>
                    <a:pt x="5330" y="15177"/>
                  </a:cubicBezTo>
                  <a:cubicBezTo>
                    <a:pt x="5992" y="14418"/>
                    <a:pt x="6641" y="13699"/>
                    <a:pt x="7207" y="13035"/>
                  </a:cubicBezTo>
                  <a:cubicBezTo>
                    <a:pt x="7507" y="12689"/>
                    <a:pt x="7793" y="12334"/>
                    <a:pt x="8085" y="11984"/>
                  </a:cubicBezTo>
                  <a:close/>
                  <a:moveTo>
                    <a:pt x="29846" y="8109"/>
                  </a:moveTo>
                  <a:cubicBezTo>
                    <a:pt x="28896" y="11804"/>
                    <a:pt x="25698" y="15158"/>
                    <a:pt x="23469" y="18137"/>
                  </a:cubicBezTo>
                  <a:lnTo>
                    <a:pt x="23467" y="18134"/>
                  </a:lnTo>
                  <a:cubicBezTo>
                    <a:pt x="22488" y="19442"/>
                    <a:pt x="21518" y="20764"/>
                    <a:pt x="20594" y="22121"/>
                  </a:cubicBezTo>
                  <a:cubicBezTo>
                    <a:pt x="21847" y="20054"/>
                    <a:pt x="23132" y="18013"/>
                    <a:pt x="24555" y="16035"/>
                  </a:cubicBezTo>
                  <a:cubicBezTo>
                    <a:pt x="25707" y="14436"/>
                    <a:pt x="26810" y="12827"/>
                    <a:pt x="27765" y="11136"/>
                  </a:cubicBezTo>
                  <a:cubicBezTo>
                    <a:pt x="28723" y="10034"/>
                    <a:pt x="29646" y="8886"/>
                    <a:pt x="29846" y="8109"/>
                  </a:cubicBezTo>
                  <a:close/>
                  <a:moveTo>
                    <a:pt x="35563" y="5399"/>
                  </a:moveTo>
                  <a:lnTo>
                    <a:pt x="35563" y="5399"/>
                  </a:lnTo>
                  <a:cubicBezTo>
                    <a:pt x="32038" y="11658"/>
                    <a:pt x="27350" y="17106"/>
                    <a:pt x="23181" y="22918"/>
                  </a:cubicBezTo>
                  <a:cubicBezTo>
                    <a:pt x="23449" y="22467"/>
                    <a:pt x="23721" y="22017"/>
                    <a:pt x="23995" y="21569"/>
                  </a:cubicBezTo>
                  <a:cubicBezTo>
                    <a:pt x="24939" y="20181"/>
                    <a:pt x="25845" y="18763"/>
                    <a:pt x="26746" y="17331"/>
                  </a:cubicBezTo>
                  <a:lnTo>
                    <a:pt x="26807" y="17233"/>
                  </a:lnTo>
                  <a:cubicBezTo>
                    <a:pt x="26997" y="16962"/>
                    <a:pt x="27185" y="16684"/>
                    <a:pt x="27381" y="16416"/>
                  </a:cubicBezTo>
                  <a:cubicBezTo>
                    <a:pt x="29928" y="12900"/>
                    <a:pt x="32624" y="9588"/>
                    <a:pt x="34348" y="5581"/>
                  </a:cubicBezTo>
                  <a:cubicBezTo>
                    <a:pt x="34746" y="5480"/>
                    <a:pt x="35153" y="5419"/>
                    <a:pt x="35563" y="5399"/>
                  </a:cubicBezTo>
                  <a:close/>
                  <a:moveTo>
                    <a:pt x="11751" y="8910"/>
                  </a:moveTo>
                  <a:lnTo>
                    <a:pt x="11751" y="8913"/>
                  </a:lnTo>
                  <a:cubicBezTo>
                    <a:pt x="11399" y="9499"/>
                    <a:pt x="11047" y="10091"/>
                    <a:pt x="10700" y="10685"/>
                  </a:cubicBezTo>
                  <a:cubicBezTo>
                    <a:pt x="8884" y="13806"/>
                    <a:pt x="6944" y="16840"/>
                    <a:pt x="5027" y="19895"/>
                  </a:cubicBezTo>
                  <a:cubicBezTo>
                    <a:pt x="4185" y="20982"/>
                    <a:pt x="3317" y="22058"/>
                    <a:pt x="2413" y="23112"/>
                  </a:cubicBezTo>
                  <a:lnTo>
                    <a:pt x="2413" y="23112"/>
                  </a:lnTo>
                  <a:cubicBezTo>
                    <a:pt x="4881" y="20228"/>
                    <a:pt x="7227" y="15573"/>
                    <a:pt x="9444" y="12140"/>
                  </a:cubicBezTo>
                  <a:cubicBezTo>
                    <a:pt x="10149" y="11049"/>
                    <a:pt x="10940" y="9981"/>
                    <a:pt x="11751" y="8910"/>
                  </a:cubicBezTo>
                  <a:close/>
                  <a:moveTo>
                    <a:pt x="22297" y="17854"/>
                  </a:moveTo>
                  <a:lnTo>
                    <a:pt x="22297" y="17854"/>
                  </a:lnTo>
                  <a:cubicBezTo>
                    <a:pt x="21073" y="19739"/>
                    <a:pt x="19803" y="21590"/>
                    <a:pt x="18440" y="23377"/>
                  </a:cubicBezTo>
                  <a:cubicBezTo>
                    <a:pt x="18524" y="23200"/>
                    <a:pt x="18611" y="23021"/>
                    <a:pt x="18703" y="22845"/>
                  </a:cubicBezTo>
                  <a:cubicBezTo>
                    <a:pt x="19280" y="21999"/>
                    <a:pt x="19838" y="21128"/>
                    <a:pt x="20378" y="20238"/>
                  </a:cubicBezTo>
                  <a:cubicBezTo>
                    <a:pt x="20995" y="19413"/>
                    <a:pt x="21656" y="18616"/>
                    <a:pt x="22297" y="17854"/>
                  </a:cubicBezTo>
                  <a:close/>
                  <a:moveTo>
                    <a:pt x="9283" y="14606"/>
                  </a:moveTo>
                  <a:lnTo>
                    <a:pt x="9283" y="14606"/>
                  </a:lnTo>
                  <a:cubicBezTo>
                    <a:pt x="7932" y="16788"/>
                    <a:pt x="6552" y="18954"/>
                    <a:pt x="5053" y="21038"/>
                  </a:cubicBezTo>
                  <a:cubicBezTo>
                    <a:pt x="3676" y="22954"/>
                    <a:pt x="3152" y="23622"/>
                    <a:pt x="3091" y="23622"/>
                  </a:cubicBezTo>
                  <a:cubicBezTo>
                    <a:pt x="2973" y="23622"/>
                    <a:pt x="4620" y="21074"/>
                    <a:pt x="5123" y="20287"/>
                  </a:cubicBezTo>
                  <a:cubicBezTo>
                    <a:pt x="5201" y="20163"/>
                    <a:pt x="5281" y="20042"/>
                    <a:pt x="5359" y="19918"/>
                  </a:cubicBezTo>
                  <a:cubicBezTo>
                    <a:pt x="6719" y="18189"/>
                    <a:pt x="8027" y="16419"/>
                    <a:pt x="9283" y="14606"/>
                  </a:cubicBezTo>
                  <a:close/>
                  <a:moveTo>
                    <a:pt x="23187" y="6250"/>
                  </a:moveTo>
                  <a:cubicBezTo>
                    <a:pt x="23189" y="6250"/>
                    <a:pt x="22911" y="6665"/>
                    <a:pt x="22150" y="7798"/>
                  </a:cubicBezTo>
                  <a:cubicBezTo>
                    <a:pt x="20473" y="10301"/>
                    <a:pt x="18793" y="12799"/>
                    <a:pt x="17109" y="15299"/>
                  </a:cubicBezTo>
                  <a:cubicBezTo>
                    <a:pt x="15253" y="18076"/>
                    <a:pt x="13437" y="20882"/>
                    <a:pt x="11667" y="23714"/>
                  </a:cubicBezTo>
                  <a:cubicBezTo>
                    <a:pt x="12164" y="22658"/>
                    <a:pt x="12646" y="21610"/>
                    <a:pt x="13218" y="20683"/>
                  </a:cubicBezTo>
                  <a:cubicBezTo>
                    <a:pt x="14679" y="18304"/>
                    <a:pt x="16269" y="16015"/>
                    <a:pt x="17860" y="13728"/>
                  </a:cubicBezTo>
                  <a:cubicBezTo>
                    <a:pt x="18943" y="12244"/>
                    <a:pt x="20025" y="10763"/>
                    <a:pt x="21108" y="9279"/>
                  </a:cubicBezTo>
                  <a:cubicBezTo>
                    <a:pt x="21446" y="8812"/>
                    <a:pt x="23181" y="6250"/>
                    <a:pt x="23187" y="6250"/>
                  </a:cubicBezTo>
                  <a:close/>
                  <a:moveTo>
                    <a:pt x="3974" y="19623"/>
                  </a:moveTo>
                  <a:cubicBezTo>
                    <a:pt x="3145" y="20998"/>
                    <a:pt x="2363" y="22381"/>
                    <a:pt x="1626" y="23772"/>
                  </a:cubicBezTo>
                  <a:cubicBezTo>
                    <a:pt x="1592" y="23636"/>
                    <a:pt x="1560" y="23495"/>
                    <a:pt x="1528" y="23339"/>
                  </a:cubicBezTo>
                  <a:lnTo>
                    <a:pt x="1531" y="23339"/>
                  </a:lnTo>
                  <a:cubicBezTo>
                    <a:pt x="2325" y="22086"/>
                    <a:pt x="3142" y="20850"/>
                    <a:pt x="3974" y="19623"/>
                  </a:cubicBezTo>
                  <a:close/>
                  <a:moveTo>
                    <a:pt x="7224" y="20772"/>
                  </a:moveTo>
                  <a:lnTo>
                    <a:pt x="7224" y="20772"/>
                  </a:lnTo>
                  <a:cubicBezTo>
                    <a:pt x="6543" y="22005"/>
                    <a:pt x="5867" y="23247"/>
                    <a:pt x="5137" y="24459"/>
                  </a:cubicBezTo>
                  <a:cubicBezTo>
                    <a:pt x="4683" y="25218"/>
                    <a:pt x="4498" y="25504"/>
                    <a:pt x="4478" y="25504"/>
                  </a:cubicBezTo>
                  <a:cubicBezTo>
                    <a:pt x="4419" y="25504"/>
                    <a:pt x="5804" y="22992"/>
                    <a:pt x="5917" y="22802"/>
                  </a:cubicBezTo>
                  <a:lnTo>
                    <a:pt x="5917" y="22799"/>
                  </a:lnTo>
                  <a:cubicBezTo>
                    <a:pt x="6324" y="22109"/>
                    <a:pt x="6768" y="21437"/>
                    <a:pt x="7224" y="20772"/>
                  </a:cubicBezTo>
                  <a:close/>
                  <a:moveTo>
                    <a:pt x="26862" y="12163"/>
                  </a:moveTo>
                  <a:cubicBezTo>
                    <a:pt x="26065" y="13442"/>
                    <a:pt x="25158" y="14664"/>
                    <a:pt x="24292" y="15882"/>
                  </a:cubicBezTo>
                  <a:cubicBezTo>
                    <a:pt x="23100" y="17553"/>
                    <a:pt x="21925" y="19205"/>
                    <a:pt x="20857" y="20960"/>
                  </a:cubicBezTo>
                  <a:cubicBezTo>
                    <a:pt x="20250" y="21994"/>
                    <a:pt x="19650" y="23030"/>
                    <a:pt x="19052" y="24072"/>
                  </a:cubicBezTo>
                  <a:cubicBezTo>
                    <a:pt x="19021" y="24300"/>
                    <a:pt x="18980" y="24497"/>
                    <a:pt x="18937" y="24676"/>
                  </a:cubicBezTo>
                  <a:cubicBezTo>
                    <a:pt x="18741" y="25002"/>
                    <a:pt x="18544" y="25322"/>
                    <a:pt x="18357" y="25652"/>
                  </a:cubicBezTo>
                  <a:cubicBezTo>
                    <a:pt x="18341" y="25654"/>
                    <a:pt x="18325" y="25655"/>
                    <a:pt x="18308" y="25655"/>
                  </a:cubicBezTo>
                  <a:cubicBezTo>
                    <a:pt x="18150" y="25655"/>
                    <a:pt x="17972" y="25540"/>
                    <a:pt x="17773" y="25302"/>
                  </a:cubicBezTo>
                  <a:cubicBezTo>
                    <a:pt x="17840" y="25011"/>
                    <a:pt x="17921" y="24725"/>
                    <a:pt x="18019" y="24445"/>
                  </a:cubicBezTo>
                  <a:cubicBezTo>
                    <a:pt x="20224" y="21676"/>
                    <a:pt x="22165" y="18711"/>
                    <a:pt x="24053" y="15706"/>
                  </a:cubicBezTo>
                  <a:cubicBezTo>
                    <a:pt x="24604" y="15013"/>
                    <a:pt x="25147" y="14317"/>
                    <a:pt x="25664" y="13598"/>
                  </a:cubicBezTo>
                  <a:cubicBezTo>
                    <a:pt x="25938" y="13214"/>
                    <a:pt x="26374" y="12715"/>
                    <a:pt x="26862" y="12163"/>
                  </a:cubicBezTo>
                  <a:close/>
                  <a:moveTo>
                    <a:pt x="18597" y="2935"/>
                  </a:moveTo>
                  <a:cubicBezTo>
                    <a:pt x="19053" y="2935"/>
                    <a:pt x="18859" y="3386"/>
                    <a:pt x="18019" y="4291"/>
                  </a:cubicBezTo>
                  <a:cubicBezTo>
                    <a:pt x="17519" y="5186"/>
                    <a:pt x="16994" y="6063"/>
                    <a:pt x="16440" y="6924"/>
                  </a:cubicBezTo>
                  <a:cubicBezTo>
                    <a:pt x="14531" y="10001"/>
                    <a:pt x="12279" y="12865"/>
                    <a:pt x="10207" y="15833"/>
                  </a:cubicBezTo>
                  <a:cubicBezTo>
                    <a:pt x="9468" y="16889"/>
                    <a:pt x="8812" y="17989"/>
                    <a:pt x="8174" y="19101"/>
                  </a:cubicBezTo>
                  <a:cubicBezTo>
                    <a:pt x="6433" y="21483"/>
                    <a:pt x="4822" y="23957"/>
                    <a:pt x="3523" y="26679"/>
                  </a:cubicBezTo>
                  <a:cubicBezTo>
                    <a:pt x="3494" y="26749"/>
                    <a:pt x="3515" y="26827"/>
                    <a:pt x="3569" y="26873"/>
                  </a:cubicBezTo>
                  <a:cubicBezTo>
                    <a:pt x="2695" y="26139"/>
                    <a:pt x="2033" y="25320"/>
                    <a:pt x="1808" y="24517"/>
                  </a:cubicBezTo>
                  <a:lnTo>
                    <a:pt x="1808" y="24517"/>
                  </a:lnTo>
                  <a:lnTo>
                    <a:pt x="1811" y="24520"/>
                  </a:lnTo>
                  <a:cubicBezTo>
                    <a:pt x="1791" y="24445"/>
                    <a:pt x="1765" y="24344"/>
                    <a:pt x="1742" y="24254"/>
                  </a:cubicBezTo>
                  <a:cubicBezTo>
                    <a:pt x="2446" y="23466"/>
                    <a:pt x="3136" y="22666"/>
                    <a:pt x="3809" y="21858"/>
                  </a:cubicBezTo>
                  <a:lnTo>
                    <a:pt x="3809" y="21858"/>
                  </a:lnTo>
                  <a:cubicBezTo>
                    <a:pt x="3240" y="22782"/>
                    <a:pt x="2669" y="23706"/>
                    <a:pt x="2114" y="24638"/>
                  </a:cubicBezTo>
                  <a:cubicBezTo>
                    <a:pt x="2056" y="24735"/>
                    <a:pt x="2146" y="24845"/>
                    <a:pt x="2239" y="24845"/>
                  </a:cubicBezTo>
                  <a:cubicBezTo>
                    <a:pt x="2270" y="24845"/>
                    <a:pt x="2302" y="24833"/>
                    <a:pt x="2328" y="24803"/>
                  </a:cubicBezTo>
                  <a:cubicBezTo>
                    <a:pt x="3159" y="23856"/>
                    <a:pt x="3948" y="22877"/>
                    <a:pt x="4704" y="21881"/>
                  </a:cubicBezTo>
                  <a:lnTo>
                    <a:pt x="4704" y="21881"/>
                  </a:lnTo>
                  <a:cubicBezTo>
                    <a:pt x="3959" y="23094"/>
                    <a:pt x="3249" y="24326"/>
                    <a:pt x="2579" y="25579"/>
                  </a:cubicBezTo>
                  <a:cubicBezTo>
                    <a:pt x="2519" y="25693"/>
                    <a:pt x="2611" y="25792"/>
                    <a:pt x="2707" y="25792"/>
                  </a:cubicBezTo>
                  <a:cubicBezTo>
                    <a:pt x="2751" y="25792"/>
                    <a:pt x="2795" y="25772"/>
                    <a:pt x="2827" y="25724"/>
                  </a:cubicBezTo>
                  <a:cubicBezTo>
                    <a:pt x="4591" y="23065"/>
                    <a:pt x="6326" y="20383"/>
                    <a:pt x="8064" y="17706"/>
                  </a:cubicBezTo>
                  <a:cubicBezTo>
                    <a:pt x="11307" y="13286"/>
                    <a:pt x="14681" y="8809"/>
                    <a:pt x="17323" y="4068"/>
                  </a:cubicBezTo>
                  <a:cubicBezTo>
                    <a:pt x="17580" y="3725"/>
                    <a:pt x="17834" y="3375"/>
                    <a:pt x="18091" y="3032"/>
                  </a:cubicBezTo>
                  <a:cubicBezTo>
                    <a:pt x="18306" y="2967"/>
                    <a:pt x="18475" y="2935"/>
                    <a:pt x="18597" y="2935"/>
                  </a:cubicBezTo>
                  <a:close/>
                  <a:moveTo>
                    <a:pt x="25785" y="15821"/>
                  </a:moveTo>
                  <a:lnTo>
                    <a:pt x="25785" y="15821"/>
                  </a:lnTo>
                  <a:cubicBezTo>
                    <a:pt x="25739" y="15899"/>
                    <a:pt x="25692" y="15971"/>
                    <a:pt x="25646" y="16049"/>
                  </a:cubicBezTo>
                  <a:cubicBezTo>
                    <a:pt x="24821" y="17415"/>
                    <a:pt x="23978" y="18772"/>
                    <a:pt x="23126" y="20123"/>
                  </a:cubicBezTo>
                  <a:cubicBezTo>
                    <a:pt x="22407" y="21073"/>
                    <a:pt x="21708" y="22037"/>
                    <a:pt x="21056" y="23033"/>
                  </a:cubicBezTo>
                  <a:cubicBezTo>
                    <a:pt x="19800" y="24525"/>
                    <a:pt x="18326" y="26084"/>
                    <a:pt x="17854" y="27083"/>
                  </a:cubicBezTo>
                  <a:lnTo>
                    <a:pt x="17854" y="27083"/>
                  </a:lnTo>
                  <a:cubicBezTo>
                    <a:pt x="19775" y="22998"/>
                    <a:pt x="23015" y="19518"/>
                    <a:pt x="25785" y="15821"/>
                  </a:cubicBezTo>
                  <a:close/>
                  <a:moveTo>
                    <a:pt x="33834" y="5728"/>
                  </a:moveTo>
                  <a:cubicBezTo>
                    <a:pt x="31732" y="9158"/>
                    <a:pt x="29437" y="12455"/>
                    <a:pt x="27303" y="15862"/>
                  </a:cubicBezTo>
                  <a:cubicBezTo>
                    <a:pt x="26720" y="16791"/>
                    <a:pt x="26137" y="17715"/>
                    <a:pt x="25551" y="18642"/>
                  </a:cubicBezTo>
                  <a:cubicBezTo>
                    <a:pt x="24913" y="19531"/>
                    <a:pt x="24284" y="20429"/>
                    <a:pt x="23698" y="21347"/>
                  </a:cubicBezTo>
                  <a:cubicBezTo>
                    <a:pt x="23490" y="21670"/>
                    <a:pt x="23288" y="22017"/>
                    <a:pt x="23091" y="22369"/>
                  </a:cubicBezTo>
                  <a:cubicBezTo>
                    <a:pt x="22794" y="22793"/>
                    <a:pt x="22508" y="23226"/>
                    <a:pt x="22205" y="23645"/>
                  </a:cubicBezTo>
                  <a:cubicBezTo>
                    <a:pt x="22251" y="23581"/>
                    <a:pt x="22272" y="23551"/>
                    <a:pt x="22272" y="23551"/>
                  </a:cubicBezTo>
                  <a:lnTo>
                    <a:pt x="22272" y="23551"/>
                  </a:lnTo>
                  <a:cubicBezTo>
                    <a:pt x="22271" y="23551"/>
                    <a:pt x="19729" y="27113"/>
                    <a:pt x="19302" y="27113"/>
                  </a:cubicBezTo>
                  <a:cubicBezTo>
                    <a:pt x="19170" y="27113"/>
                    <a:pt x="19239" y="26775"/>
                    <a:pt x="19644" y="25891"/>
                  </a:cubicBezTo>
                  <a:cubicBezTo>
                    <a:pt x="19780" y="25597"/>
                    <a:pt x="19930" y="25311"/>
                    <a:pt x="20074" y="25025"/>
                  </a:cubicBezTo>
                  <a:cubicBezTo>
                    <a:pt x="21590" y="23027"/>
                    <a:pt x="22984" y="20949"/>
                    <a:pt x="24324" y="18798"/>
                  </a:cubicBezTo>
                  <a:cubicBezTo>
                    <a:pt x="24541" y="18451"/>
                    <a:pt x="24748" y="18105"/>
                    <a:pt x="24959" y="17758"/>
                  </a:cubicBezTo>
                  <a:lnTo>
                    <a:pt x="24959" y="17758"/>
                  </a:lnTo>
                  <a:cubicBezTo>
                    <a:pt x="24408" y="18457"/>
                    <a:pt x="23862" y="19162"/>
                    <a:pt x="23322" y="19869"/>
                  </a:cubicBezTo>
                  <a:cubicBezTo>
                    <a:pt x="23891" y="19098"/>
                    <a:pt x="24477" y="18336"/>
                    <a:pt x="25069" y="17579"/>
                  </a:cubicBezTo>
                  <a:cubicBezTo>
                    <a:pt x="25874" y="16257"/>
                    <a:pt x="26671" y="14929"/>
                    <a:pt x="27477" y="13607"/>
                  </a:cubicBezTo>
                  <a:cubicBezTo>
                    <a:pt x="28438" y="12031"/>
                    <a:pt x="30586" y="9868"/>
                    <a:pt x="31238" y="8523"/>
                  </a:cubicBezTo>
                  <a:lnTo>
                    <a:pt x="31238" y="8523"/>
                  </a:lnTo>
                  <a:cubicBezTo>
                    <a:pt x="30196" y="10674"/>
                    <a:pt x="28874" y="12631"/>
                    <a:pt x="27459" y="14525"/>
                  </a:cubicBezTo>
                  <a:cubicBezTo>
                    <a:pt x="29448" y="11947"/>
                    <a:pt x="31313" y="9288"/>
                    <a:pt x="32581" y="6234"/>
                  </a:cubicBezTo>
                  <a:cubicBezTo>
                    <a:pt x="32988" y="6040"/>
                    <a:pt x="33407" y="5870"/>
                    <a:pt x="33834" y="5728"/>
                  </a:cubicBezTo>
                  <a:close/>
                  <a:moveTo>
                    <a:pt x="15161" y="16381"/>
                  </a:moveTo>
                  <a:lnTo>
                    <a:pt x="15161" y="16381"/>
                  </a:lnTo>
                  <a:cubicBezTo>
                    <a:pt x="14961" y="16679"/>
                    <a:pt x="14765" y="16976"/>
                    <a:pt x="14566" y="17271"/>
                  </a:cubicBezTo>
                  <a:cubicBezTo>
                    <a:pt x="12946" y="19641"/>
                    <a:pt x="11298" y="21991"/>
                    <a:pt x="9621" y="24318"/>
                  </a:cubicBezTo>
                  <a:cubicBezTo>
                    <a:pt x="9372" y="24665"/>
                    <a:pt x="7707" y="27131"/>
                    <a:pt x="7608" y="27131"/>
                  </a:cubicBezTo>
                  <a:cubicBezTo>
                    <a:pt x="7567" y="27131"/>
                    <a:pt x="7784" y="26725"/>
                    <a:pt x="8457" y="25608"/>
                  </a:cubicBezTo>
                  <a:cubicBezTo>
                    <a:pt x="8933" y="24817"/>
                    <a:pt x="9433" y="24041"/>
                    <a:pt x="9941" y="23267"/>
                  </a:cubicBezTo>
                  <a:cubicBezTo>
                    <a:pt x="11754" y="21032"/>
                    <a:pt x="13463" y="18714"/>
                    <a:pt x="15161" y="16381"/>
                  </a:cubicBezTo>
                  <a:close/>
                  <a:moveTo>
                    <a:pt x="11633" y="14973"/>
                  </a:moveTo>
                  <a:lnTo>
                    <a:pt x="11633" y="14973"/>
                  </a:lnTo>
                  <a:cubicBezTo>
                    <a:pt x="9107" y="19072"/>
                    <a:pt x="6725" y="23307"/>
                    <a:pt x="4323" y="27450"/>
                  </a:cubicBezTo>
                  <a:cubicBezTo>
                    <a:pt x="4065" y="27269"/>
                    <a:pt x="3819" y="27082"/>
                    <a:pt x="3586" y="26888"/>
                  </a:cubicBezTo>
                  <a:lnTo>
                    <a:pt x="3586" y="26888"/>
                  </a:lnTo>
                  <a:cubicBezTo>
                    <a:pt x="3606" y="26901"/>
                    <a:pt x="3629" y="26908"/>
                    <a:pt x="3652" y="26908"/>
                  </a:cubicBezTo>
                  <a:cubicBezTo>
                    <a:pt x="3689" y="26908"/>
                    <a:pt x="3726" y="26891"/>
                    <a:pt x="3748" y="26858"/>
                  </a:cubicBezTo>
                  <a:cubicBezTo>
                    <a:pt x="5928" y="24098"/>
                    <a:pt x="7527" y="20951"/>
                    <a:pt x="9312" y="17917"/>
                  </a:cubicBezTo>
                  <a:cubicBezTo>
                    <a:pt x="9661" y="17461"/>
                    <a:pt x="10013" y="17011"/>
                    <a:pt x="10365" y="16560"/>
                  </a:cubicBezTo>
                  <a:cubicBezTo>
                    <a:pt x="10775" y="16029"/>
                    <a:pt x="11203" y="15501"/>
                    <a:pt x="11633" y="14973"/>
                  </a:cubicBezTo>
                  <a:close/>
                  <a:moveTo>
                    <a:pt x="17635" y="24907"/>
                  </a:moveTo>
                  <a:cubicBezTo>
                    <a:pt x="17395" y="25660"/>
                    <a:pt x="17251" y="26437"/>
                    <a:pt x="17202" y="27225"/>
                  </a:cubicBezTo>
                  <a:cubicBezTo>
                    <a:pt x="17196" y="27316"/>
                    <a:pt x="17267" y="27366"/>
                    <a:pt x="17342" y="27366"/>
                  </a:cubicBezTo>
                  <a:cubicBezTo>
                    <a:pt x="17381" y="27366"/>
                    <a:pt x="17420" y="27352"/>
                    <a:pt x="17450" y="27323"/>
                  </a:cubicBezTo>
                  <a:lnTo>
                    <a:pt x="17450" y="27323"/>
                  </a:lnTo>
                  <a:cubicBezTo>
                    <a:pt x="17369" y="27482"/>
                    <a:pt x="17294" y="27641"/>
                    <a:pt x="17216" y="27799"/>
                  </a:cubicBezTo>
                  <a:cubicBezTo>
                    <a:pt x="16832" y="27566"/>
                    <a:pt x="16518" y="27268"/>
                    <a:pt x="16341" y="26838"/>
                  </a:cubicBezTo>
                  <a:cubicBezTo>
                    <a:pt x="16469" y="26702"/>
                    <a:pt x="16604" y="26575"/>
                    <a:pt x="16723" y="26431"/>
                  </a:cubicBezTo>
                  <a:cubicBezTo>
                    <a:pt x="16821" y="26313"/>
                    <a:pt x="16725" y="26160"/>
                    <a:pt x="16616" y="26142"/>
                  </a:cubicBezTo>
                  <a:cubicBezTo>
                    <a:pt x="16965" y="25738"/>
                    <a:pt x="17297" y="25322"/>
                    <a:pt x="17635" y="24907"/>
                  </a:cubicBezTo>
                  <a:close/>
                  <a:moveTo>
                    <a:pt x="14338" y="18555"/>
                  </a:moveTo>
                  <a:lnTo>
                    <a:pt x="14338" y="18555"/>
                  </a:lnTo>
                  <a:cubicBezTo>
                    <a:pt x="12961" y="20735"/>
                    <a:pt x="11691" y="22949"/>
                    <a:pt x="10495" y="25288"/>
                  </a:cubicBezTo>
                  <a:cubicBezTo>
                    <a:pt x="10205" y="25858"/>
                    <a:pt x="8640" y="27964"/>
                    <a:pt x="8349" y="27964"/>
                  </a:cubicBezTo>
                  <a:cubicBezTo>
                    <a:pt x="8226" y="27964"/>
                    <a:pt x="8329" y="27590"/>
                    <a:pt x="8850" y="26570"/>
                  </a:cubicBezTo>
                  <a:cubicBezTo>
                    <a:pt x="9802" y="24705"/>
                    <a:pt x="11096" y="22998"/>
                    <a:pt x="12329" y="21309"/>
                  </a:cubicBezTo>
                  <a:cubicBezTo>
                    <a:pt x="12998" y="20394"/>
                    <a:pt x="13668" y="19476"/>
                    <a:pt x="14338" y="18555"/>
                  </a:cubicBezTo>
                  <a:close/>
                  <a:moveTo>
                    <a:pt x="15071" y="12198"/>
                  </a:moveTo>
                  <a:lnTo>
                    <a:pt x="15071" y="12198"/>
                  </a:lnTo>
                  <a:cubicBezTo>
                    <a:pt x="14471" y="13171"/>
                    <a:pt x="13867" y="14138"/>
                    <a:pt x="13267" y="15108"/>
                  </a:cubicBezTo>
                  <a:cubicBezTo>
                    <a:pt x="12632" y="16130"/>
                    <a:pt x="12008" y="17155"/>
                    <a:pt x="11376" y="18177"/>
                  </a:cubicBezTo>
                  <a:cubicBezTo>
                    <a:pt x="10746" y="19084"/>
                    <a:pt x="10114" y="19996"/>
                    <a:pt x="9491" y="20914"/>
                  </a:cubicBezTo>
                  <a:cubicBezTo>
                    <a:pt x="7943" y="22981"/>
                    <a:pt x="6451" y="25089"/>
                    <a:pt x="5099" y="27312"/>
                  </a:cubicBezTo>
                  <a:cubicBezTo>
                    <a:pt x="5039" y="27415"/>
                    <a:pt x="5130" y="27523"/>
                    <a:pt x="5226" y="27523"/>
                  </a:cubicBezTo>
                  <a:cubicBezTo>
                    <a:pt x="5258" y="27523"/>
                    <a:pt x="5291" y="27511"/>
                    <a:pt x="5319" y="27482"/>
                  </a:cubicBezTo>
                  <a:cubicBezTo>
                    <a:pt x="5515" y="27283"/>
                    <a:pt x="5694" y="27066"/>
                    <a:pt x="5879" y="26858"/>
                  </a:cubicBezTo>
                  <a:lnTo>
                    <a:pt x="5879" y="26858"/>
                  </a:lnTo>
                  <a:cubicBezTo>
                    <a:pt x="5674" y="27257"/>
                    <a:pt x="5469" y="27652"/>
                    <a:pt x="5281" y="28059"/>
                  </a:cubicBezTo>
                  <a:cubicBezTo>
                    <a:pt x="5036" y="27918"/>
                    <a:pt x="4791" y="27771"/>
                    <a:pt x="4557" y="27615"/>
                  </a:cubicBezTo>
                  <a:lnTo>
                    <a:pt x="4557" y="27612"/>
                  </a:lnTo>
                  <a:cubicBezTo>
                    <a:pt x="7704" y="22228"/>
                    <a:pt x="11448" y="17262"/>
                    <a:pt x="15071" y="12198"/>
                  </a:cubicBezTo>
                  <a:close/>
                  <a:moveTo>
                    <a:pt x="19356" y="25963"/>
                  </a:moveTo>
                  <a:lnTo>
                    <a:pt x="19356" y="25963"/>
                  </a:lnTo>
                  <a:cubicBezTo>
                    <a:pt x="18966" y="26720"/>
                    <a:pt x="18616" y="27496"/>
                    <a:pt x="18305" y="28287"/>
                  </a:cubicBezTo>
                  <a:cubicBezTo>
                    <a:pt x="18305" y="28293"/>
                    <a:pt x="18308" y="28299"/>
                    <a:pt x="18305" y="28305"/>
                  </a:cubicBezTo>
                  <a:cubicBezTo>
                    <a:pt x="18074" y="28215"/>
                    <a:pt x="17846" y="28123"/>
                    <a:pt x="17623" y="28019"/>
                  </a:cubicBezTo>
                  <a:cubicBezTo>
                    <a:pt x="18221" y="27346"/>
                    <a:pt x="18801" y="26662"/>
                    <a:pt x="19356" y="25963"/>
                  </a:cubicBezTo>
                  <a:close/>
                  <a:moveTo>
                    <a:pt x="20118" y="445"/>
                  </a:moveTo>
                  <a:cubicBezTo>
                    <a:pt x="22684" y="988"/>
                    <a:pt x="24367" y="3162"/>
                    <a:pt x="26238" y="4906"/>
                  </a:cubicBezTo>
                  <a:lnTo>
                    <a:pt x="26238" y="4903"/>
                  </a:lnTo>
                  <a:cubicBezTo>
                    <a:pt x="26645" y="5284"/>
                    <a:pt x="27286" y="5829"/>
                    <a:pt x="28005" y="6288"/>
                  </a:cubicBezTo>
                  <a:cubicBezTo>
                    <a:pt x="22921" y="12357"/>
                    <a:pt x="19667" y="19664"/>
                    <a:pt x="14705" y="25825"/>
                  </a:cubicBezTo>
                  <a:cubicBezTo>
                    <a:pt x="13990" y="26712"/>
                    <a:pt x="13678" y="27039"/>
                    <a:pt x="13604" y="27039"/>
                  </a:cubicBezTo>
                  <a:cubicBezTo>
                    <a:pt x="13434" y="27039"/>
                    <a:pt x="14564" y="25267"/>
                    <a:pt x="14944" y="24702"/>
                  </a:cubicBezTo>
                  <a:cubicBezTo>
                    <a:pt x="16102" y="22972"/>
                    <a:pt x="17326" y="21283"/>
                    <a:pt x="18510" y="19569"/>
                  </a:cubicBezTo>
                  <a:cubicBezTo>
                    <a:pt x="21492" y="15244"/>
                    <a:pt x="24350" y="10838"/>
                    <a:pt x="27081" y="6352"/>
                  </a:cubicBezTo>
                  <a:cubicBezTo>
                    <a:pt x="27143" y="6249"/>
                    <a:pt x="27046" y="6131"/>
                    <a:pt x="26949" y="6131"/>
                  </a:cubicBezTo>
                  <a:cubicBezTo>
                    <a:pt x="26916" y="6131"/>
                    <a:pt x="26883" y="6145"/>
                    <a:pt x="26856" y="6179"/>
                  </a:cubicBezTo>
                  <a:cubicBezTo>
                    <a:pt x="21177" y="13125"/>
                    <a:pt x="17158" y="21194"/>
                    <a:pt x="11887" y="28432"/>
                  </a:cubicBezTo>
                  <a:cubicBezTo>
                    <a:pt x="12637" y="27398"/>
                    <a:pt x="13177" y="25885"/>
                    <a:pt x="13786" y="24531"/>
                  </a:cubicBezTo>
                  <a:cubicBezTo>
                    <a:pt x="16887" y="20331"/>
                    <a:pt x="19944" y="15980"/>
                    <a:pt x="22557" y="11629"/>
                  </a:cubicBezTo>
                  <a:cubicBezTo>
                    <a:pt x="23911" y="9629"/>
                    <a:pt x="25184" y="7579"/>
                    <a:pt x="26290" y="5405"/>
                  </a:cubicBezTo>
                  <a:cubicBezTo>
                    <a:pt x="26346" y="5292"/>
                    <a:pt x="26261" y="5200"/>
                    <a:pt x="26168" y="5200"/>
                  </a:cubicBezTo>
                  <a:cubicBezTo>
                    <a:pt x="26126" y="5200"/>
                    <a:pt x="26083" y="5219"/>
                    <a:pt x="26050" y="5264"/>
                  </a:cubicBezTo>
                  <a:cubicBezTo>
                    <a:pt x="23816" y="8295"/>
                    <a:pt x="22049" y="11681"/>
                    <a:pt x="20080" y="14915"/>
                  </a:cubicBezTo>
                  <a:cubicBezTo>
                    <a:pt x="18169" y="17551"/>
                    <a:pt x="16203" y="20149"/>
                    <a:pt x="14459" y="22892"/>
                  </a:cubicBezTo>
                  <a:cubicBezTo>
                    <a:pt x="13172" y="24608"/>
                    <a:pt x="11918" y="26339"/>
                    <a:pt x="10862" y="28142"/>
                  </a:cubicBezTo>
                  <a:lnTo>
                    <a:pt x="10862" y="28142"/>
                  </a:lnTo>
                  <a:cubicBezTo>
                    <a:pt x="15565" y="20103"/>
                    <a:pt x="21964" y="13260"/>
                    <a:pt x="25658" y="4617"/>
                  </a:cubicBezTo>
                  <a:cubicBezTo>
                    <a:pt x="25699" y="4520"/>
                    <a:pt x="25618" y="4401"/>
                    <a:pt x="25530" y="4401"/>
                  </a:cubicBezTo>
                  <a:cubicBezTo>
                    <a:pt x="25500" y="4401"/>
                    <a:pt x="25469" y="4415"/>
                    <a:pt x="25441" y="4449"/>
                  </a:cubicBezTo>
                  <a:cubicBezTo>
                    <a:pt x="20196" y="11240"/>
                    <a:pt x="16572" y="19164"/>
                    <a:pt x="11304" y="25946"/>
                  </a:cubicBezTo>
                  <a:cubicBezTo>
                    <a:pt x="10660" y="26773"/>
                    <a:pt x="9749" y="27895"/>
                    <a:pt x="9587" y="27895"/>
                  </a:cubicBezTo>
                  <a:cubicBezTo>
                    <a:pt x="9482" y="27895"/>
                    <a:pt x="9695" y="27419"/>
                    <a:pt x="10507" y="26076"/>
                  </a:cubicBezTo>
                  <a:cubicBezTo>
                    <a:pt x="12063" y="23498"/>
                    <a:pt x="13706" y="20969"/>
                    <a:pt x="15351" y="18448"/>
                  </a:cubicBezTo>
                  <a:cubicBezTo>
                    <a:pt x="18313" y="13907"/>
                    <a:pt x="21382" y="9435"/>
                    <a:pt x="24396" y="4929"/>
                  </a:cubicBezTo>
                  <a:cubicBezTo>
                    <a:pt x="24465" y="4828"/>
                    <a:pt x="24375" y="4739"/>
                    <a:pt x="24280" y="4739"/>
                  </a:cubicBezTo>
                  <a:cubicBezTo>
                    <a:pt x="24238" y="4739"/>
                    <a:pt x="24196" y="4756"/>
                    <a:pt x="24165" y="4796"/>
                  </a:cubicBezTo>
                  <a:cubicBezTo>
                    <a:pt x="23288" y="5933"/>
                    <a:pt x="22436" y="7088"/>
                    <a:pt x="21593" y="8252"/>
                  </a:cubicBezTo>
                  <a:cubicBezTo>
                    <a:pt x="22404" y="7007"/>
                    <a:pt x="23192" y="5751"/>
                    <a:pt x="23931" y="4461"/>
                  </a:cubicBezTo>
                  <a:cubicBezTo>
                    <a:pt x="23990" y="4360"/>
                    <a:pt x="23897" y="4246"/>
                    <a:pt x="23802" y="4246"/>
                  </a:cubicBezTo>
                  <a:cubicBezTo>
                    <a:pt x="23769" y="4246"/>
                    <a:pt x="23736" y="4259"/>
                    <a:pt x="23709" y="4291"/>
                  </a:cubicBezTo>
                  <a:cubicBezTo>
                    <a:pt x="23663" y="4340"/>
                    <a:pt x="23623" y="4395"/>
                    <a:pt x="23579" y="4444"/>
                  </a:cubicBezTo>
                  <a:cubicBezTo>
                    <a:pt x="23738" y="3976"/>
                    <a:pt x="23859" y="3497"/>
                    <a:pt x="23940" y="3009"/>
                  </a:cubicBezTo>
                  <a:cubicBezTo>
                    <a:pt x="23955" y="2915"/>
                    <a:pt x="23884" y="2835"/>
                    <a:pt x="23805" y="2835"/>
                  </a:cubicBezTo>
                  <a:cubicBezTo>
                    <a:pt x="23774" y="2835"/>
                    <a:pt x="23741" y="2848"/>
                    <a:pt x="23712" y="2876"/>
                  </a:cubicBezTo>
                  <a:cubicBezTo>
                    <a:pt x="20464" y="5971"/>
                    <a:pt x="17978" y="9582"/>
                    <a:pt x="15626" y="13382"/>
                  </a:cubicBezTo>
                  <a:cubicBezTo>
                    <a:pt x="13512" y="16786"/>
                    <a:pt x="11350" y="20207"/>
                    <a:pt x="9283" y="23665"/>
                  </a:cubicBezTo>
                  <a:cubicBezTo>
                    <a:pt x="8702" y="24367"/>
                    <a:pt x="8116" y="25063"/>
                    <a:pt x="7513" y="25753"/>
                  </a:cubicBezTo>
                  <a:cubicBezTo>
                    <a:pt x="6883" y="26475"/>
                    <a:pt x="6416" y="26954"/>
                    <a:pt x="6282" y="26954"/>
                  </a:cubicBezTo>
                  <a:cubicBezTo>
                    <a:pt x="6176" y="26954"/>
                    <a:pt x="6277" y="26654"/>
                    <a:pt x="6670" y="25937"/>
                  </a:cubicBezTo>
                  <a:cubicBezTo>
                    <a:pt x="8448" y="23735"/>
                    <a:pt x="9883" y="21246"/>
                    <a:pt x="11333" y="18801"/>
                  </a:cubicBezTo>
                  <a:cubicBezTo>
                    <a:pt x="13082" y="16430"/>
                    <a:pt x="14806" y="14083"/>
                    <a:pt x="16492" y="11707"/>
                  </a:cubicBezTo>
                  <a:lnTo>
                    <a:pt x="16492" y="11707"/>
                  </a:lnTo>
                  <a:cubicBezTo>
                    <a:pt x="15091" y="13642"/>
                    <a:pt x="13631" y="15524"/>
                    <a:pt x="12176" y="17403"/>
                  </a:cubicBezTo>
                  <a:cubicBezTo>
                    <a:pt x="12308" y="17184"/>
                    <a:pt x="12441" y="16965"/>
                    <a:pt x="12577" y="16748"/>
                  </a:cubicBezTo>
                  <a:cubicBezTo>
                    <a:pt x="12773" y="16433"/>
                    <a:pt x="12969" y="16122"/>
                    <a:pt x="13163" y="15807"/>
                  </a:cubicBezTo>
                  <a:cubicBezTo>
                    <a:pt x="14716" y="13569"/>
                    <a:pt x="16287" y="11355"/>
                    <a:pt x="17799" y="9161"/>
                  </a:cubicBezTo>
                  <a:cubicBezTo>
                    <a:pt x="19099" y="7274"/>
                    <a:pt x="20587" y="5321"/>
                    <a:pt x="21744" y="3466"/>
                  </a:cubicBezTo>
                  <a:lnTo>
                    <a:pt x="21744" y="3466"/>
                  </a:lnTo>
                  <a:cubicBezTo>
                    <a:pt x="20160" y="6008"/>
                    <a:pt x="18692" y="8572"/>
                    <a:pt x="16971" y="11027"/>
                  </a:cubicBezTo>
                  <a:lnTo>
                    <a:pt x="16971" y="11027"/>
                  </a:lnTo>
                  <a:cubicBezTo>
                    <a:pt x="18983" y="8172"/>
                    <a:pt x="20943" y="5277"/>
                    <a:pt x="22823" y="2255"/>
                  </a:cubicBezTo>
                  <a:cubicBezTo>
                    <a:pt x="22891" y="2147"/>
                    <a:pt x="22800" y="2054"/>
                    <a:pt x="22702" y="2054"/>
                  </a:cubicBezTo>
                  <a:cubicBezTo>
                    <a:pt x="22660" y="2054"/>
                    <a:pt x="22616" y="2072"/>
                    <a:pt x="22583" y="2114"/>
                  </a:cubicBezTo>
                  <a:cubicBezTo>
                    <a:pt x="20109" y="5385"/>
                    <a:pt x="17745" y="8728"/>
                    <a:pt x="15458" y="12126"/>
                  </a:cubicBezTo>
                  <a:cubicBezTo>
                    <a:pt x="17580" y="8719"/>
                    <a:pt x="19705" y="5315"/>
                    <a:pt x="21882" y="1941"/>
                  </a:cubicBezTo>
                  <a:cubicBezTo>
                    <a:pt x="21952" y="1832"/>
                    <a:pt x="21857" y="1736"/>
                    <a:pt x="21756" y="1736"/>
                  </a:cubicBezTo>
                  <a:cubicBezTo>
                    <a:pt x="21713" y="1736"/>
                    <a:pt x="21668" y="1754"/>
                    <a:pt x="21636" y="1796"/>
                  </a:cubicBezTo>
                  <a:cubicBezTo>
                    <a:pt x="20655" y="3121"/>
                    <a:pt x="19702" y="4472"/>
                    <a:pt x="18761" y="5835"/>
                  </a:cubicBezTo>
                  <a:cubicBezTo>
                    <a:pt x="19739" y="4328"/>
                    <a:pt x="20606" y="2769"/>
                    <a:pt x="21267" y="1118"/>
                  </a:cubicBezTo>
                  <a:cubicBezTo>
                    <a:pt x="21306" y="1020"/>
                    <a:pt x="21214" y="940"/>
                    <a:pt x="21123" y="940"/>
                  </a:cubicBezTo>
                  <a:cubicBezTo>
                    <a:pt x="21088" y="940"/>
                    <a:pt x="21054" y="952"/>
                    <a:pt x="21027" y="979"/>
                  </a:cubicBezTo>
                  <a:cubicBezTo>
                    <a:pt x="19789" y="2284"/>
                    <a:pt x="18715" y="3756"/>
                    <a:pt x="17707" y="5281"/>
                  </a:cubicBezTo>
                  <a:cubicBezTo>
                    <a:pt x="18611" y="3733"/>
                    <a:pt x="19433" y="2137"/>
                    <a:pt x="20118" y="445"/>
                  </a:cubicBezTo>
                  <a:close/>
                  <a:moveTo>
                    <a:pt x="28747" y="16390"/>
                  </a:moveTo>
                  <a:lnTo>
                    <a:pt x="28747" y="16390"/>
                  </a:lnTo>
                  <a:cubicBezTo>
                    <a:pt x="27924" y="17603"/>
                    <a:pt x="27119" y="18812"/>
                    <a:pt x="26371" y="19990"/>
                  </a:cubicBezTo>
                  <a:cubicBezTo>
                    <a:pt x="24893" y="22323"/>
                    <a:pt x="23588" y="24771"/>
                    <a:pt x="22170" y="27144"/>
                  </a:cubicBezTo>
                  <a:cubicBezTo>
                    <a:pt x="21519" y="28233"/>
                    <a:pt x="21229" y="28656"/>
                    <a:pt x="21171" y="28656"/>
                  </a:cubicBezTo>
                  <a:cubicBezTo>
                    <a:pt x="20989" y="28656"/>
                    <a:pt x="23065" y="24554"/>
                    <a:pt x="23533" y="23752"/>
                  </a:cubicBezTo>
                  <a:cubicBezTo>
                    <a:pt x="25046" y="21154"/>
                    <a:pt x="26879" y="18757"/>
                    <a:pt x="28747" y="16390"/>
                  </a:cubicBezTo>
                  <a:close/>
                  <a:moveTo>
                    <a:pt x="22153" y="24147"/>
                  </a:moveTo>
                  <a:lnTo>
                    <a:pt x="22153" y="24147"/>
                  </a:lnTo>
                  <a:cubicBezTo>
                    <a:pt x="22003" y="24448"/>
                    <a:pt x="21856" y="24745"/>
                    <a:pt x="21708" y="25039"/>
                  </a:cubicBezTo>
                  <a:cubicBezTo>
                    <a:pt x="20891" y="26246"/>
                    <a:pt x="20095" y="27467"/>
                    <a:pt x="19350" y="28729"/>
                  </a:cubicBezTo>
                  <a:cubicBezTo>
                    <a:pt x="19107" y="28614"/>
                    <a:pt x="18850" y="28510"/>
                    <a:pt x="18585" y="28409"/>
                  </a:cubicBezTo>
                  <a:cubicBezTo>
                    <a:pt x="19872" y="27055"/>
                    <a:pt x="21044" y="25626"/>
                    <a:pt x="22153" y="24147"/>
                  </a:cubicBezTo>
                  <a:close/>
                  <a:moveTo>
                    <a:pt x="27377" y="7335"/>
                  </a:moveTo>
                  <a:cubicBezTo>
                    <a:pt x="27407" y="7335"/>
                    <a:pt x="25807" y="9741"/>
                    <a:pt x="25326" y="10515"/>
                  </a:cubicBezTo>
                  <a:cubicBezTo>
                    <a:pt x="24122" y="12452"/>
                    <a:pt x="22970" y="14424"/>
                    <a:pt x="21804" y="16387"/>
                  </a:cubicBezTo>
                  <a:cubicBezTo>
                    <a:pt x="19535" y="20212"/>
                    <a:pt x="17228" y="24009"/>
                    <a:pt x="14710" y="27675"/>
                  </a:cubicBezTo>
                  <a:cubicBezTo>
                    <a:pt x="13807" y="28244"/>
                    <a:pt x="12767" y="28700"/>
                    <a:pt x="11757" y="29012"/>
                  </a:cubicBezTo>
                  <a:cubicBezTo>
                    <a:pt x="12213" y="28397"/>
                    <a:pt x="12675" y="27782"/>
                    <a:pt x="13114" y="27156"/>
                  </a:cubicBezTo>
                  <a:lnTo>
                    <a:pt x="13114" y="27156"/>
                  </a:lnTo>
                  <a:cubicBezTo>
                    <a:pt x="12955" y="27465"/>
                    <a:pt x="12790" y="27773"/>
                    <a:pt x="12646" y="28094"/>
                  </a:cubicBezTo>
                  <a:cubicBezTo>
                    <a:pt x="12592" y="28208"/>
                    <a:pt x="12683" y="28335"/>
                    <a:pt x="12787" y="28335"/>
                  </a:cubicBezTo>
                  <a:cubicBezTo>
                    <a:pt x="12823" y="28335"/>
                    <a:pt x="12861" y="28320"/>
                    <a:pt x="12894" y="28284"/>
                  </a:cubicBezTo>
                  <a:cubicBezTo>
                    <a:pt x="18114" y="22814"/>
                    <a:pt x="21388" y="16015"/>
                    <a:pt x="25638" y="9831"/>
                  </a:cubicBezTo>
                  <a:cubicBezTo>
                    <a:pt x="26909" y="7980"/>
                    <a:pt x="27362" y="7335"/>
                    <a:pt x="27377" y="7335"/>
                  </a:cubicBezTo>
                  <a:close/>
                  <a:moveTo>
                    <a:pt x="10311" y="23792"/>
                  </a:moveTo>
                  <a:cubicBezTo>
                    <a:pt x="9211" y="25447"/>
                    <a:pt x="8209" y="27167"/>
                    <a:pt x="7392" y="29026"/>
                  </a:cubicBezTo>
                  <a:cubicBezTo>
                    <a:pt x="6754" y="28804"/>
                    <a:pt x="6133" y="28527"/>
                    <a:pt x="5538" y="28204"/>
                  </a:cubicBezTo>
                  <a:cubicBezTo>
                    <a:pt x="6563" y="27173"/>
                    <a:pt x="7539" y="26105"/>
                    <a:pt x="8480" y="25011"/>
                  </a:cubicBezTo>
                  <a:lnTo>
                    <a:pt x="8480" y="25011"/>
                  </a:lnTo>
                  <a:cubicBezTo>
                    <a:pt x="7816" y="26142"/>
                    <a:pt x="7158" y="27277"/>
                    <a:pt x="6526" y="28420"/>
                  </a:cubicBezTo>
                  <a:cubicBezTo>
                    <a:pt x="6474" y="28515"/>
                    <a:pt x="6562" y="28626"/>
                    <a:pt x="6648" y="28626"/>
                  </a:cubicBezTo>
                  <a:cubicBezTo>
                    <a:pt x="6678" y="28626"/>
                    <a:pt x="6707" y="28613"/>
                    <a:pt x="6731" y="28582"/>
                  </a:cubicBezTo>
                  <a:cubicBezTo>
                    <a:pt x="7949" y="27003"/>
                    <a:pt x="9136" y="25400"/>
                    <a:pt x="10311" y="23792"/>
                  </a:cubicBezTo>
                  <a:close/>
                  <a:moveTo>
                    <a:pt x="12490" y="26275"/>
                  </a:moveTo>
                  <a:lnTo>
                    <a:pt x="12490" y="26275"/>
                  </a:lnTo>
                  <a:cubicBezTo>
                    <a:pt x="11997" y="27216"/>
                    <a:pt x="11546" y="28189"/>
                    <a:pt x="11136" y="29185"/>
                  </a:cubicBezTo>
                  <a:cubicBezTo>
                    <a:pt x="10813" y="29269"/>
                    <a:pt x="10487" y="29332"/>
                    <a:pt x="10158" y="29382"/>
                  </a:cubicBezTo>
                  <a:cubicBezTo>
                    <a:pt x="10928" y="28360"/>
                    <a:pt x="11708" y="27323"/>
                    <a:pt x="12490" y="26275"/>
                  </a:cubicBezTo>
                  <a:close/>
                  <a:moveTo>
                    <a:pt x="13911" y="23036"/>
                  </a:moveTo>
                  <a:lnTo>
                    <a:pt x="13911" y="23036"/>
                  </a:lnTo>
                  <a:cubicBezTo>
                    <a:pt x="12484" y="25100"/>
                    <a:pt x="11096" y="27187"/>
                    <a:pt x="9826" y="29361"/>
                  </a:cubicBezTo>
                  <a:cubicBezTo>
                    <a:pt x="9817" y="29384"/>
                    <a:pt x="9811" y="29408"/>
                    <a:pt x="9817" y="29431"/>
                  </a:cubicBezTo>
                  <a:cubicBezTo>
                    <a:pt x="9715" y="29441"/>
                    <a:pt x="9609" y="29446"/>
                    <a:pt x="9500" y="29446"/>
                  </a:cubicBezTo>
                  <a:cubicBezTo>
                    <a:pt x="9000" y="29446"/>
                    <a:pt x="8420" y="29341"/>
                    <a:pt x="7807" y="29159"/>
                  </a:cubicBezTo>
                  <a:cubicBezTo>
                    <a:pt x="8212" y="28879"/>
                    <a:pt x="8587" y="28559"/>
                    <a:pt x="8925" y="28201"/>
                  </a:cubicBezTo>
                  <a:lnTo>
                    <a:pt x="8925" y="28201"/>
                  </a:lnTo>
                  <a:cubicBezTo>
                    <a:pt x="8754" y="28484"/>
                    <a:pt x="8581" y="28764"/>
                    <a:pt x="8414" y="29050"/>
                  </a:cubicBezTo>
                  <a:cubicBezTo>
                    <a:pt x="8353" y="29149"/>
                    <a:pt x="8440" y="29250"/>
                    <a:pt x="8533" y="29250"/>
                  </a:cubicBezTo>
                  <a:cubicBezTo>
                    <a:pt x="8565" y="29250"/>
                    <a:pt x="8597" y="29238"/>
                    <a:pt x="8625" y="29211"/>
                  </a:cubicBezTo>
                  <a:cubicBezTo>
                    <a:pt x="10562" y="27346"/>
                    <a:pt x="12300" y="25253"/>
                    <a:pt x="13911" y="23036"/>
                  </a:cubicBezTo>
                  <a:close/>
                  <a:moveTo>
                    <a:pt x="25242" y="20602"/>
                  </a:moveTo>
                  <a:lnTo>
                    <a:pt x="25242" y="20602"/>
                  </a:lnTo>
                  <a:cubicBezTo>
                    <a:pt x="23256" y="23443"/>
                    <a:pt x="21524" y="26431"/>
                    <a:pt x="20441" y="29763"/>
                  </a:cubicBezTo>
                  <a:cubicBezTo>
                    <a:pt x="20288" y="29373"/>
                    <a:pt x="19999" y="29096"/>
                    <a:pt x="19636" y="28882"/>
                  </a:cubicBezTo>
                  <a:cubicBezTo>
                    <a:pt x="20043" y="28215"/>
                    <a:pt x="20444" y="27548"/>
                    <a:pt x="20839" y="26876"/>
                  </a:cubicBezTo>
                  <a:cubicBezTo>
                    <a:pt x="22179" y="24705"/>
                    <a:pt x="23700" y="22638"/>
                    <a:pt x="25242" y="20602"/>
                  </a:cubicBezTo>
                  <a:close/>
                  <a:moveTo>
                    <a:pt x="18762" y="1"/>
                  </a:moveTo>
                  <a:cubicBezTo>
                    <a:pt x="18729" y="1"/>
                    <a:pt x="18697" y="13"/>
                    <a:pt x="18671" y="38"/>
                  </a:cubicBezTo>
                  <a:cubicBezTo>
                    <a:pt x="18660" y="50"/>
                    <a:pt x="18648" y="61"/>
                    <a:pt x="18634" y="73"/>
                  </a:cubicBezTo>
                  <a:cubicBezTo>
                    <a:pt x="16902" y="81"/>
                    <a:pt x="15247" y="419"/>
                    <a:pt x="13651" y="973"/>
                  </a:cubicBezTo>
                  <a:cubicBezTo>
                    <a:pt x="13625" y="951"/>
                    <a:pt x="13592" y="940"/>
                    <a:pt x="13561" y="940"/>
                  </a:cubicBezTo>
                  <a:cubicBezTo>
                    <a:pt x="13515" y="940"/>
                    <a:pt x="13470" y="963"/>
                    <a:pt x="13446" y="1005"/>
                  </a:cubicBezTo>
                  <a:cubicBezTo>
                    <a:pt x="13434" y="1025"/>
                    <a:pt x="13423" y="1043"/>
                    <a:pt x="13408" y="1063"/>
                  </a:cubicBezTo>
                  <a:cubicBezTo>
                    <a:pt x="13007" y="1207"/>
                    <a:pt x="12611" y="1363"/>
                    <a:pt x="12219" y="1531"/>
                  </a:cubicBezTo>
                  <a:cubicBezTo>
                    <a:pt x="12233" y="1508"/>
                    <a:pt x="12251" y="1484"/>
                    <a:pt x="12268" y="1458"/>
                  </a:cubicBezTo>
                  <a:cubicBezTo>
                    <a:pt x="12339" y="1358"/>
                    <a:pt x="12246" y="1264"/>
                    <a:pt x="12149" y="1264"/>
                  </a:cubicBezTo>
                  <a:cubicBezTo>
                    <a:pt x="12107" y="1264"/>
                    <a:pt x="12064" y="1281"/>
                    <a:pt x="12034" y="1323"/>
                  </a:cubicBezTo>
                  <a:cubicBezTo>
                    <a:pt x="11933" y="1461"/>
                    <a:pt x="11826" y="1609"/>
                    <a:pt x="11722" y="1753"/>
                  </a:cubicBezTo>
                  <a:cubicBezTo>
                    <a:pt x="10666" y="2241"/>
                    <a:pt x="9635" y="2786"/>
                    <a:pt x="8636" y="3384"/>
                  </a:cubicBezTo>
                  <a:cubicBezTo>
                    <a:pt x="7357" y="4149"/>
                    <a:pt x="6355" y="5197"/>
                    <a:pt x="5455" y="6346"/>
                  </a:cubicBezTo>
                  <a:cubicBezTo>
                    <a:pt x="4118" y="7715"/>
                    <a:pt x="2980" y="9239"/>
                    <a:pt x="2100" y="10910"/>
                  </a:cubicBezTo>
                  <a:cubicBezTo>
                    <a:pt x="1670" y="11436"/>
                    <a:pt x="1222" y="11941"/>
                    <a:pt x="720" y="12392"/>
                  </a:cubicBezTo>
                  <a:cubicBezTo>
                    <a:pt x="598" y="12500"/>
                    <a:pt x="711" y="12662"/>
                    <a:pt x="839" y="12662"/>
                  </a:cubicBezTo>
                  <a:cubicBezTo>
                    <a:pt x="875" y="12662"/>
                    <a:pt x="912" y="12649"/>
                    <a:pt x="945" y="12620"/>
                  </a:cubicBezTo>
                  <a:cubicBezTo>
                    <a:pt x="1153" y="12432"/>
                    <a:pt x="1355" y="12241"/>
                    <a:pt x="1548" y="12045"/>
                  </a:cubicBezTo>
                  <a:lnTo>
                    <a:pt x="1548" y="12045"/>
                  </a:lnTo>
                  <a:cubicBezTo>
                    <a:pt x="1225" y="12773"/>
                    <a:pt x="951" y="13520"/>
                    <a:pt x="726" y="14283"/>
                  </a:cubicBezTo>
                  <a:cubicBezTo>
                    <a:pt x="705" y="14348"/>
                    <a:pt x="759" y="14391"/>
                    <a:pt x="813" y="14391"/>
                  </a:cubicBezTo>
                  <a:cubicBezTo>
                    <a:pt x="849" y="14391"/>
                    <a:pt x="885" y="14372"/>
                    <a:pt x="899" y="14329"/>
                  </a:cubicBezTo>
                  <a:cubicBezTo>
                    <a:pt x="1190" y="13362"/>
                    <a:pt x="1577" y="12449"/>
                    <a:pt x="2016" y="11557"/>
                  </a:cubicBezTo>
                  <a:cubicBezTo>
                    <a:pt x="3284" y="10186"/>
                    <a:pt x="4314" y="8670"/>
                    <a:pt x="5429" y="7224"/>
                  </a:cubicBezTo>
                  <a:lnTo>
                    <a:pt x="5429" y="7224"/>
                  </a:lnTo>
                  <a:cubicBezTo>
                    <a:pt x="5374" y="7446"/>
                    <a:pt x="5247" y="7781"/>
                    <a:pt x="5013" y="8292"/>
                  </a:cubicBezTo>
                  <a:cubicBezTo>
                    <a:pt x="4181" y="10111"/>
                    <a:pt x="2862" y="11696"/>
                    <a:pt x="1722" y="13373"/>
                  </a:cubicBezTo>
                  <a:cubicBezTo>
                    <a:pt x="1720" y="13367"/>
                    <a:pt x="1716" y="13362"/>
                    <a:pt x="1711" y="13362"/>
                  </a:cubicBezTo>
                  <a:cubicBezTo>
                    <a:pt x="1709" y="13362"/>
                    <a:pt x="1707" y="13363"/>
                    <a:pt x="1704" y="13364"/>
                  </a:cubicBezTo>
                  <a:cubicBezTo>
                    <a:pt x="1208" y="13572"/>
                    <a:pt x="962" y="14130"/>
                    <a:pt x="838" y="14788"/>
                  </a:cubicBezTo>
                  <a:cubicBezTo>
                    <a:pt x="792" y="14869"/>
                    <a:pt x="743" y="14947"/>
                    <a:pt x="697" y="15027"/>
                  </a:cubicBezTo>
                  <a:cubicBezTo>
                    <a:pt x="662" y="15100"/>
                    <a:pt x="700" y="15189"/>
                    <a:pt x="781" y="15212"/>
                  </a:cubicBezTo>
                  <a:cubicBezTo>
                    <a:pt x="746" y="15547"/>
                    <a:pt x="729" y="15888"/>
                    <a:pt x="731" y="16225"/>
                  </a:cubicBezTo>
                  <a:cubicBezTo>
                    <a:pt x="720" y="16246"/>
                    <a:pt x="708" y="16266"/>
                    <a:pt x="697" y="16286"/>
                  </a:cubicBezTo>
                  <a:cubicBezTo>
                    <a:pt x="662" y="16344"/>
                    <a:pt x="677" y="16416"/>
                    <a:pt x="731" y="16454"/>
                  </a:cubicBezTo>
                  <a:cubicBezTo>
                    <a:pt x="740" y="16849"/>
                    <a:pt x="755" y="17201"/>
                    <a:pt x="763" y="17484"/>
                  </a:cubicBezTo>
                  <a:cubicBezTo>
                    <a:pt x="524" y="17923"/>
                    <a:pt x="278" y="18356"/>
                    <a:pt x="59" y="18804"/>
                  </a:cubicBezTo>
                  <a:cubicBezTo>
                    <a:pt x="1" y="18907"/>
                    <a:pt x="86" y="19011"/>
                    <a:pt x="181" y="19011"/>
                  </a:cubicBezTo>
                  <a:cubicBezTo>
                    <a:pt x="213" y="19011"/>
                    <a:pt x="246" y="18999"/>
                    <a:pt x="275" y="18971"/>
                  </a:cubicBezTo>
                  <a:cubicBezTo>
                    <a:pt x="446" y="18832"/>
                    <a:pt x="607" y="18682"/>
                    <a:pt x="772" y="18538"/>
                  </a:cubicBezTo>
                  <a:cubicBezTo>
                    <a:pt x="772" y="19144"/>
                    <a:pt x="772" y="19811"/>
                    <a:pt x="795" y="20498"/>
                  </a:cubicBezTo>
                  <a:cubicBezTo>
                    <a:pt x="653" y="20721"/>
                    <a:pt x="506" y="20946"/>
                    <a:pt x="371" y="21165"/>
                  </a:cubicBezTo>
                  <a:cubicBezTo>
                    <a:pt x="303" y="21267"/>
                    <a:pt x="402" y="21382"/>
                    <a:pt x="500" y="21382"/>
                  </a:cubicBezTo>
                  <a:cubicBezTo>
                    <a:pt x="533" y="21382"/>
                    <a:pt x="566" y="21369"/>
                    <a:pt x="593" y="21338"/>
                  </a:cubicBezTo>
                  <a:cubicBezTo>
                    <a:pt x="674" y="21249"/>
                    <a:pt x="746" y="21154"/>
                    <a:pt x="827" y="21064"/>
                  </a:cubicBezTo>
                  <a:cubicBezTo>
                    <a:pt x="853" y="21546"/>
                    <a:pt x="896" y="22028"/>
                    <a:pt x="962" y="22502"/>
                  </a:cubicBezTo>
                  <a:cubicBezTo>
                    <a:pt x="919" y="22698"/>
                    <a:pt x="876" y="22894"/>
                    <a:pt x="844" y="23094"/>
                  </a:cubicBezTo>
                  <a:cubicBezTo>
                    <a:pt x="831" y="23171"/>
                    <a:pt x="901" y="23256"/>
                    <a:pt x="974" y="23256"/>
                  </a:cubicBezTo>
                  <a:cubicBezTo>
                    <a:pt x="1002" y="23256"/>
                    <a:pt x="1030" y="23244"/>
                    <a:pt x="1055" y="23215"/>
                  </a:cubicBezTo>
                  <a:cubicBezTo>
                    <a:pt x="1063" y="23203"/>
                    <a:pt x="1072" y="23189"/>
                    <a:pt x="1084" y="23177"/>
                  </a:cubicBezTo>
                  <a:cubicBezTo>
                    <a:pt x="1101" y="23276"/>
                    <a:pt x="1118" y="23374"/>
                    <a:pt x="1141" y="23466"/>
                  </a:cubicBezTo>
                  <a:cubicBezTo>
                    <a:pt x="1141" y="23475"/>
                    <a:pt x="1141" y="23481"/>
                    <a:pt x="1144" y="23489"/>
                  </a:cubicBezTo>
                  <a:cubicBezTo>
                    <a:pt x="1205" y="23740"/>
                    <a:pt x="1280" y="23989"/>
                    <a:pt x="1367" y="24234"/>
                  </a:cubicBezTo>
                  <a:cubicBezTo>
                    <a:pt x="1352" y="24263"/>
                    <a:pt x="1335" y="24292"/>
                    <a:pt x="1320" y="24318"/>
                  </a:cubicBezTo>
                  <a:cubicBezTo>
                    <a:pt x="1276" y="24412"/>
                    <a:pt x="1344" y="24520"/>
                    <a:pt x="1447" y="24520"/>
                  </a:cubicBezTo>
                  <a:cubicBezTo>
                    <a:pt x="1451" y="24520"/>
                    <a:pt x="1455" y="24520"/>
                    <a:pt x="1459" y="24520"/>
                  </a:cubicBezTo>
                  <a:cubicBezTo>
                    <a:pt x="1569" y="24803"/>
                    <a:pt x="1707" y="25074"/>
                    <a:pt x="1872" y="25331"/>
                  </a:cubicBezTo>
                  <a:cubicBezTo>
                    <a:pt x="3162" y="27306"/>
                    <a:pt x="5143" y="28619"/>
                    <a:pt x="7305" y="29205"/>
                  </a:cubicBezTo>
                  <a:cubicBezTo>
                    <a:pt x="7268" y="29298"/>
                    <a:pt x="7330" y="29409"/>
                    <a:pt x="7421" y="29409"/>
                  </a:cubicBezTo>
                  <a:cubicBezTo>
                    <a:pt x="7443" y="29409"/>
                    <a:pt x="7468" y="29403"/>
                    <a:pt x="7493" y="29387"/>
                  </a:cubicBezTo>
                  <a:cubicBezTo>
                    <a:pt x="7539" y="29361"/>
                    <a:pt x="7574" y="29324"/>
                    <a:pt x="7620" y="29295"/>
                  </a:cubicBezTo>
                  <a:cubicBezTo>
                    <a:pt x="8355" y="29466"/>
                    <a:pt x="9107" y="29552"/>
                    <a:pt x="9865" y="29552"/>
                  </a:cubicBezTo>
                  <a:cubicBezTo>
                    <a:pt x="9889" y="29552"/>
                    <a:pt x="9914" y="29552"/>
                    <a:pt x="9938" y="29552"/>
                  </a:cubicBezTo>
                  <a:lnTo>
                    <a:pt x="9979" y="29552"/>
                  </a:lnTo>
                  <a:cubicBezTo>
                    <a:pt x="10322" y="29546"/>
                    <a:pt x="10666" y="29523"/>
                    <a:pt x="11006" y="29483"/>
                  </a:cubicBezTo>
                  <a:lnTo>
                    <a:pt x="11006" y="29483"/>
                  </a:lnTo>
                  <a:cubicBezTo>
                    <a:pt x="10977" y="29558"/>
                    <a:pt x="10943" y="29633"/>
                    <a:pt x="10914" y="29708"/>
                  </a:cubicBezTo>
                  <a:cubicBezTo>
                    <a:pt x="10873" y="29810"/>
                    <a:pt x="10953" y="29870"/>
                    <a:pt x="11038" y="29870"/>
                  </a:cubicBezTo>
                  <a:cubicBezTo>
                    <a:pt x="11085" y="29870"/>
                    <a:pt x="11134" y="29852"/>
                    <a:pt x="11165" y="29812"/>
                  </a:cubicBezTo>
                  <a:cubicBezTo>
                    <a:pt x="11263" y="29685"/>
                    <a:pt x="11356" y="29549"/>
                    <a:pt x="11451" y="29422"/>
                  </a:cubicBezTo>
                  <a:cubicBezTo>
                    <a:pt x="13186" y="29127"/>
                    <a:pt x="14840" y="28351"/>
                    <a:pt x="16160" y="27026"/>
                  </a:cubicBezTo>
                  <a:cubicBezTo>
                    <a:pt x="16232" y="27505"/>
                    <a:pt x="16373" y="28045"/>
                    <a:pt x="16847" y="28201"/>
                  </a:cubicBezTo>
                  <a:cubicBezTo>
                    <a:pt x="16893" y="28215"/>
                    <a:pt x="16942" y="28227"/>
                    <a:pt x="16991" y="28241"/>
                  </a:cubicBezTo>
                  <a:cubicBezTo>
                    <a:pt x="16962" y="28296"/>
                    <a:pt x="16933" y="28354"/>
                    <a:pt x="16907" y="28409"/>
                  </a:cubicBezTo>
                  <a:cubicBezTo>
                    <a:pt x="16858" y="28514"/>
                    <a:pt x="16941" y="28632"/>
                    <a:pt x="17037" y="28632"/>
                  </a:cubicBezTo>
                  <a:cubicBezTo>
                    <a:pt x="17070" y="28632"/>
                    <a:pt x="17104" y="28618"/>
                    <a:pt x="17135" y="28585"/>
                  </a:cubicBezTo>
                  <a:cubicBezTo>
                    <a:pt x="17213" y="28501"/>
                    <a:pt x="17280" y="28412"/>
                    <a:pt x="17358" y="28328"/>
                  </a:cubicBezTo>
                  <a:cubicBezTo>
                    <a:pt x="18007" y="28455"/>
                    <a:pt x="18677" y="28487"/>
                    <a:pt x="19269" y="28847"/>
                  </a:cubicBezTo>
                  <a:cubicBezTo>
                    <a:pt x="19263" y="28856"/>
                    <a:pt x="19257" y="28865"/>
                    <a:pt x="19254" y="28873"/>
                  </a:cubicBezTo>
                  <a:cubicBezTo>
                    <a:pt x="19178" y="28998"/>
                    <a:pt x="19291" y="29116"/>
                    <a:pt x="19404" y="29116"/>
                  </a:cubicBezTo>
                  <a:cubicBezTo>
                    <a:pt x="19453" y="29116"/>
                    <a:pt x="19501" y="29094"/>
                    <a:pt x="19535" y="29041"/>
                  </a:cubicBezTo>
                  <a:cubicBezTo>
                    <a:pt x="19540" y="29047"/>
                    <a:pt x="19549" y="29050"/>
                    <a:pt x="19555" y="29055"/>
                  </a:cubicBezTo>
                  <a:cubicBezTo>
                    <a:pt x="21428" y="30678"/>
                    <a:pt x="19520" y="31382"/>
                    <a:pt x="19656" y="32742"/>
                  </a:cubicBezTo>
                  <a:cubicBezTo>
                    <a:pt x="19760" y="33767"/>
                    <a:pt x="20302" y="34414"/>
                    <a:pt x="21001" y="35147"/>
                  </a:cubicBezTo>
                  <a:cubicBezTo>
                    <a:pt x="22930" y="37168"/>
                    <a:pt x="24422" y="39070"/>
                    <a:pt x="24991" y="41905"/>
                  </a:cubicBezTo>
                  <a:cubicBezTo>
                    <a:pt x="25007" y="41988"/>
                    <a:pt x="25066" y="42024"/>
                    <a:pt x="25128" y="42024"/>
                  </a:cubicBezTo>
                  <a:cubicBezTo>
                    <a:pt x="25222" y="42024"/>
                    <a:pt x="25325" y="41942"/>
                    <a:pt x="25303" y="41819"/>
                  </a:cubicBezTo>
                  <a:cubicBezTo>
                    <a:pt x="24997" y="40078"/>
                    <a:pt x="24235" y="38681"/>
                    <a:pt x="23380" y="37139"/>
                  </a:cubicBezTo>
                  <a:cubicBezTo>
                    <a:pt x="22254" y="35115"/>
                    <a:pt x="19370" y="34434"/>
                    <a:pt x="20337" y="31573"/>
                  </a:cubicBezTo>
                  <a:cubicBezTo>
                    <a:pt x="20528" y="31010"/>
                    <a:pt x="20577" y="30571"/>
                    <a:pt x="20539" y="30201"/>
                  </a:cubicBezTo>
                  <a:cubicBezTo>
                    <a:pt x="20577" y="30193"/>
                    <a:pt x="20611" y="30170"/>
                    <a:pt x="20632" y="30138"/>
                  </a:cubicBezTo>
                  <a:cubicBezTo>
                    <a:pt x="23319" y="26001"/>
                    <a:pt x="25632" y="21636"/>
                    <a:pt x="28337" y="17504"/>
                  </a:cubicBezTo>
                  <a:cubicBezTo>
                    <a:pt x="29151" y="16260"/>
                    <a:pt x="29974" y="15024"/>
                    <a:pt x="30794" y="13792"/>
                  </a:cubicBezTo>
                  <a:cubicBezTo>
                    <a:pt x="31573" y="12796"/>
                    <a:pt x="32347" y="11791"/>
                    <a:pt x="33083" y="10769"/>
                  </a:cubicBezTo>
                  <a:cubicBezTo>
                    <a:pt x="33166" y="10651"/>
                    <a:pt x="33058" y="10545"/>
                    <a:pt x="32945" y="10545"/>
                  </a:cubicBezTo>
                  <a:cubicBezTo>
                    <a:pt x="32928" y="10545"/>
                    <a:pt x="32912" y="10548"/>
                    <a:pt x="32896" y="10552"/>
                  </a:cubicBezTo>
                  <a:cubicBezTo>
                    <a:pt x="33661" y="9346"/>
                    <a:pt x="34391" y="8116"/>
                    <a:pt x="35093" y="6866"/>
                  </a:cubicBezTo>
                  <a:lnTo>
                    <a:pt x="35093" y="6866"/>
                  </a:lnTo>
                  <a:cubicBezTo>
                    <a:pt x="34045" y="8601"/>
                    <a:pt x="32792" y="10472"/>
                    <a:pt x="31484" y="12389"/>
                  </a:cubicBezTo>
                  <a:cubicBezTo>
                    <a:pt x="30981" y="13050"/>
                    <a:pt x="30473" y="13711"/>
                    <a:pt x="29959" y="14369"/>
                  </a:cubicBezTo>
                  <a:cubicBezTo>
                    <a:pt x="31770" y="11935"/>
                    <a:pt x="33525" y="9467"/>
                    <a:pt x="35098" y="6854"/>
                  </a:cubicBezTo>
                  <a:cubicBezTo>
                    <a:pt x="35367" y="6372"/>
                    <a:pt x="35653" y="5902"/>
                    <a:pt x="35910" y="5411"/>
                  </a:cubicBezTo>
                  <a:cubicBezTo>
                    <a:pt x="35912" y="5405"/>
                    <a:pt x="35910" y="5399"/>
                    <a:pt x="35910" y="5393"/>
                  </a:cubicBezTo>
                  <a:cubicBezTo>
                    <a:pt x="35933" y="5393"/>
                    <a:pt x="35957" y="5393"/>
                    <a:pt x="35981" y="5393"/>
                  </a:cubicBezTo>
                  <a:cubicBezTo>
                    <a:pt x="36240" y="5393"/>
                    <a:pt x="36499" y="5407"/>
                    <a:pt x="36758" y="5434"/>
                  </a:cubicBezTo>
                  <a:cubicBezTo>
                    <a:pt x="37299" y="5496"/>
                    <a:pt x="37809" y="5531"/>
                    <a:pt x="38304" y="5531"/>
                  </a:cubicBezTo>
                  <a:cubicBezTo>
                    <a:pt x="39417" y="5531"/>
                    <a:pt x="40455" y="5356"/>
                    <a:pt x="41600" y="4929"/>
                  </a:cubicBezTo>
                  <a:cubicBezTo>
                    <a:pt x="41699" y="4895"/>
                    <a:pt x="41673" y="4753"/>
                    <a:pt x="41587" y="4753"/>
                  </a:cubicBezTo>
                  <a:cubicBezTo>
                    <a:pt x="41577" y="4753"/>
                    <a:pt x="41567" y="4755"/>
                    <a:pt x="41557" y="4758"/>
                  </a:cubicBezTo>
                  <a:cubicBezTo>
                    <a:pt x="40494" y="5096"/>
                    <a:pt x="39462" y="5203"/>
                    <a:pt x="38435" y="5203"/>
                  </a:cubicBezTo>
                  <a:cubicBezTo>
                    <a:pt x="36804" y="5203"/>
                    <a:pt x="35185" y="4936"/>
                    <a:pt x="33473" y="4906"/>
                  </a:cubicBezTo>
                  <a:cubicBezTo>
                    <a:pt x="33458" y="4905"/>
                    <a:pt x="33443" y="4905"/>
                    <a:pt x="33428" y="4905"/>
                  </a:cubicBezTo>
                  <a:cubicBezTo>
                    <a:pt x="32304" y="4905"/>
                    <a:pt x="32296" y="5650"/>
                    <a:pt x="32177" y="6268"/>
                  </a:cubicBezTo>
                  <a:cubicBezTo>
                    <a:pt x="32110" y="6352"/>
                    <a:pt x="32050" y="6441"/>
                    <a:pt x="31980" y="6528"/>
                  </a:cubicBezTo>
                  <a:cubicBezTo>
                    <a:pt x="31709" y="6667"/>
                    <a:pt x="31435" y="6805"/>
                    <a:pt x="31146" y="6955"/>
                  </a:cubicBezTo>
                  <a:cubicBezTo>
                    <a:pt x="31080" y="6987"/>
                    <a:pt x="31010" y="7016"/>
                    <a:pt x="30941" y="7039"/>
                  </a:cubicBezTo>
                  <a:cubicBezTo>
                    <a:pt x="31078" y="7061"/>
                    <a:pt x="31198" y="7072"/>
                    <a:pt x="31304" y="7072"/>
                  </a:cubicBezTo>
                  <a:cubicBezTo>
                    <a:pt x="31417" y="7072"/>
                    <a:pt x="31514" y="7060"/>
                    <a:pt x="31599" y="7039"/>
                  </a:cubicBezTo>
                  <a:lnTo>
                    <a:pt x="31599" y="7039"/>
                  </a:lnTo>
                  <a:cubicBezTo>
                    <a:pt x="30733" y="8185"/>
                    <a:pt x="29902" y="9354"/>
                    <a:pt x="29108" y="10547"/>
                  </a:cubicBezTo>
                  <a:cubicBezTo>
                    <a:pt x="29639" y="9455"/>
                    <a:pt x="30084" y="8327"/>
                    <a:pt x="30393" y="7134"/>
                  </a:cubicBezTo>
                  <a:cubicBezTo>
                    <a:pt x="30580" y="7131"/>
                    <a:pt x="30765" y="7097"/>
                    <a:pt x="30941" y="7036"/>
                  </a:cubicBezTo>
                  <a:cubicBezTo>
                    <a:pt x="30372" y="6941"/>
                    <a:pt x="29529" y="6641"/>
                    <a:pt x="28259" y="6023"/>
                  </a:cubicBezTo>
                  <a:cubicBezTo>
                    <a:pt x="25173" y="4527"/>
                    <a:pt x="23623" y="431"/>
                    <a:pt x="19881" y="110"/>
                  </a:cubicBezTo>
                  <a:cubicBezTo>
                    <a:pt x="19543" y="81"/>
                    <a:pt x="19214" y="84"/>
                    <a:pt x="18879" y="78"/>
                  </a:cubicBezTo>
                  <a:cubicBezTo>
                    <a:pt x="18858" y="28"/>
                    <a:pt x="18810" y="1"/>
                    <a:pt x="1876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6554;p57">
              <a:extLst>
                <a:ext uri="{FF2B5EF4-FFF2-40B4-BE49-F238E27FC236}">
                  <a16:creationId xmlns:a16="http://schemas.microsoft.com/office/drawing/2014/main" id="{2396F3E8-F195-468D-863A-3E553D6A8D1D}"/>
                </a:ext>
              </a:extLst>
            </p:cNvPr>
            <p:cNvSpPr/>
            <p:nvPr/>
          </p:nvSpPr>
          <p:spPr>
            <a:xfrm>
              <a:off x="4020600" y="4528725"/>
              <a:ext cx="89650" cy="23625"/>
            </a:xfrm>
            <a:custGeom>
              <a:avLst/>
              <a:gdLst/>
              <a:ahLst/>
              <a:cxnLst/>
              <a:rect l="l" t="t" r="r" b="b"/>
              <a:pathLst>
                <a:path w="3586" h="945" extrusionOk="0">
                  <a:moveTo>
                    <a:pt x="0" y="1"/>
                  </a:moveTo>
                  <a:cubicBezTo>
                    <a:pt x="567" y="575"/>
                    <a:pt x="1293" y="944"/>
                    <a:pt x="2237" y="944"/>
                  </a:cubicBezTo>
                  <a:cubicBezTo>
                    <a:pt x="2645" y="944"/>
                    <a:pt x="3093" y="876"/>
                    <a:pt x="3586" y="725"/>
                  </a:cubicBezTo>
                  <a:lnTo>
                    <a:pt x="3586" y="725"/>
                  </a:lnTo>
                  <a:cubicBezTo>
                    <a:pt x="3152" y="825"/>
                    <a:pt x="2752" y="872"/>
                    <a:pt x="2381" y="872"/>
                  </a:cubicBezTo>
                  <a:cubicBezTo>
                    <a:pt x="1399" y="872"/>
                    <a:pt x="625" y="543"/>
                    <a:pt x="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6555;p57">
              <a:extLst>
                <a:ext uri="{FF2B5EF4-FFF2-40B4-BE49-F238E27FC236}">
                  <a16:creationId xmlns:a16="http://schemas.microsoft.com/office/drawing/2014/main" id="{18A36D48-E6E2-448A-9846-2B6D2EB17A3D}"/>
                </a:ext>
              </a:extLst>
            </p:cNvPr>
            <p:cNvSpPr/>
            <p:nvPr/>
          </p:nvSpPr>
          <p:spPr>
            <a:xfrm>
              <a:off x="3817925" y="4050975"/>
              <a:ext cx="202775" cy="477700"/>
            </a:xfrm>
            <a:custGeom>
              <a:avLst/>
              <a:gdLst/>
              <a:ahLst/>
              <a:cxnLst/>
              <a:rect l="l" t="t" r="r" b="b"/>
              <a:pathLst>
                <a:path w="8111" h="19108" extrusionOk="0">
                  <a:moveTo>
                    <a:pt x="3197" y="1"/>
                  </a:moveTo>
                  <a:cubicBezTo>
                    <a:pt x="3182" y="1"/>
                    <a:pt x="3167" y="5"/>
                    <a:pt x="3153" y="16"/>
                  </a:cubicBezTo>
                  <a:cubicBezTo>
                    <a:pt x="1" y="2265"/>
                    <a:pt x="3583" y="8105"/>
                    <a:pt x="4626" y="10626"/>
                  </a:cubicBezTo>
                  <a:cubicBezTo>
                    <a:pt x="5587" y="12941"/>
                    <a:pt x="5982" y="17263"/>
                    <a:pt x="8110" y="19108"/>
                  </a:cubicBezTo>
                  <a:cubicBezTo>
                    <a:pt x="6863" y="17846"/>
                    <a:pt x="6378" y="15597"/>
                    <a:pt x="6034" y="14104"/>
                  </a:cubicBezTo>
                  <a:cubicBezTo>
                    <a:pt x="5327" y="11050"/>
                    <a:pt x="154" y="2802"/>
                    <a:pt x="3260" y="157"/>
                  </a:cubicBezTo>
                  <a:cubicBezTo>
                    <a:pt x="3324" y="103"/>
                    <a:pt x="3265" y="1"/>
                    <a:pt x="319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6556;p57">
              <a:extLst>
                <a:ext uri="{FF2B5EF4-FFF2-40B4-BE49-F238E27FC236}">
                  <a16:creationId xmlns:a16="http://schemas.microsoft.com/office/drawing/2014/main" id="{4DA8CCAD-1605-4C6D-88DE-D9E8BD5DB717}"/>
                </a:ext>
              </a:extLst>
            </p:cNvPr>
            <p:cNvSpPr/>
            <p:nvPr/>
          </p:nvSpPr>
          <p:spPr>
            <a:xfrm>
              <a:off x="4110175" y="3244525"/>
              <a:ext cx="798225" cy="1302350"/>
            </a:xfrm>
            <a:custGeom>
              <a:avLst/>
              <a:gdLst/>
              <a:ahLst/>
              <a:cxnLst/>
              <a:rect l="l" t="t" r="r" b="b"/>
              <a:pathLst>
                <a:path w="31929" h="52094" extrusionOk="0">
                  <a:moveTo>
                    <a:pt x="8813" y="0"/>
                  </a:moveTo>
                  <a:cubicBezTo>
                    <a:pt x="8739" y="0"/>
                    <a:pt x="8678" y="70"/>
                    <a:pt x="8667" y="147"/>
                  </a:cubicBezTo>
                  <a:cubicBezTo>
                    <a:pt x="8277" y="3060"/>
                    <a:pt x="10133" y="5982"/>
                    <a:pt x="11568" y="8367"/>
                  </a:cubicBezTo>
                  <a:cubicBezTo>
                    <a:pt x="13811" y="12091"/>
                    <a:pt x="17059" y="13428"/>
                    <a:pt x="20278" y="16078"/>
                  </a:cubicBezTo>
                  <a:cubicBezTo>
                    <a:pt x="19357" y="17126"/>
                    <a:pt x="18699" y="18477"/>
                    <a:pt x="17787" y="19531"/>
                  </a:cubicBezTo>
                  <a:cubicBezTo>
                    <a:pt x="16289" y="21257"/>
                    <a:pt x="14530" y="22689"/>
                    <a:pt x="13133" y="24511"/>
                  </a:cubicBezTo>
                  <a:cubicBezTo>
                    <a:pt x="12253" y="25660"/>
                    <a:pt x="12299" y="26985"/>
                    <a:pt x="12362" y="28342"/>
                  </a:cubicBezTo>
                  <a:cubicBezTo>
                    <a:pt x="12374" y="28584"/>
                    <a:pt x="12989" y="32606"/>
                    <a:pt x="13026" y="32632"/>
                  </a:cubicBezTo>
                  <a:cubicBezTo>
                    <a:pt x="13225" y="34970"/>
                    <a:pt x="12105" y="37765"/>
                    <a:pt x="11225" y="39829"/>
                  </a:cubicBezTo>
                  <a:cubicBezTo>
                    <a:pt x="10211" y="42202"/>
                    <a:pt x="8667" y="44359"/>
                    <a:pt x="7154" y="46432"/>
                  </a:cubicBezTo>
                  <a:cubicBezTo>
                    <a:pt x="5814" y="48274"/>
                    <a:pt x="4302" y="49665"/>
                    <a:pt x="2402" y="50907"/>
                  </a:cubicBezTo>
                  <a:cubicBezTo>
                    <a:pt x="1498" y="51498"/>
                    <a:pt x="704" y="51877"/>
                    <a:pt x="0" y="52093"/>
                  </a:cubicBezTo>
                  <a:cubicBezTo>
                    <a:pt x="46" y="52082"/>
                    <a:pt x="87" y="52082"/>
                    <a:pt x="133" y="52070"/>
                  </a:cubicBezTo>
                  <a:cubicBezTo>
                    <a:pt x="5878" y="50618"/>
                    <a:pt x="10324" y="43790"/>
                    <a:pt x="12146" y="38527"/>
                  </a:cubicBezTo>
                  <a:cubicBezTo>
                    <a:pt x="12642" y="37092"/>
                    <a:pt x="13194" y="35597"/>
                    <a:pt x="13280" y="34064"/>
                  </a:cubicBezTo>
                  <a:cubicBezTo>
                    <a:pt x="13439" y="31240"/>
                    <a:pt x="12082" y="27155"/>
                    <a:pt x="13428" y="24684"/>
                  </a:cubicBezTo>
                  <a:cubicBezTo>
                    <a:pt x="14421" y="22854"/>
                    <a:pt x="16569" y="21257"/>
                    <a:pt x="18027" y="19770"/>
                  </a:cubicBezTo>
                  <a:cubicBezTo>
                    <a:pt x="19254" y="18520"/>
                    <a:pt x="19943" y="16776"/>
                    <a:pt x="21179" y="15581"/>
                  </a:cubicBezTo>
                  <a:cubicBezTo>
                    <a:pt x="21283" y="15482"/>
                    <a:pt x="21188" y="15350"/>
                    <a:pt x="21077" y="15350"/>
                  </a:cubicBezTo>
                  <a:cubicBezTo>
                    <a:pt x="21045" y="15350"/>
                    <a:pt x="21013" y="15360"/>
                    <a:pt x="20983" y="15385"/>
                  </a:cubicBezTo>
                  <a:cubicBezTo>
                    <a:pt x="20752" y="15575"/>
                    <a:pt x="20535" y="15783"/>
                    <a:pt x="20339" y="16009"/>
                  </a:cubicBezTo>
                  <a:cubicBezTo>
                    <a:pt x="18330" y="14132"/>
                    <a:pt x="15815" y="12989"/>
                    <a:pt x="13843" y="11054"/>
                  </a:cubicBezTo>
                  <a:cubicBezTo>
                    <a:pt x="11649" y="8901"/>
                    <a:pt x="9902" y="5159"/>
                    <a:pt x="9068" y="2278"/>
                  </a:cubicBezTo>
                  <a:cubicBezTo>
                    <a:pt x="8740" y="1144"/>
                    <a:pt x="8844" y="756"/>
                    <a:pt x="9139" y="756"/>
                  </a:cubicBezTo>
                  <a:cubicBezTo>
                    <a:pt x="9616" y="756"/>
                    <a:pt x="10593" y="1766"/>
                    <a:pt x="11060" y="2272"/>
                  </a:cubicBezTo>
                  <a:cubicBezTo>
                    <a:pt x="12175" y="3485"/>
                    <a:pt x="13044" y="4963"/>
                    <a:pt x="13973" y="6317"/>
                  </a:cubicBezTo>
                  <a:cubicBezTo>
                    <a:pt x="15044" y="7873"/>
                    <a:pt x="16222" y="9288"/>
                    <a:pt x="17827" y="10312"/>
                  </a:cubicBezTo>
                  <a:cubicBezTo>
                    <a:pt x="18447" y="10708"/>
                    <a:pt x="19242" y="10882"/>
                    <a:pt x="20120" y="10882"/>
                  </a:cubicBezTo>
                  <a:cubicBezTo>
                    <a:pt x="24818" y="10882"/>
                    <a:pt x="31928" y="5900"/>
                    <a:pt x="27736" y="3072"/>
                  </a:cubicBezTo>
                  <a:cubicBezTo>
                    <a:pt x="27706" y="3052"/>
                    <a:pt x="27677" y="3044"/>
                    <a:pt x="27650" y="3044"/>
                  </a:cubicBezTo>
                  <a:cubicBezTo>
                    <a:pt x="27514" y="3044"/>
                    <a:pt x="27424" y="3259"/>
                    <a:pt x="27568" y="3358"/>
                  </a:cubicBezTo>
                  <a:cubicBezTo>
                    <a:pt x="31148" y="5774"/>
                    <a:pt x="25302" y="9097"/>
                    <a:pt x="23749" y="9882"/>
                  </a:cubicBezTo>
                  <a:cubicBezTo>
                    <a:pt x="22728" y="10400"/>
                    <a:pt x="21723" y="10650"/>
                    <a:pt x="20749" y="10650"/>
                  </a:cubicBezTo>
                  <a:cubicBezTo>
                    <a:pt x="19138" y="10650"/>
                    <a:pt x="17613" y="9965"/>
                    <a:pt x="16239" y="8673"/>
                  </a:cubicBezTo>
                  <a:cubicBezTo>
                    <a:pt x="13436" y="6028"/>
                    <a:pt x="12212" y="2183"/>
                    <a:pt x="8886" y="23"/>
                  </a:cubicBezTo>
                  <a:cubicBezTo>
                    <a:pt x="8861" y="7"/>
                    <a:pt x="8837" y="0"/>
                    <a:pt x="881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6557;p57">
              <a:extLst>
                <a:ext uri="{FF2B5EF4-FFF2-40B4-BE49-F238E27FC236}">
                  <a16:creationId xmlns:a16="http://schemas.microsoft.com/office/drawing/2014/main" id="{F7AFC46E-6B62-4BC2-BDFD-3F48B217C301}"/>
                </a:ext>
              </a:extLst>
            </p:cNvPr>
            <p:cNvSpPr/>
            <p:nvPr/>
          </p:nvSpPr>
          <p:spPr>
            <a:xfrm>
              <a:off x="3835550" y="2303200"/>
              <a:ext cx="19500" cy="20300"/>
            </a:xfrm>
            <a:custGeom>
              <a:avLst/>
              <a:gdLst/>
              <a:ahLst/>
              <a:cxnLst/>
              <a:rect l="l" t="t" r="r" b="b"/>
              <a:pathLst>
                <a:path w="780" h="812" extrusionOk="0">
                  <a:moveTo>
                    <a:pt x="779" y="1"/>
                  </a:moveTo>
                  <a:cubicBezTo>
                    <a:pt x="638" y="145"/>
                    <a:pt x="494" y="289"/>
                    <a:pt x="352" y="434"/>
                  </a:cubicBezTo>
                  <a:cubicBezTo>
                    <a:pt x="231" y="555"/>
                    <a:pt x="121" y="691"/>
                    <a:pt x="0" y="812"/>
                  </a:cubicBezTo>
                  <a:cubicBezTo>
                    <a:pt x="263" y="549"/>
                    <a:pt x="517" y="269"/>
                    <a:pt x="77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6558;p57">
              <a:extLst>
                <a:ext uri="{FF2B5EF4-FFF2-40B4-BE49-F238E27FC236}">
                  <a16:creationId xmlns:a16="http://schemas.microsoft.com/office/drawing/2014/main" id="{26632FFE-2793-45E5-8E95-AD0C9CA12CFA}"/>
                </a:ext>
              </a:extLst>
            </p:cNvPr>
            <p:cNvSpPr/>
            <p:nvPr/>
          </p:nvSpPr>
          <p:spPr>
            <a:xfrm>
              <a:off x="3855025" y="2280550"/>
              <a:ext cx="21675" cy="22675"/>
            </a:xfrm>
            <a:custGeom>
              <a:avLst/>
              <a:gdLst/>
              <a:ahLst/>
              <a:cxnLst/>
              <a:rect l="l" t="t" r="r" b="b"/>
              <a:pathLst>
                <a:path w="867" h="907" extrusionOk="0">
                  <a:moveTo>
                    <a:pt x="867" y="0"/>
                  </a:moveTo>
                  <a:lnTo>
                    <a:pt x="867" y="0"/>
                  </a:lnTo>
                  <a:cubicBezTo>
                    <a:pt x="578" y="306"/>
                    <a:pt x="289" y="607"/>
                    <a:pt x="0" y="907"/>
                  </a:cubicBezTo>
                  <a:cubicBezTo>
                    <a:pt x="289" y="607"/>
                    <a:pt x="581" y="306"/>
                    <a:pt x="86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6559;p57">
              <a:extLst>
                <a:ext uri="{FF2B5EF4-FFF2-40B4-BE49-F238E27FC236}">
                  <a16:creationId xmlns:a16="http://schemas.microsoft.com/office/drawing/2014/main" id="{2CFA0D5B-B57B-4C3D-8B89-FCF8FF056980}"/>
                </a:ext>
              </a:extLst>
            </p:cNvPr>
            <p:cNvSpPr/>
            <p:nvPr/>
          </p:nvSpPr>
          <p:spPr>
            <a:xfrm>
              <a:off x="3876675" y="2249375"/>
              <a:ext cx="28750" cy="31200"/>
            </a:xfrm>
            <a:custGeom>
              <a:avLst/>
              <a:gdLst/>
              <a:ahLst/>
              <a:cxnLst/>
              <a:rect l="l" t="t" r="r" b="b"/>
              <a:pathLst>
                <a:path w="1150" h="1248" extrusionOk="0">
                  <a:moveTo>
                    <a:pt x="1150" y="0"/>
                  </a:moveTo>
                  <a:lnTo>
                    <a:pt x="1150" y="0"/>
                  </a:lnTo>
                  <a:cubicBezTo>
                    <a:pt x="902" y="272"/>
                    <a:pt x="654" y="544"/>
                    <a:pt x="405" y="814"/>
                  </a:cubicBezTo>
                  <a:lnTo>
                    <a:pt x="405" y="814"/>
                  </a:lnTo>
                  <a:cubicBezTo>
                    <a:pt x="654" y="546"/>
                    <a:pt x="902" y="275"/>
                    <a:pt x="1150" y="0"/>
                  </a:cubicBezTo>
                  <a:close/>
                  <a:moveTo>
                    <a:pt x="405" y="814"/>
                  </a:moveTo>
                  <a:cubicBezTo>
                    <a:pt x="270" y="959"/>
                    <a:pt x="135" y="1103"/>
                    <a:pt x="1" y="1247"/>
                  </a:cubicBezTo>
                  <a:cubicBezTo>
                    <a:pt x="136" y="1104"/>
                    <a:pt x="271" y="959"/>
                    <a:pt x="405" y="814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6560;p57">
              <a:extLst>
                <a:ext uri="{FF2B5EF4-FFF2-40B4-BE49-F238E27FC236}">
                  <a16:creationId xmlns:a16="http://schemas.microsoft.com/office/drawing/2014/main" id="{0093FC9A-79B5-4C08-AB89-91C1F9946E05}"/>
                </a:ext>
              </a:extLst>
            </p:cNvPr>
            <p:cNvSpPr/>
            <p:nvPr/>
          </p:nvSpPr>
          <p:spPr>
            <a:xfrm>
              <a:off x="3514925" y="1774450"/>
              <a:ext cx="981275" cy="1252850"/>
            </a:xfrm>
            <a:custGeom>
              <a:avLst/>
              <a:gdLst/>
              <a:ahLst/>
              <a:cxnLst/>
              <a:rect l="l" t="t" r="r" b="b"/>
              <a:pathLst>
                <a:path w="39251" h="50114" extrusionOk="0">
                  <a:moveTo>
                    <a:pt x="28510" y="607"/>
                  </a:moveTo>
                  <a:lnTo>
                    <a:pt x="28510" y="607"/>
                  </a:lnTo>
                  <a:cubicBezTo>
                    <a:pt x="28758" y="656"/>
                    <a:pt x="29004" y="719"/>
                    <a:pt x="29243" y="797"/>
                  </a:cubicBezTo>
                  <a:cubicBezTo>
                    <a:pt x="29238" y="800"/>
                    <a:pt x="29232" y="800"/>
                    <a:pt x="29226" y="803"/>
                  </a:cubicBezTo>
                  <a:cubicBezTo>
                    <a:pt x="27800" y="2215"/>
                    <a:pt x="26455" y="3681"/>
                    <a:pt x="25150" y="5171"/>
                  </a:cubicBezTo>
                  <a:cubicBezTo>
                    <a:pt x="26290" y="3673"/>
                    <a:pt x="27410" y="2172"/>
                    <a:pt x="28499" y="670"/>
                  </a:cubicBezTo>
                  <a:cubicBezTo>
                    <a:pt x="28510" y="650"/>
                    <a:pt x="28513" y="627"/>
                    <a:pt x="28510" y="607"/>
                  </a:cubicBezTo>
                  <a:close/>
                  <a:moveTo>
                    <a:pt x="21958" y="1924"/>
                  </a:moveTo>
                  <a:lnTo>
                    <a:pt x="21958" y="1924"/>
                  </a:lnTo>
                  <a:cubicBezTo>
                    <a:pt x="20344" y="3328"/>
                    <a:pt x="18839" y="4833"/>
                    <a:pt x="17355" y="6364"/>
                  </a:cubicBezTo>
                  <a:cubicBezTo>
                    <a:pt x="18385" y="5295"/>
                    <a:pt x="19390" y="4233"/>
                    <a:pt x="20305" y="3038"/>
                  </a:cubicBezTo>
                  <a:cubicBezTo>
                    <a:pt x="20377" y="2945"/>
                    <a:pt x="20302" y="2853"/>
                    <a:pt x="20210" y="2827"/>
                  </a:cubicBezTo>
                  <a:cubicBezTo>
                    <a:pt x="20777" y="2496"/>
                    <a:pt x="21360" y="2194"/>
                    <a:pt x="21958" y="1924"/>
                  </a:cubicBezTo>
                  <a:close/>
                  <a:moveTo>
                    <a:pt x="19916" y="3441"/>
                  </a:moveTo>
                  <a:cubicBezTo>
                    <a:pt x="19946" y="3441"/>
                    <a:pt x="17312" y="6062"/>
                    <a:pt x="17124" y="6260"/>
                  </a:cubicBezTo>
                  <a:cubicBezTo>
                    <a:pt x="16818" y="6586"/>
                    <a:pt x="16607" y="6820"/>
                    <a:pt x="16431" y="7022"/>
                  </a:cubicBezTo>
                  <a:cubicBezTo>
                    <a:pt x="17037" y="5855"/>
                    <a:pt x="18414" y="4877"/>
                    <a:pt x="19344" y="3982"/>
                  </a:cubicBezTo>
                  <a:cubicBezTo>
                    <a:pt x="19742" y="3597"/>
                    <a:pt x="19908" y="3441"/>
                    <a:pt x="19916" y="3441"/>
                  </a:cubicBezTo>
                  <a:close/>
                  <a:moveTo>
                    <a:pt x="19875" y="3032"/>
                  </a:moveTo>
                  <a:cubicBezTo>
                    <a:pt x="18642" y="4187"/>
                    <a:pt x="16925" y="5399"/>
                    <a:pt x="16162" y="6872"/>
                  </a:cubicBezTo>
                  <a:cubicBezTo>
                    <a:pt x="16100" y="6992"/>
                    <a:pt x="16204" y="7103"/>
                    <a:pt x="16305" y="7103"/>
                  </a:cubicBezTo>
                  <a:cubicBezTo>
                    <a:pt x="16332" y="7103"/>
                    <a:pt x="16358" y="7095"/>
                    <a:pt x="16381" y="7078"/>
                  </a:cubicBezTo>
                  <a:lnTo>
                    <a:pt x="16381" y="7078"/>
                  </a:lnTo>
                  <a:cubicBezTo>
                    <a:pt x="16025" y="7492"/>
                    <a:pt x="15805" y="7796"/>
                    <a:pt x="15276" y="8488"/>
                  </a:cubicBezTo>
                  <a:cubicBezTo>
                    <a:pt x="15392" y="8099"/>
                    <a:pt x="15530" y="7718"/>
                    <a:pt x="15698" y="7345"/>
                  </a:cubicBezTo>
                  <a:cubicBezTo>
                    <a:pt x="16523" y="5558"/>
                    <a:pt x="18091" y="4132"/>
                    <a:pt x="19875" y="3032"/>
                  </a:cubicBezTo>
                  <a:close/>
                  <a:moveTo>
                    <a:pt x="23272" y="1373"/>
                  </a:moveTo>
                  <a:cubicBezTo>
                    <a:pt x="20868" y="4227"/>
                    <a:pt x="18194" y="6812"/>
                    <a:pt x="15637" y="9525"/>
                  </a:cubicBezTo>
                  <a:cubicBezTo>
                    <a:pt x="17482" y="7567"/>
                    <a:pt x="20028" y="4501"/>
                    <a:pt x="22222" y="2099"/>
                  </a:cubicBezTo>
                  <a:cubicBezTo>
                    <a:pt x="22309" y="2007"/>
                    <a:pt x="22251" y="1857"/>
                    <a:pt x="22127" y="1842"/>
                  </a:cubicBezTo>
                  <a:cubicBezTo>
                    <a:pt x="22510" y="1676"/>
                    <a:pt x="22892" y="1517"/>
                    <a:pt x="23272" y="1373"/>
                  </a:cubicBezTo>
                  <a:close/>
                  <a:moveTo>
                    <a:pt x="34879" y="5645"/>
                  </a:moveTo>
                  <a:lnTo>
                    <a:pt x="34879" y="5645"/>
                  </a:lnTo>
                  <a:cubicBezTo>
                    <a:pt x="35092" y="5925"/>
                    <a:pt x="35306" y="6202"/>
                    <a:pt x="35517" y="6485"/>
                  </a:cubicBezTo>
                  <a:cubicBezTo>
                    <a:pt x="35500" y="6488"/>
                    <a:pt x="35482" y="6496"/>
                    <a:pt x="35468" y="6508"/>
                  </a:cubicBezTo>
                  <a:cubicBezTo>
                    <a:pt x="34452" y="7498"/>
                    <a:pt x="33476" y="8555"/>
                    <a:pt x="32517" y="9640"/>
                  </a:cubicBezTo>
                  <a:cubicBezTo>
                    <a:pt x="33357" y="8379"/>
                    <a:pt x="34151" y="7085"/>
                    <a:pt x="34867" y="5743"/>
                  </a:cubicBezTo>
                  <a:cubicBezTo>
                    <a:pt x="34882" y="5714"/>
                    <a:pt x="34888" y="5679"/>
                    <a:pt x="34879" y="5645"/>
                  </a:cubicBezTo>
                  <a:close/>
                  <a:moveTo>
                    <a:pt x="19656" y="4406"/>
                  </a:moveTo>
                  <a:cubicBezTo>
                    <a:pt x="17846" y="6320"/>
                    <a:pt x="16142" y="8229"/>
                    <a:pt x="14739" y="10466"/>
                  </a:cubicBezTo>
                  <a:cubicBezTo>
                    <a:pt x="14889" y="9884"/>
                    <a:pt x="15033" y="9307"/>
                    <a:pt x="15197" y="8748"/>
                  </a:cubicBezTo>
                  <a:lnTo>
                    <a:pt x="15197" y="8748"/>
                  </a:lnTo>
                  <a:cubicBezTo>
                    <a:pt x="15230" y="8792"/>
                    <a:pt x="15284" y="8823"/>
                    <a:pt x="15337" y="8823"/>
                  </a:cubicBezTo>
                  <a:cubicBezTo>
                    <a:pt x="15371" y="8823"/>
                    <a:pt x="15404" y="8811"/>
                    <a:pt x="15432" y="8783"/>
                  </a:cubicBezTo>
                  <a:cubicBezTo>
                    <a:pt x="16529" y="7663"/>
                    <a:pt x="17617" y="6531"/>
                    <a:pt x="18706" y="5402"/>
                  </a:cubicBezTo>
                  <a:cubicBezTo>
                    <a:pt x="18830" y="5272"/>
                    <a:pt x="19225" y="4857"/>
                    <a:pt x="19656" y="4406"/>
                  </a:cubicBezTo>
                  <a:close/>
                  <a:moveTo>
                    <a:pt x="20089" y="6554"/>
                  </a:moveTo>
                  <a:lnTo>
                    <a:pt x="20089" y="6554"/>
                  </a:lnTo>
                  <a:cubicBezTo>
                    <a:pt x="18778" y="8177"/>
                    <a:pt x="17430" y="9764"/>
                    <a:pt x="16105" y="11367"/>
                  </a:cubicBezTo>
                  <a:lnTo>
                    <a:pt x="16102" y="11367"/>
                  </a:lnTo>
                  <a:cubicBezTo>
                    <a:pt x="16760" y="10495"/>
                    <a:pt x="17418" y="9623"/>
                    <a:pt x="18074" y="8748"/>
                  </a:cubicBezTo>
                  <a:cubicBezTo>
                    <a:pt x="18746" y="8018"/>
                    <a:pt x="19416" y="7284"/>
                    <a:pt x="20089" y="6554"/>
                  </a:cubicBezTo>
                  <a:close/>
                  <a:moveTo>
                    <a:pt x="20787" y="4628"/>
                  </a:moveTo>
                  <a:lnTo>
                    <a:pt x="20787" y="4628"/>
                  </a:lnTo>
                  <a:cubicBezTo>
                    <a:pt x="20123" y="5503"/>
                    <a:pt x="19462" y="6381"/>
                    <a:pt x="18804" y="7261"/>
                  </a:cubicBezTo>
                  <a:cubicBezTo>
                    <a:pt x="17219" y="8916"/>
                    <a:pt x="15640" y="10590"/>
                    <a:pt x="14162" y="12325"/>
                  </a:cubicBezTo>
                  <a:cubicBezTo>
                    <a:pt x="14335" y="11875"/>
                    <a:pt x="14482" y="11419"/>
                    <a:pt x="14606" y="10957"/>
                  </a:cubicBezTo>
                  <a:cubicBezTo>
                    <a:pt x="14630" y="10974"/>
                    <a:pt x="14659" y="10983"/>
                    <a:pt x="14687" y="10983"/>
                  </a:cubicBezTo>
                  <a:cubicBezTo>
                    <a:pt x="14723" y="10983"/>
                    <a:pt x="14759" y="10969"/>
                    <a:pt x="14785" y="10939"/>
                  </a:cubicBezTo>
                  <a:cubicBezTo>
                    <a:pt x="16722" y="8774"/>
                    <a:pt x="18781" y="6724"/>
                    <a:pt x="20787" y="4628"/>
                  </a:cubicBezTo>
                  <a:close/>
                  <a:moveTo>
                    <a:pt x="21760" y="9187"/>
                  </a:moveTo>
                  <a:lnTo>
                    <a:pt x="21760" y="9187"/>
                  </a:lnTo>
                  <a:cubicBezTo>
                    <a:pt x="19751" y="11655"/>
                    <a:pt x="17799" y="14158"/>
                    <a:pt x="15796" y="16633"/>
                  </a:cubicBezTo>
                  <a:cubicBezTo>
                    <a:pt x="16483" y="15674"/>
                    <a:pt x="17167" y="14719"/>
                    <a:pt x="17900" y="13798"/>
                  </a:cubicBezTo>
                  <a:cubicBezTo>
                    <a:pt x="19145" y="12227"/>
                    <a:pt x="20441" y="10697"/>
                    <a:pt x="21760" y="9187"/>
                  </a:cubicBezTo>
                  <a:close/>
                  <a:moveTo>
                    <a:pt x="27226" y="480"/>
                  </a:moveTo>
                  <a:cubicBezTo>
                    <a:pt x="27549" y="480"/>
                    <a:pt x="27873" y="504"/>
                    <a:pt x="28193" y="552"/>
                  </a:cubicBezTo>
                  <a:cubicBezTo>
                    <a:pt x="22944" y="6811"/>
                    <a:pt x="17294" y="12721"/>
                    <a:pt x="12092" y="19043"/>
                  </a:cubicBezTo>
                  <a:cubicBezTo>
                    <a:pt x="12242" y="18853"/>
                    <a:pt x="12363" y="18691"/>
                    <a:pt x="12435" y="18584"/>
                  </a:cubicBezTo>
                  <a:cubicBezTo>
                    <a:pt x="13758" y="16676"/>
                    <a:pt x="15077" y="14765"/>
                    <a:pt x="16431" y="12879"/>
                  </a:cubicBezTo>
                  <a:cubicBezTo>
                    <a:pt x="17181" y="11834"/>
                    <a:pt x="17970" y="10827"/>
                    <a:pt x="18781" y="9839"/>
                  </a:cubicBezTo>
                  <a:cubicBezTo>
                    <a:pt x="21665" y="6820"/>
                    <a:pt x="24616" y="3915"/>
                    <a:pt x="27032" y="483"/>
                  </a:cubicBezTo>
                  <a:cubicBezTo>
                    <a:pt x="27096" y="481"/>
                    <a:pt x="27161" y="480"/>
                    <a:pt x="27226" y="480"/>
                  </a:cubicBezTo>
                  <a:close/>
                  <a:moveTo>
                    <a:pt x="15637" y="11468"/>
                  </a:moveTo>
                  <a:lnTo>
                    <a:pt x="15637" y="11468"/>
                  </a:lnTo>
                  <a:cubicBezTo>
                    <a:pt x="14072" y="13543"/>
                    <a:pt x="12499" y="15611"/>
                    <a:pt x="10894" y="17655"/>
                  </a:cubicBezTo>
                  <a:cubicBezTo>
                    <a:pt x="10703" y="17897"/>
                    <a:pt x="9698" y="19311"/>
                    <a:pt x="9620" y="19311"/>
                  </a:cubicBezTo>
                  <a:cubicBezTo>
                    <a:pt x="9582" y="19311"/>
                    <a:pt x="9763" y="18976"/>
                    <a:pt x="10365" y="18010"/>
                  </a:cubicBezTo>
                  <a:cubicBezTo>
                    <a:pt x="11670" y="15920"/>
                    <a:pt x="13454" y="13982"/>
                    <a:pt x="15062" y="12114"/>
                  </a:cubicBezTo>
                  <a:lnTo>
                    <a:pt x="15060" y="12114"/>
                  </a:lnTo>
                  <a:cubicBezTo>
                    <a:pt x="15247" y="11895"/>
                    <a:pt x="15446" y="11687"/>
                    <a:pt x="15637" y="11468"/>
                  </a:cubicBezTo>
                  <a:close/>
                  <a:moveTo>
                    <a:pt x="34726" y="7697"/>
                  </a:moveTo>
                  <a:cubicBezTo>
                    <a:pt x="34654" y="7787"/>
                    <a:pt x="33170" y="10258"/>
                    <a:pt x="32402" y="11032"/>
                  </a:cubicBezTo>
                  <a:cubicBezTo>
                    <a:pt x="30947" y="12496"/>
                    <a:pt x="29723" y="14248"/>
                    <a:pt x="28432" y="15856"/>
                  </a:cubicBezTo>
                  <a:cubicBezTo>
                    <a:pt x="27485" y="17037"/>
                    <a:pt x="26558" y="18229"/>
                    <a:pt x="25629" y="19421"/>
                  </a:cubicBezTo>
                  <a:cubicBezTo>
                    <a:pt x="28507" y="15385"/>
                    <a:pt x="31521" y="11439"/>
                    <a:pt x="34726" y="7697"/>
                  </a:cubicBezTo>
                  <a:close/>
                  <a:moveTo>
                    <a:pt x="26553" y="509"/>
                  </a:moveTo>
                  <a:lnTo>
                    <a:pt x="26553" y="509"/>
                  </a:lnTo>
                  <a:cubicBezTo>
                    <a:pt x="23819" y="3684"/>
                    <a:pt x="20810" y="6638"/>
                    <a:pt x="18255" y="9955"/>
                  </a:cubicBezTo>
                  <a:cubicBezTo>
                    <a:pt x="18166" y="10073"/>
                    <a:pt x="18082" y="10192"/>
                    <a:pt x="17993" y="10310"/>
                  </a:cubicBezTo>
                  <a:cubicBezTo>
                    <a:pt x="15830" y="12663"/>
                    <a:pt x="13714" y="15088"/>
                    <a:pt x="11855" y="17611"/>
                  </a:cubicBezTo>
                  <a:cubicBezTo>
                    <a:pt x="11257" y="18399"/>
                    <a:pt x="10686" y="19205"/>
                    <a:pt x="10137" y="20025"/>
                  </a:cubicBezTo>
                  <a:cubicBezTo>
                    <a:pt x="10651" y="19133"/>
                    <a:pt x="11197" y="18261"/>
                    <a:pt x="11780" y="17415"/>
                  </a:cubicBezTo>
                  <a:cubicBezTo>
                    <a:pt x="13223" y="15224"/>
                    <a:pt x="14947" y="13217"/>
                    <a:pt x="16624" y="11208"/>
                  </a:cubicBezTo>
                  <a:cubicBezTo>
                    <a:pt x="19410" y="7868"/>
                    <a:pt x="22101" y="4447"/>
                    <a:pt x="24916" y="1132"/>
                  </a:cubicBezTo>
                  <a:cubicBezTo>
                    <a:pt x="25015" y="1016"/>
                    <a:pt x="24911" y="861"/>
                    <a:pt x="24799" y="861"/>
                  </a:cubicBezTo>
                  <a:cubicBezTo>
                    <a:pt x="24764" y="861"/>
                    <a:pt x="24727" y="876"/>
                    <a:pt x="24696" y="913"/>
                  </a:cubicBezTo>
                  <a:cubicBezTo>
                    <a:pt x="23423" y="2408"/>
                    <a:pt x="22043" y="3878"/>
                    <a:pt x="20634" y="5350"/>
                  </a:cubicBezTo>
                  <a:cubicBezTo>
                    <a:pt x="21599" y="4074"/>
                    <a:pt x="22563" y="2798"/>
                    <a:pt x="23539" y="1528"/>
                  </a:cubicBezTo>
                  <a:cubicBezTo>
                    <a:pt x="23608" y="1438"/>
                    <a:pt x="23527" y="1334"/>
                    <a:pt x="23432" y="1311"/>
                  </a:cubicBezTo>
                  <a:cubicBezTo>
                    <a:pt x="23845" y="1158"/>
                    <a:pt x="24249" y="1020"/>
                    <a:pt x="24642" y="898"/>
                  </a:cubicBezTo>
                  <a:lnTo>
                    <a:pt x="24642" y="896"/>
                  </a:lnTo>
                  <a:cubicBezTo>
                    <a:pt x="25262" y="699"/>
                    <a:pt x="25903" y="569"/>
                    <a:pt x="26553" y="509"/>
                  </a:cubicBezTo>
                  <a:close/>
                  <a:moveTo>
                    <a:pt x="33837" y="6961"/>
                  </a:moveTo>
                  <a:cubicBezTo>
                    <a:pt x="33129" y="8292"/>
                    <a:pt x="32327" y="9577"/>
                    <a:pt x="31472" y="10833"/>
                  </a:cubicBezTo>
                  <a:cubicBezTo>
                    <a:pt x="29844" y="12758"/>
                    <a:pt x="28291" y="14788"/>
                    <a:pt x="26795" y="16866"/>
                  </a:cubicBezTo>
                  <a:cubicBezTo>
                    <a:pt x="25828" y="17998"/>
                    <a:pt x="24835" y="19113"/>
                    <a:pt x="23836" y="20221"/>
                  </a:cubicBezTo>
                  <a:cubicBezTo>
                    <a:pt x="24512" y="19190"/>
                    <a:pt x="25179" y="18157"/>
                    <a:pt x="25871" y="17138"/>
                  </a:cubicBezTo>
                  <a:cubicBezTo>
                    <a:pt x="27381" y="14909"/>
                    <a:pt x="28984" y="12752"/>
                    <a:pt x="30638" y="10633"/>
                  </a:cubicBezTo>
                  <a:cubicBezTo>
                    <a:pt x="31518" y="9507"/>
                    <a:pt x="33210" y="8136"/>
                    <a:pt x="33837" y="6961"/>
                  </a:cubicBezTo>
                  <a:close/>
                  <a:moveTo>
                    <a:pt x="16281" y="12611"/>
                  </a:moveTo>
                  <a:lnTo>
                    <a:pt x="16281" y="12611"/>
                  </a:lnTo>
                  <a:cubicBezTo>
                    <a:pt x="13893" y="15888"/>
                    <a:pt x="11636" y="19257"/>
                    <a:pt x="9274" y="22554"/>
                  </a:cubicBezTo>
                  <a:cubicBezTo>
                    <a:pt x="7521" y="21391"/>
                    <a:pt x="9080" y="18859"/>
                    <a:pt x="10763" y="16796"/>
                  </a:cubicBezTo>
                  <a:lnTo>
                    <a:pt x="10763" y="16796"/>
                  </a:lnTo>
                  <a:cubicBezTo>
                    <a:pt x="10005" y="17939"/>
                    <a:pt x="9314" y="19116"/>
                    <a:pt x="8723" y="20342"/>
                  </a:cubicBezTo>
                  <a:cubicBezTo>
                    <a:pt x="8669" y="20454"/>
                    <a:pt x="8766" y="20585"/>
                    <a:pt x="8867" y="20585"/>
                  </a:cubicBezTo>
                  <a:cubicBezTo>
                    <a:pt x="8902" y="20585"/>
                    <a:pt x="8938" y="20570"/>
                    <a:pt x="8968" y="20533"/>
                  </a:cubicBezTo>
                  <a:cubicBezTo>
                    <a:pt x="9860" y="19439"/>
                    <a:pt x="10729" y="18327"/>
                    <a:pt x="11598" y="17216"/>
                  </a:cubicBezTo>
                  <a:lnTo>
                    <a:pt x="11598" y="17216"/>
                  </a:lnTo>
                  <a:cubicBezTo>
                    <a:pt x="10709" y="18500"/>
                    <a:pt x="9892" y="19831"/>
                    <a:pt x="9153" y="21203"/>
                  </a:cubicBezTo>
                  <a:cubicBezTo>
                    <a:pt x="9093" y="21317"/>
                    <a:pt x="9196" y="21448"/>
                    <a:pt x="9299" y="21448"/>
                  </a:cubicBezTo>
                  <a:cubicBezTo>
                    <a:pt x="9334" y="21448"/>
                    <a:pt x="9369" y="21433"/>
                    <a:pt x="9398" y="21396"/>
                  </a:cubicBezTo>
                  <a:cubicBezTo>
                    <a:pt x="11690" y="18451"/>
                    <a:pt x="13859" y="15440"/>
                    <a:pt x="16281" y="12611"/>
                  </a:cubicBezTo>
                  <a:close/>
                  <a:moveTo>
                    <a:pt x="25176" y="4412"/>
                  </a:moveTo>
                  <a:lnTo>
                    <a:pt x="25176" y="4412"/>
                  </a:lnTo>
                  <a:cubicBezTo>
                    <a:pt x="20002" y="10154"/>
                    <a:pt x="14794" y="16485"/>
                    <a:pt x="10339" y="22822"/>
                  </a:cubicBezTo>
                  <a:cubicBezTo>
                    <a:pt x="10302" y="22871"/>
                    <a:pt x="10308" y="22946"/>
                    <a:pt x="10357" y="22990"/>
                  </a:cubicBezTo>
                  <a:cubicBezTo>
                    <a:pt x="10077" y="22926"/>
                    <a:pt x="9805" y="22831"/>
                    <a:pt x="9548" y="22707"/>
                  </a:cubicBezTo>
                  <a:cubicBezTo>
                    <a:pt x="14505" y="16376"/>
                    <a:pt x="19760" y="10333"/>
                    <a:pt x="25176" y="4412"/>
                  </a:cubicBezTo>
                  <a:close/>
                  <a:moveTo>
                    <a:pt x="29489" y="878"/>
                  </a:moveTo>
                  <a:cubicBezTo>
                    <a:pt x="30187" y="1135"/>
                    <a:pt x="30828" y="1505"/>
                    <a:pt x="31432" y="1955"/>
                  </a:cubicBezTo>
                  <a:cubicBezTo>
                    <a:pt x="28250" y="5486"/>
                    <a:pt x="25014" y="8968"/>
                    <a:pt x="21876" y="12530"/>
                  </a:cubicBezTo>
                  <a:cubicBezTo>
                    <a:pt x="24728" y="8916"/>
                    <a:pt x="27592" y="5313"/>
                    <a:pt x="30413" y="1669"/>
                  </a:cubicBezTo>
                  <a:cubicBezTo>
                    <a:pt x="30503" y="1555"/>
                    <a:pt x="30409" y="1401"/>
                    <a:pt x="30298" y="1401"/>
                  </a:cubicBezTo>
                  <a:cubicBezTo>
                    <a:pt x="30263" y="1401"/>
                    <a:pt x="30226" y="1416"/>
                    <a:pt x="30193" y="1453"/>
                  </a:cubicBezTo>
                  <a:cubicBezTo>
                    <a:pt x="25173" y="6990"/>
                    <a:pt x="20591" y="13468"/>
                    <a:pt x="15617" y="18997"/>
                  </a:cubicBezTo>
                  <a:cubicBezTo>
                    <a:pt x="19451" y="14796"/>
                    <a:pt x="22987" y="10336"/>
                    <a:pt x="26657" y="5985"/>
                  </a:cubicBezTo>
                  <a:lnTo>
                    <a:pt x="26657" y="5985"/>
                  </a:lnTo>
                  <a:cubicBezTo>
                    <a:pt x="23697" y="9533"/>
                    <a:pt x="20758" y="13339"/>
                    <a:pt x="17990" y="17077"/>
                  </a:cubicBezTo>
                  <a:cubicBezTo>
                    <a:pt x="16188" y="19254"/>
                    <a:pt x="14439" y="21474"/>
                    <a:pt x="12787" y="23772"/>
                  </a:cubicBezTo>
                  <a:cubicBezTo>
                    <a:pt x="12201" y="23322"/>
                    <a:pt x="11783" y="23209"/>
                    <a:pt x="11029" y="23114"/>
                  </a:cubicBezTo>
                  <a:cubicBezTo>
                    <a:pt x="10853" y="23091"/>
                    <a:pt x="10689" y="23062"/>
                    <a:pt x="10533" y="23030"/>
                  </a:cubicBezTo>
                  <a:cubicBezTo>
                    <a:pt x="10550" y="23024"/>
                    <a:pt x="10570" y="23024"/>
                    <a:pt x="10585" y="23010"/>
                  </a:cubicBezTo>
                  <a:cubicBezTo>
                    <a:pt x="12323" y="21393"/>
                    <a:pt x="13729" y="19511"/>
                    <a:pt x="15103" y="17597"/>
                  </a:cubicBezTo>
                  <a:cubicBezTo>
                    <a:pt x="18123" y="14078"/>
                    <a:pt x="21093" y="10437"/>
                    <a:pt x="23937" y="6750"/>
                  </a:cubicBezTo>
                  <a:cubicBezTo>
                    <a:pt x="25279" y="5287"/>
                    <a:pt x="26645" y="3844"/>
                    <a:pt x="28034" y="2423"/>
                  </a:cubicBezTo>
                  <a:lnTo>
                    <a:pt x="28034" y="2423"/>
                  </a:lnTo>
                  <a:cubicBezTo>
                    <a:pt x="21935" y="8688"/>
                    <a:pt x="17772" y="16613"/>
                    <a:pt x="11549" y="22791"/>
                  </a:cubicBezTo>
                  <a:cubicBezTo>
                    <a:pt x="11440" y="22900"/>
                    <a:pt x="11544" y="23053"/>
                    <a:pt x="11663" y="23053"/>
                  </a:cubicBezTo>
                  <a:cubicBezTo>
                    <a:pt x="11698" y="23053"/>
                    <a:pt x="11735" y="23040"/>
                    <a:pt x="11768" y="23007"/>
                  </a:cubicBezTo>
                  <a:cubicBezTo>
                    <a:pt x="12245" y="22542"/>
                    <a:pt x="12707" y="22060"/>
                    <a:pt x="13174" y="21581"/>
                  </a:cubicBezTo>
                  <a:cubicBezTo>
                    <a:pt x="15914" y="18778"/>
                    <a:pt x="18218" y="15512"/>
                    <a:pt x="20536" y="12368"/>
                  </a:cubicBezTo>
                  <a:cubicBezTo>
                    <a:pt x="23400" y="8485"/>
                    <a:pt x="26720" y="4949"/>
                    <a:pt x="29469" y="991"/>
                  </a:cubicBezTo>
                  <a:cubicBezTo>
                    <a:pt x="29495" y="959"/>
                    <a:pt x="29500" y="916"/>
                    <a:pt x="29489" y="878"/>
                  </a:cubicBezTo>
                  <a:close/>
                  <a:moveTo>
                    <a:pt x="34293" y="4891"/>
                  </a:moveTo>
                  <a:cubicBezTo>
                    <a:pt x="34457" y="5096"/>
                    <a:pt x="34619" y="5301"/>
                    <a:pt x="34778" y="5512"/>
                  </a:cubicBezTo>
                  <a:cubicBezTo>
                    <a:pt x="34756" y="5499"/>
                    <a:pt x="34733" y="5493"/>
                    <a:pt x="34709" y="5493"/>
                  </a:cubicBezTo>
                  <a:cubicBezTo>
                    <a:pt x="34670" y="5493"/>
                    <a:pt x="34632" y="5510"/>
                    <a:pt x="34605" y="5541"/>
                  </a:cubicBezTo>
                  <a:cubicBezTo>
                    <a:pt x="29945" y="10570"/>
                    <a:pt x="26059" y="16162"/>
                    <a:pt x="22332" y="21884"/>
                  </a:cubicBezTo>
                  <a:cubicBezTo>
                    <a:pt x="21636" y="22652"/>
                    <a:pt x="20943" y="23423"/>
                    <a:pt x="20253" y="24194"/>
                  </a:cubicBezTo>
                  <a:cubicBezTo>
                    <a:pt x="22257" y="21009"/>
                    <a:pt x="24292" y="17874"/>
                    <a:pt x="26671" y="14923"/>
                  </a:cubicBezTo>
                  <a:cubicBezTo>
                    <a:pt x="29330" y="11627"/>
                    <a:pt x="32093" y="8523"/>
                    <a:pt x="34293" y="4891"/>
                  </a:cubicBezTo>
                  <a:close/>
                  <a:moveTo>
                    <a:pt x="25981" y="18015"/>
                  </a:moveTo>
                  <a:lnTo>
                    <a:pt x="25981" y="18015"/>
                  </a:lnTo>
                  <a:cubicBezTo>
                    <a:pt x="24353" y="20331"/>
                    <a:pt x="22794" y="22678"/>
                    <a:pt x="21295" y="24985"/>
                  </a:cubicBezTo>
                  <a:cubicBezTo>
                    <a:pt x="20718" y="25727"/>
                    <a:pt x="20144" y="26469"/>
                    <a:pt x="19569" y="27211"/>
                  </a:cubicBezTo>
                  <a:cubicBezTo>
                    <a:pt x="19029" y="27903"/>
                    <a:pt x="18495" y="28596"/>
                    <a:pt x="17958" y="29286"/>
                  </a:cubicBezTo>
                  <a:cubicBezTo>
                    <a:pt x="18218" y="28885"/>
                    <a:pt x="18484" y="28487"/>
                    <a:pt x="18740" y="28085"/>
                  </a:cubicBezTo>
                  <a:cubicBezTo>
                    <a:pt x="20222" y="25787"/>
                    <a:pt x="21703" y="23492"/>
                    <a:pt x="23189" y="21200"/>
                  </a:cubicBezTo>
                  <a:cubicBezTo>
                    <a:pt x="23195" y="21194"/>
                    <a:pt x="23198" y="21191"/>
                    <a:pt x="23201" y="21185"/>
                  </a:cubicBezTo>
                  <a:cubicBezTo>
                    <a:pt x="24131" y="20135"/>
                    <a:pt x="25054" y="19078"/>
                    <a:pt x="25981" y="18015"/>
                  </a:cubicBezTo>
                  <a:close/>
                  <a:moveTo>
                    <a:pt x="15758" y="22814"/>
                  </a:moveTo>
                  <a:lnTo>
                    <a:pt x="15758" y="22814"/>
                  </a:lnTo>
                  <a:cubicBezTo>
                    <a:pt x="14930" y="24084"/>
                    <a:pt x="14104" y="25357"/>
                    <a:pt x="13270" y="26619"/>
                  </a:cubicBezTo>
                  <a:cubicBezTo>
                    <a:pt x="12354" y="28002"/>
                    <a:pt x="11431" y="29384"/>
                    <a:pt x="10504" y="30767"/>
                  </a:cubicBezTo>
                  <a:cubicBezTo>
                    <a:pt x="10769" y="30225"/>
                    <a:pt x="10992" y="29665"/>
                    <a:pt x="11168" y="29087"/>
                  </a:cubicBezTo>
                  <a:cubicBezTo>
                    <a:pt x="11191" y="29012"/>
                    <a:pt x="11153" y="28931"/>
                    <a:pt x="11081" y="28902"/>
                  </a:cubicBezTo>
                  <a:cubicBezTo>
                    <a:pt x="12603" y="26853"/>
                    <a:pt x="14162" y="24823"/>
                    <a:pt x="15758" y="22814"/>
                  </a:cubicBezTo>
                  <a:close/>
                  <a:moveTo>
                    <a:pt x="10022" y="29904"/>
                  </a:moveTo>
                  <a:cubicBezTo>
                    <a:pt x="9721" y="30288"/>
                    <a:pt x="9441" y="30689"/>
                    <a:pt x="9176" y="31102"/>
                  </a:cubicBezTo>
                  <a:cubicBezTo>
                    <a:pt x="8607" y="31870"/>
                    <a:pt x="8035" y="32638"/>
                    <a:pt x="7475" y="33415"/>
                  </a:cubicBezTo>
                  <a:cubicBezTo>
                    <a:pt x="7805" y="31775"/>
                    <a:pt x="9020" y="30998"/>
                    <a:pt x="10022" y="29904"/>
                  </a:cubicBezTo>
                  <a:close/>
                  <a:moveTo>
                    <a:pt x="19000" y="28466"/>
                  </a:moveTo>
                  <a:cubicBezTo>
                    <a:pt x="17467" y="30689"/>
                    <a:pt x="15802" y="32846"/>
                    <a:pt x="14118" y="34997"/>
                  </a:cubicBezTo>
                  <a:cubicBezTo>
                    <a:pt x="14621" y="34278"/>
                    <a:pt x="15120" y="33556"/>
                    <a:pt x="15614" y="32832"/>
                  </a:cubicBezTo>
                  <a:cubicBezTo>
                    <a:pt x="16734" y="31371"/>
                    <a:pt x="17863" y="29916"/>
                    <a:pt x="19000" y="28466"/>
                  </a:cubicBezTo>
                  <a:close/>
                  <a:moveTo>
                    <a:pt x="4606" y="34702"/>
                  </a:moveTo>
                  <a:lnTo>
                    <a:pt x="4606" y="34702"/>
                  </a:lnTo>
                  <a:cubicBezTo>
                    <a:pt x="4389" y="34994"/>
                    <a:pt x="4176" y="35288"/>
                    <a:pt x="3973" y="35589"/>
                  </a:cubicBezTo>
                  <a:cubicBezTo>
                    <a:pt x="3904" y="35690"/>
                    <a:pt x="3751" y="35900"/>
                    <a:pt x="3584" y="36131"/>
                  </a:cubicBezTo>
                  <a:cubicBezTo>
                    <a:pt x="3578" y="36131"/>
                    <a:pt x="3573" y="36130"/>
                    <a:pt x="3567" y="36130"/>
                  </a:cubicBezTo>
                  <a:cubicBezTo>
                    <a:pt x="3535" y="36130"/>
                    <a:pt x="3502" y="36144"/>
                    <a:pt x="3480" y="36169"/>
                  </a:cubicBezTo>
                  <a:cubicBezTo>
                    <a:pt x="3301" y="36336"/>
                    <a:pt x="3136" y="36518"/>
                    <a:pt x="2986" y="36715"/>
                  </a:cubicBezTo>
                  <a:cubicBezTo>
                    <a:pt x="3272" y="35880"/>
                    <a:pt x="3815" y="35164"/>
                    <a:pt x="4606" y="34702"/>
                  </a:cubicBezTo>
                  <a:close/>
                  <a:moveTo>
                    <a:pt x="33173" y="6112"/>
                  </a:moveTo>
                  <a:cubicBezTo>
                    <a:pt x="33034" y="6314"/>
                    <a:pt x="32806" y="6655"/>
                    <a:pt x="32445" y="7192"/>
                  </a:cubicBezTo>
                  <a:cubicBezTo>
                    <a:pt x="28525" y="13073"/>
                    <a:pt x="23622" y="18093"/>
                    <a:pt x="19861" y="24142"/>
                  </a:cubicBezTo>
                  <a:cubicBezTo>
                    <a:pt x="19465" y="24780"/>
                    <a:pt x="19044" y="25398"/>
                    <a:pt x="18634" y="26027"/>
                  </a:cubicBezTo>
                  <a:cubicBezTo>
                    <a:pt x="17846" y="26939"/>
                    <a:pt x="17075" y="27854"/>
                    <a:pt x="16333" y="28781"/>
                  </a:cubicBezTo>
                  <a:cubicBezTo>
                    <a:pt x="14113" y="31553"/>
                    <a:pt x="11815" y="34405"/>
                    <a:pt x="9618" y="37338"/>
                  </a:cubicBezTo>
                  <a:cubicBezTo>
                    <a:pt x="12386" y="33213"/>
                    <a:pt x="15218" y="29087"/>
                    <a:pt x="18152" y="25051"/>
                  </a:cubicBezTo>
                  <a:cubicBezTo>
                    <a:pt x="20094" y="22612"/>
                    <a:pt x="21959" y="20100"/>
                    <a:pt x="23801" y="17582"/>
                  </a:cubicBezTo>
                  <a:cubicBezTo>
                    <a:pt x="25505" y="15443"/>
                    <a:pt x="27243" y="13333"/>
                    <a:pt x="28989" y="11231"/>
                  </a:cubicBezTo>
                  <a:cubicBezTo>
                    <a:pt x="30075" y="9926"/>
                    <a:pt x="31160" y="8624"/>
                    <a:pt x="32249" y="7322"/>
                  </a:cubicBezTo>
                  <a:cubicBezTo>
                    <a:pt x="32621" y="6872"/>
                    <a:pt x="32973" y="6392"/>
                    <a:pt x="33173" y="6112"/>
                  </a:cubicBezTo>
                  <a:close/>
                  <a:moveTo>
                    <a:pt x="5778" y="34258"/>
                  </a:moveTo>
                  <a:lnTo>
                    <a:pt x="5778" y="34258"/>
                  </a:lnTo>
                  <a:cubicBezTo>
                    <a:pt x="5527" y="34653"/>
                    <a:pt x="5281" y="35049"/>
                    <a:pt x="5039" y="35447"/>
                  </a:cubicBezTo>
                  <a:cubicBezTo>
                    <a:pt x="4415" y="36348"/>
                    <a:pt x="3714" y="37237"/>
                    <a:pt x="3289" y="38227"/>
                  </a:cubicBezTo>
                  <a:cubicBezTo>
                    <a:pt x="3281" y="38234"/>
                    <a:pt x="3275" y="38237"/>
                    <a:pt x="3270" y="38237"/>
                  </a:cubicBezTo>
                  <a:cubicBezTo>
                    <a:pt x="3223" y="38237"/>
                    <a:pt x="3354" y="37896"/>
                    <a:pt x="3803" y="36948"/>
                  </a:cubicBezTo>
                  <a:cubicBezTo>
                    <a:pt x="4199" y="36114"/>
                    <a:pt x="4724" y="35352"/>
                    <a:pt x="5105" y="34509"/>
                  </a:cubicBezTo>
                  <a:cubicBezTo>
                    <a:pt x="5114" y="34489"/>
                    <a:pt x="5108" y="34471"/>
                    <a:pt x="5111" y="34457"/>
                  </a:cubicBezTo>
                  <a:cubicBezTo>
                    <a:pt x="5327" y="34370"/>
                    <a:pt x="5550" y="34307"/>
                    <a:pt x="5778" y="34258"/>
                  </a:cubicBezTo>
                  <a:close/>
                  <a:moveTo>
                    <a:pt x="10603" y="29607"/>
                  </a:moveTo>
                  <a:cubicBezTo>
                    <a:pt x="10727" y="29607"/>
                    <a:pt x="9375" y="32145"/>
                    <a:pt x="9104" y="32557"/>
                  </a:cubicBezTo>
                  <a:cubicBezTo>
                    <a:pt x="7761" y="34598"/>
                    <a:pt x="6003" y="36345"/>
                    <a:pt x="4730" y="38438"/>
                  </a:cubicBezTo>
                  <a:cubicBezTo>
                    <a:pt x="4727" y="38450"/>
                    <a:pt x="4718" y="38455"/>
                    <a:pt x="4715" y="38464"/>
                  </a:cubicBezTo>
                  <a:cubicBezTo>
                    <a:pt x="4640" y="38453"/>
                    <a:pt x="4565" y="38427"/>
                    <a:pt x="4499" y="38389"/>
                  </a:cubicBezTo>
                  <a:cubicBezTo>
                    <a:pt x="5486" y="36614"/>
                    <a:pt x="6886" y="35109"/>
                    <a:pt x="8079" y="33452"/>
                  </a:cubicBezTo>
                  <a:lnTo>
                    <a:pt x="8076" y="33452"/>
                  </a:lnTo>
                  <a:cubicBezTo>
                    <a:pt x="8737" y="32537"/>
                    <a:pt x="9303" y="31553"/>
                    <a:pt x="9909" y="30597"/>
                  </a:cubicBezTo>
                  <a:cubicBezTo>
                    <a:pt x="10361" y="29882"/>
                    <a:pt x="10562" y="29607"/>
                    <a:pt x="10603" y="29607"/>
                  </a:cubicBezTo>
                  <a:close/>
                  <a:moveTo>
                    <a:pt x="7461" y="35257"/>
                  </a:moveTo>
                  <a:cubicBezTo>
                    <a:pt x="7126" y="35747"/>
                    <a:pt x="6797" y="36238"/>
                    <a:pt x="6462" y="36726"/>
                  </a:cubicBezTo>
                  <a:cubicBezTo>
                    <a:pt x="6116" y="37306"/>
                    <a:pt x="5781" y="37892"/>
                    <a:pt x="5452" y="38484"/>
                  </a:cubicBezTo>
                  <a:cubicBezTo>
                    <a:pt x="5379" y="38490"/>
                    <a:pt x="5322" y="38490"/>
                    <a:pt x="5255" y="38490"/>
                  </a:cubicBezTo>
                  <a:cubicBezTo>
                    <a:pt x="5980" y="37506"/>
                    <a:pt x="6589" y="36351"/>
                    <a:pt x="7169" y="35620"/>
                  </a:cubicBezTo>
                  <a:lnTo>
                    <a:pt x="7461" y="35257"/>
                  </a:lnTo>
                  <a:close/>
                  <a:moveTo>
                    <a:pt x="6841" y="34147"/>
                  </a:moveTo>
                  <a:cubicBezTo>
                    <a:pt x="6879" y="34147"/>
                    <a:pt x="6917" y="34147"/>
                    <a:pt x="6956" y="34148"/>
                  </a:cubicBezTo>
                  <a:cubicBezTo>
                    <a:pt x="6575" y="34682"/>
                    <a:pt x="6191" y="35213"/>
                    <a:pt x="5812" y="35753"/>
                  </a:cubicBezTo>
                  <a:cubicBezTo>
                    <a:pt x="5024" y="36882"/>
                    <a:pt x="4031" y="37927"/>
                    <a:pt x="3647" y="39169"/>
                  </a:cubicBezTo>
                  <a:cubicBezTo>
                    <a:pt x="3633" y="39169"/>
                    <a:pt x="3619" y="39169"/>
                    <a:pt x="3605" y="39169"/>
                  </a:cubicBezTo>
                  <a:cubicBezTo>
                    <a:pt x="3477" y="39169"/>
                    <a:pt x="3350" y="39157"/>
                    <a:pt x="3226" y="39134"/>
                  </a:cubicBezTo>
                  <a:cubicBezTo>
                    <a:pt x="3255" y="38952"/>
                    <a:pt x="3307" y="38773"/>
                    <a:pt x="3373" y="38603"/>
                  </a:cubicBezTo>
                  <a:cubicBezTo>
                    <a:pt x="3994" y="37693"/>
                    <a:pt x="4571" y="36764"/>
                    <a:pt x="5131" y="35817"/>
                  </a:cubicBezTo>
                  <a:cubicBezTo>
                    <a:pt x="5212" y="35681"/>
                    <a:pt x="5290" y="35545"/>
                    <a:pt x="5362" y="35415"/>
                  </a:cubicBezTo>
                  <a:cubicBezTo>
                    <a:pt x="5639" y="35020"/>
                    <a:pt x="5905" y="34616"/>
                    <a:pt x="6142" y="34194"/>
                  </a:cubicBezTo>
                  <a:cubicBezTo>
                    <a:pt x="6375" y="34162"/>
                    <a:pt x="6608" y="34147"/>
                    <a:pt x="6841" y="34147"/>
                  </a:cubicBezTo>
                  <a:close/>
                  <a:moveTo>
                    <a:pt x="4577" y="34959"/>
                  </a:moveTo>
                  <a:cubicBezTo>
                    <a:pt x="3973" y="36305"/>
                    <a:pt x="3145" y="37327"/>
                    <a:pt x="2899" y="38813"/>
                  </a:cubicBezTo>
                  <a:cubicBezTo>
                    <a:pt x="2879" y="38900"/>
                    <a:pt x="2946" y="38981"/>
                    <a:pt x="3035" y="38984"/>
                  </a:cubicBezTo>
                  <a:cubicBezTo>
                    <a:pt x="2992" y="39134"/>
                    <a:pt x="2960" y="39290"/>
                    <a:pt x="2937" y="39446"/>
                  </a:cubicBezTo>
                  <a:lnTo>
                    <a:pt x="2934" y="39446"/>
                  </a:lnTo>
                  <a:cubicBezTo>
                    <a:pt x="2764" y="38839"/>
                    <a:pt x="2712" y="38201"/>
                    <a:pt x="2787" y="37575"/>
                  </a:cubicBezTo>
                  <a:cubicBezTo>
                    <a:pt x="2798" y="37566"/>
                    <a:pt x="2810" y="37569"/>
                    <a:pt x="2822" y="37558"/>
                  </a:cubicBezTo>
                  <a:cubicBezTo>
                    <a:pt x="3535" y="36758"/>
                    <a:pt x="4193" y="35814"/>
                    <a:pt x="4577" y="34959"/>
                  </a:cubicBezTo>
                  <a:close/>
                  <a:moveTo>
                    <a:pt x="31706" y="2166"/>
                  </a:moveTo>
                  <a:cubicBezTo>
                    <a:pt x="32555" y="2850"/>
                    <a:pt x="33320" y="3696"/>
                    <a:pt x="34056" y="4602"/>
                  </a:cubicBezTo>
                  <a:cubicBezTo>
                    <a:pt x="31683" y="7495"/>
                    <a:pt x="29290" y="10362"/>
                    <a:pt x="26928" y="13252"/>
                  </a:cubicBezTo>
                  <a:cubicBezTo>
                    <a:pt x="26940" y="13237"/>
                    <a:pt x="26951" y="13223"/>
                    <a:pt x="26960" y="13206"/>
                  </a:cubicBezTo>
                  <a:cubicBezTo>
                    <a:pt x="27404" y="12623"/>
                    <a:pt x="27852" y="12039"/>
                    <a:pt x="28291" y="11453"/>
                  </a:cubicBezTo>
                  <a:cubicBezTo>
                    <a:pt x="29905" y="9305"/>
                    <a:pt x="32569" y="7039"/>
                    <a:pt x="33164" y="4302"/>
                  </a:cubicBezTo>
                  <a:cubicBezTo>
                    <a:pt x="33187" y="4192"/>
                    <a:pt x="33086" y="4077"/>
                    <a:pt x="32986" y="4077"/>
                  </a:cubicBezTo>
                  <a:cubicBezTo>
                    <a:pt x="32948" y="4077"/>
                    <a:pt x="32909" y="4094"/>
                    <a:pt x="32878" y="4135"/>
                  </a:cubicBezTo>
                  <a:cubicBezTo>
                    <a:pt x="28562" y="9591"/>
                    <a:pt x="24722" y="15388"/>
                    <a:pt x="20634" y="21015"/>
                  </a:cubicBezTo>
                  <a:cubicBezTo>
                    <a:pt x="19944" y="21942"/>
                    <a:pt x="19251" y="22869"/>
                    <a:pt x="18570" y="23801"/>
                  </a:cubicBezTo>
                  <a:cubicBezTo>
                    <a:pt x="17225" y="25585"/>
                    <a:pt x="15848" y="27346"/>
                    <a:pt x="14401" y="29058"/>
                  </a:cubicBezTo>
                  <a:cubicBezTo>
                    <a:pt x="11598" y="32375"/>
                    <a:pt x="8962" y="35698"/>
                    <a:pt x="6502" y="39275"/>
                  </a:cubicBezTo>
                  <a:cubicBezTo>
                    <a:pt x="6240" y="39659"/>
                    <a:pt x="5940" y="40064"/>
                    <a:pt x="5619" y="40476"/>
                  </a:cubicBezTo>
                  <a:cubicBezTo>
                    <a:pt x="6638" y="39062"/>
                    <a:pt x="7441" y="37364"/>
                    <a:pt x="8324" y="35996"/>
                  </a:cubicBezTo>
                  <a:cubicBezTo>
                    <a:pt x="10541" y="32560"/>
                    <a:pt x="12747" y="29142"/>
                    <a:pt x="15140" y="25828"/>
                  </a:cubicBezTo>
                  <a:cubicBezTo>
                    <a:pt x="20683" y="18145"/>
                    <a:pt x="26735" y="10772"/>
                    <a:pt x="32690" y="3410"/>
                  </a:cubicBezTo>
                  <a:cubicBezTo>
                    <a:pt x="32802" y="3272"/>
                    <a:pt x="32700" y="3115"/>
                    <a:pt x="32566" y="3115"/>
                  </a:cubicBezTo>
                  <a:cubicBezTo>
                    <a:pt x="32526" y="3115"/>
                    <a:pt x="32483" y="3129"/>
                    <a:pt x="32442" y="3162"/>
                  </a:cubicBezTo>
                  <a:cubicBezTo>
                    <a:pt x="31155" y="4172"/>
                    <a:pt x="29933" y="5278"/>
                    <a:pt x="28758" y="6450"/>
                  </a:cubicBezTo>
                  <a:cubicBezTo>
                    <a:pt x="29783" y="5053"/>
                    <a:pt x="30779" y="3635"/>
                    <a:pt x="31706" y="2169"/>
                  </a:cubicBezTo>
                  <a:lnTo>
                    <a:pt x="31706" y="2166"/>
                  </a:lnTo>
                  <a:close/>
                  <a:moveTo>
                    <a:pt x="31533" y="4314"/>
                  </a:moveTo>
                  <a:cubicBezTo>
                    <a:pt x="30167" y="5532"/>
                    <a:pt x="29059" y="7365"/>
                    <a:pt x="27921" y="8797"/>
                  </a:cubicBezTo>
                  <a:cubicBezTo>
                    <a:pt x="24959" y="12524"/>
                    <a:pt x="22011" y="16266"/>
                    <a:pt x="19078" y="20022"/>
                  </a:cubicBezTo>
                  <a:cubicBezTo>
                    <a:pt x="16561" y="23250"/>
                    <a:pt x="14147" y="26549"/>
                    <a:pt x="11835" y="29924"/>
                  </a:cubicBezTo>
                  <a:cubicBezTo>
                    <a:pt x="10515" y="31856"/>
                    <a:pt x="9294" y="33859"/>
                    <a:pt x="8041" y="35831"/>
                  </a:cubicBezTo>
                  <a:cubicBezTo>
                    <a:pt x="7948" y="35978"/>
                    <a:pt x="4548" y="41393"/>
                    <a:pt x="3972" y="41393"/>
                  </a:cubicBezTo>
                  <a:cubicBezTo>
                    <a:pt x="3960" y="41393"/>
                    <a:pt x="3949" y="41391"/>
                    <a:pt x="3939" y="41386"/>
                  </a:cubicBezTo>
                  <a:lnTo>
                    <a:pt x="3936" y="41383"/>
                  </a:lnTo>
                  <a:cubicBezTo>
                    <a:pt x="3807" y="41224"/>
                    <a:pt x="3688" y="41061"/>
                    <a:pt x="3576" y="40887"/>
                  </a:cubicBezTo>
                  <a:lnTo>
                    <a:pt x="3576" y="40887"/>
                  </a:lnTo>
                  <a:cubicBezTo>
                    <a:pt x="3606" y="40922"/>
                    <a:pt x="3649" y="40944"/>
                    <a:pt x="3692" y="40944"/>
                  </a:cubicBezTo>
                  <a:cubicBezTo>
                    <a:pt x="3716" y="40944"/>
                    <a:pt x="3739" y="40937"/>
                    <a:pt x="3760" y="40921"/>
                  </a:cubicBezTo>
                  <a:cubicBezTo>
                    <a:pt x="5521" y="39616"/>
                    <a:pt x="6323" y="37462"/>
                    <a:pt x="7542" y="35693"/>
                  </a:cubicBezTo>
                  <a:cubicBezTo>
                    <a:pt x="10198" y="31841"/>
                    <a:pt x="12790" y="27921"/>
                    <a:pt x="15357" y="24012"/>
                  </a:cubicBezTo>
                  <a:cubicBezTo>
                    <a:pt x="17233" y="21154"/>
                    <a:pt x="19312" y="18454"/>
                    <a:pt x="21437" y="15790"/>
                  </a:cubicBezTo>
                  <a:cubicBezTo>
                    <a:pt x="23374" y="13431"/>
                    <a:pt x="25314" y="11084"/>
                    <a:pt x="27225" y="8745"/>
                  </a:cubicBezTo>
                  <a:cubicBezTo>
                    <a:pt x="28536" y="7143"/>
                    <a:pt x="29988" y="5691"/>
                    <a:pt x="31533" y="4314"/>
                  </a:cubicBezTo>
                  <a:close/>
                  <a:moveTo>
                    <a:pt x="21434" y="23270"/>
                  </a:moveTo>
                  <a:cubicBezTo>
                    <a:pt x="20733" y="24358"/>
                    <a:pt x="20031" y="25450"/>
                    <a:pt x="19332" y="26544"/>
                  </a:cubicBezTo>
                  <a:cubicBezTo>
                    <a:pt x="17851" y="28862"/>
                    <a:pt x="16338" y="31148"/>
                    <a:pt x="14794" y="33409"/>
                  </a:cubicBezTo>
                  <a:cubicBezTo>
                    <a:pt x="13925" y="34549"/>
                    <a:pt x="13056" y="35690"/>
                    <a:pt x="12204" y="36842"/>
                  </a:cubicBezTo>
                  <a:cubicBezTo>
                    <a:pt x="11410" y="37924"/>
                    <a:pt x="10645" y="39024"/>
                    <a:pt x="9886" y="40133"/>
                  </a:cubicBezTo>
                  <a:cubicBezTo>
                    <a:pt x="8954" y="41236"/>
                    <a:pt x="7937" y="42321"/>
                    <a:pt x="6956" y="43430"/>
                  </a:cubicBezTo>
                  <a:cubicBezTo>
                    <a:pt x="10972" y="38129"/>
                    <a:pt x="14895" y="32707"/>
                    <a:pt x="18411" y="27127"/>
                  </a:cubicBezTo>
                  <a:cubicBezTo>
                    <a:pt x="18608" y="26818"/>
                    <a:pt x="18801" y="26509"/>
                    <a:pt x="18995" y="26200"/>
                  </a:cubicBezTo>
                  <a:cubicBezTo>
                    <a:pt x="19791" y="25213"/>
                    <a:pt x="20614" y="24240"/>
                    <a:pt x="21434" y="23270"/>
                  </a:cubicBezTo>
                  <a:close/>
                  <a:moveTo>
                    <a:pt x="15042" y="29047"/>
                  </a:moveTo>
                  <a:cubicBezTo>
                    <a:pt x="12756" y="32312"/>
                    <a:pt x="10461" y="35571"/>
                    <a:pt x="8203" y="38854"/>
                  </a:cubicBezTo>
                  <a:cubicBezTo>
                    <a:pt x="6990" y="40615"/>
                    <a:pt x="5850" y="42428"/>
                    <a:pt x="4669" y="44212"/>
                  </a:cubicBezTo>
                  <a:cubicBezTo>
                    <a:pt x="4294" y="44783"/>
                    <a:pt x="1895" y="47604"/>
                    <a:pt x="1659" y="47604"/>
                  </a:cubicBezTo>
                  <a:cubicBezTo>
                    <a:pt x="1584" y="47604"/>
                    <a:pt x="1725" y="47323"/>
                    <a:pt x="2212" y="46603"/>
                  </a:cubicBezTo>
                  <a:lnTo>
                    <a:pt x="2209" y="46603"/>
                  </a:lnTo>
                  <a:cubicBezTo>
                    <a:pt x="6248" y="40635"/>
                    <a:pt x="10674" y="34838"/>
                    <a:pt x="15042" y="29047"/>
                  </a:cubicBezTo>
                  <a:close/>
                  <a:moveTo>
                    <a:pt x="8760" y="41776"/>
                  </a:moveTo>
                  <a:lnTo>
                    <a:pt x="8763" y="41778"/>
                  </a:lnTo>
                  <a:cubicBezTo>
                    <a:pt x="8630" y="41975"/>
                    <a:pt x="8497" y="42168"/>
                    <a:pt x="8365" y="42362"/>
                  </a:cubicBezTo>
                  <a:cubicBezTo>
                    <a:pt x="7140" y="44160"/>
                    <a:pt x="4796" y="46043"/>
                    <a:pt x="3962" y="47931"/>
                  </a:cubicBezTo>
                  <a:cubicBezTo>
                    <a:pt x="4915" y="45765"/>
                    <a:pt x="6907" y="43733"/>
                    <a:pt x="8760" y="41776"/>
                  </a:cubicBezTo>
                  <a:close/>
                  <a:moveTo>
                    <a:pt x="16087" y="29852"/>
                  </a:moveTo>
                  <a:lnTo>
                    <a:pt x="16087" y="29852"/>
                  </a:lnTo>
                  <a:cubicBezTo>
                    <a:pt x="13524" y="33574"/>
                    <a:pt x="10850" y="37208"/>
                    <a:pt x="8203" y="40901"/>
                  </a:cubicBezTo>
                  <a:cubicBezTo>
                    <a:pt x="7172" y="42338"/>
                    <a:pt x="6139" y="43776"/>
                    <a:pt x="5105" y="45211"/>
                  </a:cubicBezTo>
                  <a:cubicBezTo>
                    <a:pt x="4867" y="45542"/>
                    <a:pt x="3102" y="48268"/>
                    <a:pt x="2957" y="48268"/>
                  </a:cubicBezTo>
                  <a:cubicBezTo>
                    <a:pt x="2903" y="48268"/>
                    <a:pt x="3072" y="47893"/>
                    <a:pt x="3624" y="46883"/>
                  </a:cubicBezTo>
                  <a:lnTo>
                    <a:pt x="3627" y="46883"/>
                  </a:lnTo>
                  <a:cubicBezTo>
                    <a:pt x="3783" y="46597"/>
                    <a:pt x="3965" y="46325"/>
                    <a:pt x="4129" y="46045"/>
                  </a:cubicBezTo>
                  <a:cubicBezTo>
                    <a:pt x="4744" y="45162"/>
                    <a:pt x="5325" y="44235"/>
                    <a:pt x="5882" y="43306"/>
                  </a:cubicBezTo>
                  <a:cubicBezTo>
                    <a:pt x="7132" y="41501"/>
                    <a:pt x="8480" y="39763"/>
                    <a:pt x="9808" y="38037"/>
                  </a:cubicBezTo>
                  <a:cubicBezTo>
                    <a:pt x="11910" y="35300"/>
                    <a:pt x="13980" y="32560"/>
                    <a:pt x="16087" y="29852"/>
                  </a:cubicBezTo>
                  <a:close/>
                  <a:moveTo>
                    <a:pt x="14318" y="29714"/>
                  </a:moveTo>
                  <a:lnTo>
                    <a:pt x="14318" y="29714"/>
                  </a:lnTo>
                  <a:cubicBezTo>
                    <a:pt x="11641" y="33455"/>
                    <a:pt x="8858" y="37104"/>
                    <a:pt x="6144" y="40817"/>
                  </a:cubicBezTo>
                  <a:cubicBezTo>
                    <a:pt x="4155" y="43537"/>
                    <a:pt x="1698" y="46190"/>
                    <a:pt x="339" y="49311"/>
                  </a:cubicBezTo>
                  <a:cubicBezTo>
                    <a:pt x="1107" y="45875"/>
                    <a:pt x="4886" y="42159"/>
                    <a:pt x="6785" y="39440"/>
                  </a:cubicBezTo>
                  <a:lnTo>
                    <a:pt x="6783" y="39440"/>
                  </a:lnTo>
                  <a:cubicBezTo>
                    <a:pt x="9150" y="36056"/>
                    <a:pt x="11702" y="32878"/>
                    <a:pt x="14318" y="29714"/>
                  </a:cubicBezTo>
                  <a:close/>
                  <a:moveTo>
                    <a:pt x="27060" y="1"/>
                  </a:moveTo>
                  <a:cubicBezTo>
                    <a:pt x="27025" y="1"/>
                    <a:pt x="26989" y="15"/>
                    <a:pt x="26960" y="50"/>
                  </a:cubicBezTo>
                  <a:cubicBezTo>
                    <a:pt x="26931" y="84"/>
                    <a:pt x="26902" y="116"/>
                    <a:pt x="26873" y="148"/>
                  </a:cubicBezTo>
                  <a:cubicBezTo>
                    <a:pt x="23077" y="162"/>
                    <a:pt x="19202" y="2789"/>
                    <a:pt x="16725" y="5281"/>
                  </a:cubicBezTo>
                  <a:cubicBezTo>
                    <a:pt x="15129" y="6886"/>
                    <a:pt x="14569" y="9014"/>
                    <a:pt x="14075" y="11144"/>
                  </a:cubicBezTo>
                  <a:cubicBezTo>
                    <a:pt x="13203" y="14918"/>
                    <a:pt x="9317" y="15764"/>
                    <a:pt x="8255" y="19049"/>
                  </a:cubicBezTo>
                  <a:cubicBezTo>
                    <a:pt x="7871" y="20233"/>
                    <a:pt x="7493" y="21829"/>
                    <a:pt x="8512" y="22848"/>
                  </a:cubicBezTo>
                  <a:cubicBezTo>
                    <a:pt x="8861" y="23198"/>
                    <a:pt x="9234" y="23244"/>
                    <a:pt x="9684" y="23359"/>
                  </a:cubicBezTo>
                  <a:cubicBezTo>
                    <a:pt x="9912" y="23391"/>
                    <a:pt x="10143" y="23414"/>
                    <a:pt x="10374" y="23429"/>
                  </a:cubicBezTo>
                  <a:cubicBezTo>
                    <a:pt x="10460" y="23420"/>
                    <a:pt x="10543" y="23416"/>
                    <a:pt x="10621" y="23416"/>
                  </a:cubicBezTo>
                  <a:cubicBezTo>
                    <a:pt x="11886" y="23416"/>
                    <a:pt x="12124" y="24488"/>
                    <a:pt x="11341" y="26630"/>
                  </a:cubicBezTo>
                  <a:cubicBezTo>
                    <a:pt x="11201" y="26665"/>
                    <a:pt x="11247" y="26864"/>
                    <a:pt x="11376" y="26864"/>
                  </a:cubicBezTo>
                  <a:cubicBezTo>
                    <a:pt x="11385" y="26864"/>
                    <a:pt x="11395" y="26863"/>
                    <a:pt x="11405" y="26861"/>
                  </a:cubicBezTo>
                  <a:cubicBezTo>
                    <a:pt x="12626" y="26613"/>
                    <a:pt x="14390" y="25279"/>
                    <a:pt x="13010" y="23968"/>
                  </a:cubicBezTo>
                  <a:cubicBezTo>
                    <a:pt x="14762" y="21639"/>
                    <a:pt x="16541" y="19326"/>
                    <a:pt x="18339" y="17037"/>
                  </a:cubicBezTo>
                  <a:cubicBezTo>
                    <a:pt x="20100" y="14944"/>
                    <a:pt x="21919" y="12900"/>
                    <a:pt x="23741" y="10870"/>
                  </a:cubicBezTo>
                  <a:cubicBezTo>
                    <a:pt x="25280" y="9158"/>
                    <a:pt x="26839" y="7469"/>
                    <a:pt x="28392" y="5772"/>
                  </a:cubicBezTo>
                  <a:cubicBezTo>
                    <a:pt x="28720" y="5412"/>
                    <a:pt x="30516" y="3132"/>
                    <a:pt x="30650" y="3132"/>
                  </a:cubicBezTo>
                  <a:cubicBezTo>
                    <a:pt x="30703" y="3132"/>
                    <a:pt x="30493" y="3493"/>
                    <a:pt x="29824" y="4478"/>
                  </a:cubicBezTo>
                  <a:cubicBezTo>
                    <a:pt x="28851" y="5907"/>
                    <a:pt x="27794" y="7279"/>
                    <a:pt x="26700" y="8627"/>
                  </a:cubicBezTo>
                  <a:cubicBezTo>
                    <a:pt x="25513" y="9949"/>
                    <a:pt x="24370" y="11326"/>
                    <a:pt x="23256" y="12735"/>
                  </a:cubicBezTo>
                  <a:cubicBezTo>
                    <a:pt x="22401" y="13743"/>
                    <a:pt x="21552" y="14756"/>
                    <a:pt x="20727" y="15781"/>
                  </a:cubicBezTo>
                  <a:cubicBezTo>
                    <a:pt x="19246" y="17623"/>
                    <a:pt x="17906" y="19563"/>
                    <a:pt x="16598" y="21532"/>
                  </a:cubicBezTo>
                  <a:cubicBezTo>
                    <a:pt x="15859" y="22499"/>
                    <a:pt x="15120" y="23452"/>
                    <a:pt x="14367" y="24378"/>
                  </a:cubicBezTo>
                  <a:cubicBezTo>
                    <a:pt x="13085" y="25961"/>
                    <a:pt x="11838" y="27557"/>
                    <a:pt x="10614" y="29168"/>
                  </a:cubicBezTo>
                  <a:cubicBezTo>
                    <a:pt x="10755" y="28966"/>
                    <a:pt x="10879" y="28752"/>
                    <a:pt x="10983" y="28527"/>
                  </a:cubicBezTo>
                  <a:cubicBezTo>
                    <a:pt x="11003" y="28483"/>
                    <a:pt x="10967" y="28444"/>
                    <a:pt x="10931" y="28444"/>
                  </a:cubicBezTo>
                  <a:cubicBezTo>
                    <a:pt x="10915" y="28444"/>
                    <a:pt x="10899" y="28452"/>
                    <a:pt x="10888" y="28472"/>
                  </a:cubicBezTo>
                  <a:cubicBezTo>
                    <a:pt x="10062" y="29947"/>
                    <a:pt x="8030" y="30528"/>
                    <a:pt x="7421" y="32081"/>
                  </a:cubicBezTo>
                  <a:cubicBezTo>
                    <a:pt x="7045" y="33028"/>
                    <a:pt x="7184" y="33727"/>
                    <a:pt x="5934" y="33787"/>
                  </a:cubicBezTo>
                  <a:cubicBezTo>
                    <a:pt x="5172" y="33822"/>
                    <a:pt x="4499" y="34174"/>
                    <a:pt x="3887" y="34593"/>
                  </a:cubicBezTo>
                  <a:cubicBezTo>
                    <a:pt x="1421" y="36284"/>
                    <a:pt x="2143" y="39954"/>
                    <a:pt x="3898" y="41865"/>
                  </a:cubicBezTo>
                  <a:lnTo>
                    <a:pt x="4002" y="42041"/>
                  </a:lnTo>
                  <a:cubicBezTo>
                    <a:pt x="4023" y="42076"/>
                    <a:pt x="4062" y="42096"/>
                    <a:pt x="4102" y="42096"/>
                  </a:cubicBezTo>
                  <a:cubicBezTo>
                    <a:pt x="4111" y="42096"/>
                    <a:pt x="4120" y="42095"/>
                    <a:pt x="4129" y="42093"/>
                  </a:cubicBezTo>
                  <a:cubicBezTo>
                    <a:pt x="4164" y="42131"/>
                    <a:pt x="4202" y="42171"/>
                    <a:pt x="4242" y="42206"/>
                  </a:cubicBezTo>
                  <a:cubicBezTo>
                    <a:pt x="4242" y="42206"/>
                    <a:pt x="4245" y="42206"/>
                    <a:pt x="4248" y="42209"/>
                  </a:cubicBezTo>
                  <a:cubicBezTo>
                    <a:pt x="2371" y="44559"/>
                    <a:pt x="350" y="47192"/>
                    <a:pt x="10" y="49703"/>
                  </a:cubicBezTo>
                  <a:cubicBezTo>
                    <a:pt x="1" y="49767"/>
                    <a:pt x="41" y="49827"/>
                    <a:pt x="105" y="49848"/>
                  </a:cubicBezTo>
                  <a:cubicBezTo>
                    <a:pt x="96" y="49868"/>
                    <a:pt x="88" y="49885"/>
                    <a:pt x="79" y="49905"/>
                  </a:cubicBezTo>
                  <a:cubicBezTo>
                    <a:pt x="40" y="50010"/>
                    <a:pt x="142" y="50114"/>
                    <a:pt x="242" y="50114"/>
                  </a:cubicBezTo>
                  <a:cubicBezTo>
                    <a:pt x="269" y="50114"/>
                    <a:pt x="295" y="50106"/>
                    <a:pt x="319" y="50090"/>
                  </a:cubicBezTo>
                  <a:cubicBezTo>
                    <a:pt x="1231" y="49452"/>
                    <a:pt x="2051" y="48658"/>
                    <a:pt x="2804" y="47775"/>
                  </a:cubicBezTo>
                  <a:lnTo>
                    <a:pt x="2804" y="47775"/>
                  </a:lnTo>
                  <a:cubicBezTo>
                    <a:pt x="2507" y="48326"/>
                    <a:pt x="2201" y="48875"/>
                    <a:pt x="1924" y="49435"/>
                  </a:cubicBezTo>
                  <a:cubicBezTo>
                    <a:pt x="1866" y="49553"/>
                    <a:pt x="1970" y="49695"/>
                    <a:pt x="2079" y="49695"/>
                  </a:cubicBezTo>
                  <a:cubicBezTo>
                    <a:pt x="2116" y="49695"/>
                    <a:pt x="2154" y="49678"/>
                    <a:pt x="2186" y="49637"/>
                  </a:cubicBezTo>
                  <a:cubicBezTo>
                    <a:pt x="2804" y="48837"/>
                    <a:pt x="3422" y="48037"/>
                    <a:pt x="4043" y="47235"/>
                  </a:cubicBezTo>
                  <a:lnTo>
                    <a:pt x="4043" y="47235"/>
                  </a:lnTo>
                  <a:cubicBezTo>
                    <a:pt x="3734" y="47734"/>
                    <a:pt x="3460" y="48254"/>
                    <a:pt x="3220" y="48788"/>
                  </a:cubicBezTo>
                  <a:cubicBezTo>
                    <a:pt x="3166" y="48908"/>
                    <a:pt x="3258" y="49041"/>
                    <a:pt x="3365" y="49041"/>
                  </a:cubicBezTo>
                  <a:cubicBezTo>
                    <a:pt x="3402" y="49041"/>
                    <a:pt x="3441" y="49025"/>
                    <a:pt x="3477" y="48987"/>
                  </a:cubicBezTo>
                  <a:cubicBezTo>
                    <a:pt x="4629" y="47804"/>
                    <a:pt x="5671" y="46545"/>
                    <a:pt x="6661" y="45249"/>
                  </a:cubicBezTo>
                  <a:lnTo>
                    <a:pt x="6661" y="45249"/>
                  </a:lnTo>
                  <a:cubicBezTo>
                    <a:pt x="6055" y="46230"/>
                    <a:pt x="5478" y="47229"/>
                    <a:pt x="4949" y="48251"/>
                  </a:cubicBezTo>
                  <a:cubicBezTo>
                    <a:pt x="4889" y="48367"/>
                    <a:pt x="4986" y="48495"/>
                    <a:pt x="5092" y="48495"/>
                  </a:cubicBezTo>
                  <a:cubicBezTo>
                    <a:pt x="5128" y="48495"/>
                    <a:pt x="5165" y="48480"/>
                    <a:pt x="5198" y="48444"/>
                  </a:cubicBezTo>
                  <a:cubicBezTo>
                    <a:pt x="5295" y="48338"/>
                    <a:pt x="6277" y="47005"/>
                    <a:pt x="6573" y="47005"/>
                  </a:cubicBezTo>
                  <a:cubicBezTo>
                    <a:pt x="6679" y="47005"/>
                    <a:pt x="6697" y="47178"/>
                    <a:pt x="6552" y="47645"/>
                  </a:cubicBezTo>
                  <a:cubicBezTo>
                    <a:pt x="6514" y="47760"/>
                    <a:pt x="6607" y="47836"/>
                    <a:pt x="6704" y="47836"/>
                  </a:cubicBezTo>
                  <a:cubicBezTo>
                    <a:pt x="6743" y="47836"/>
                    <a:pt x="6782" y="47824"/>
                    <a:pt x="6814" y="47798"/>
                  </a:cubicBezTo>
                  <a:cubicBezTo>
                    <a:pt x="7030" y="47455"/>
                    <a:pt x="7198" y="47283"/>
                    <a:pt x="7316" y="47283"/>
                  </a:cubicBezTo>
                  <a:cubicBezTo>
                    <a:pt x="7421" y="47283"/>
                    <a:pt x="7487" y="47417"/>
                    <a:pt x="7516" y="47685"/>
                  </a:cubicBezTo>
                  <a:cubicBezTo>
                    <a:pt x="7506" y="47785"/>
                    <a:pt x="7578" y="47835"/>
                    <a:pt x="7655" y="47835"/>
                  </a:cubicBezTo>
                  <a:cubicBezTo>
                    <a:pt x="7733" y="47835"/>
                    <a:pt x="7816" y="47785"/>
                    <a:pt x="7828" y="47685"/>
                  </a:cubicBezTo>
                  <a:lnTo>
                    <a:pt x="7934" y="46715"/>
                  </a:lnTo>
                  <a:cubicBezTo>
                    <a:pt x="7946" y="46621"/>
                    <a:pt x="7864" y="46565"/>
                    <a:pt x="7781" y="46565"/>
                  </a:cubicBezTo>
                  <a:cubicBezTo>
                    <a:pt x="7740" y="46565"/>
                    <a:pt x="7699" y="46579"/>
                    <a:pt x="7669" y="46608"/>
                  </a:cubicBezTo>
                  <a:cubicBezTo>
                    <a:pt x="7357" y="46910"/>
                    <a:pt x="7192" y="47092"/>
                    <a:pt x="7125" y="47092"/>
                  </a:cubicBezTo>
                  <a:cubicBezTo>
                    <a:pt x="7055" y="47092"/>
                    <a:pt x="7091" y="46897"/>
                    <a:pt x="7178" y="46435"/>
                  </a:cubicBezTo>
                  <a:cubicBezTo>
                    <a:pt x="7199" y="46325"/>
                    <a:pt x="7115" y="46238"/>
                    <a:pt x="7023" y="46238"/>
                  </a:cubicBezTo>
                  <a:cubicBezTo>
                    <a:pt x="6986" y="46238"/>
                    <a:pt x="6949" y="46251"/>
                    <a:pt x="6915" y="46282"/>
                  </a:cubicBezTo>
                  <a:cubicBezTo>
                    <a:pt x="6263" y="46881"/>
                    <a:pt x="5949" y="47112"/>
                    <a:pt x="5851" y="47112"/>
                  </a:cubicBezTo>
                  <a:cubicBezTo>
                    <a:pt x="5557" y="47112"/>
                    <a:pt x="7177" y="45064"/>
                    <a:pt x="7467" y="44625"/>
                  </a:cubicBezTo>
                  <a:cubicBezTo>
                    <a:pt x="8861" y="42523"/>
                    <a:pt x="10541" y="40606"/>
                    <a:pt x="12144" y="38663"/>
                  </a:cubicBezTo>
                  <a:cubicBezTo>
                    <a:pt x="14491" y="35817"/>
                    <a:pt x="16595" y="32837"/>
                    <a:pt x="18611" y="29745"/>
                  </a:cubicBezTo>
                  <a:cubicBezTo>
                    <a:pt x="19751" y="27999"/>
                    <a:pt x="20909" y="26258"/>
                    <a:pt x="22087" y="24520"/>
                  </a:cubicBezTo>
                  <a:cubicBezTo>
                    <a:pt x="25398" y="20250"/>
                    <a:pt x="28715" y="15986"/>
                    <a:pt x="32148" y="11811"/>
                  </a:cubicBezTo>
                  <a:cubicBezTo>
                    <a:pt x="33430" y="10252"/>
                    <a:pt x="35589" y="8939"/>
                    <a:pt x="35733" y="6771"/>
                  </a:cubicBezTo>
                  <a:cubicBezTo>
                    <a:pt x="36727" y="8099"/>
                    <a:pt x="37723" y="9412"/>
                    <a:pt x="38843" y="10452"/>
                  </a:cubicBezTo>
                  <a:cubicBezTo>
                    <a:pt x="38883" y="10489"/>
                    <a:pt x="38927" y="10504"/>
                    <a:pt x="38970" y="10504"/>
                  </a:cubicBezTo>
                  <a:cubicBezTo>
                    <a:pt x="39119" y="10504"/>
                    <a:pt x="39250" y="10313"/>
                    <a:pt x="39111" y="10183"/>
                  </a:cubicBezTo>
                  <a:cubicBezTo>
                    <a:pt x="36285" y="7559"/>
                    <a:pt x="34815" y="4013"/>
                    <a:pt x="31859" y="1854"/>
                  </a:cubicBezTo>
                  <a:cubicBezTo>
                    <a:pt x="31839" y="1781"/>
                    <a:pt x="31770" y="1730"/>
                    <a:pt x="31695" y="1730"/>
                  </a:cubicBezTo>
                  <a:cubicBezTo>
                    <a:pt x="31693" y="1730"/>
                    <a:pt x="31691" y="1730"/>
                    <a:pt x="31689" y="1730"/>
                  </a:cubicBezTo>
                  <a:cubicBezTo>
                    <a:pt x="30967" y="1225"/>
                    <a:pt x="30179" y="823"/>
                    <a:pt x="29347" y="538"/>
                  </a:cubicBezTo>
                  <a:cubicBezTo>
                    <a:pt x="28660" y="309"/>
                    <a:pt x="27947" y="182"/>
                    <a:pt x="27225" y="159"/>
                  </a:cubicBezTo>
                  <a:cubicBezTo>
                    <a:pt x="27221" y="75"/>
                    <a:pt x="27141" y="1"/>
                    <a:pt x="2706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6561;p57">
              <a:extLst>
                <a:ext uri="{FF2B5EF4-FFF2-40B4-BE49-F238E27FC236}">
                  <a16:creationId xmlns:a16="http://schemas.microsoft.com/office/drawing/2014/main" id="{4D8FB387-0322-4B6E-8883-140D6AE362AF}"/>
                </a:ext>
              </a:extLst>
            </p:cNvPr>
            <p:cNvSpPr/>
            <p:nvPr/>
          </p:nvSpPr>
          <p:spPr>
            <a:xfrm>
              <a:off x="4676950" y="2073550"/>
              <a:ext cx="20750" cy="22675"/>
            </a:xfrm>
            <a:custGeom>
              <a:avLst/>
              <a:gdLst/>
              <a:ahLst/>
              <a:cxnLst/>
              <a:rect l="l" t="t" r="r" b="b"/>
              <a:pathLst>
                <a:path w="830" h="907" extrusionOk="0">
                  <a:moveTo>
                    <a:pt x="829" y="0"/>
                  </a:moveTo>
                  <a:cubicBezTo>
                    <a:pt x="748" y="87"/>
                    <a:pt x="662" y="174"/>
                    <a:pt x="581" y="260"/>
                  </a:cubicBezTo>
                  <a:cubicBezTo>
                    <a:pt x="388" y="477"/>
                    <a:pt x="194" y="693"/>
                    <a:pt x="1" y="907"/>
                  </a:cubicBezTo>
                  <a:cubicBezTo>
                    <a:pt x="278" y="604"/>
                    <a:pt x="555" y="301"/>
                    <a:pt x="82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6562;p57">
              <a:extLst>
                <a:ext uri="{FF2B5EF4-FFF2-40B4-BE49-F238E27FC236}">
                  <a16:creationId xmlns:a16="http://schemas.microsoft.com/office/drawing/2014/main" id="{BF8C3D45-8474-4FBB-9CEA-55CFF8A838F3}"/>
                </a:ext>
              </a:extLst>
            </p:cNvPr>
            <p:cNvSpPr/>
            <p:nvPr/>
          </p:nvSpPr>
          <p:spPr>
            <a:xfrm>
              <a:off x="4104175" y="2561150"/>
              <a:ext cx="133900" cy="132250"/>
            </a:xfrm>
            <a:custGeom>
              <a:avLst/>
              <a:gdLst/>
              <a:ahLst/>
              <a:cxnLst/>
              <a:rect l="l" t="t" r="r" b="b"/>
              <a:pathLst>
                <a:path w="5356" h="5290" extrusionOk="0">
                  <a:moveTo>
                    <a:pt x="5356" y="1"/>
                  </a:moveTo>
                  <a:lnTo>
                    <a:pt x="5356" y="1"/>
                  </a:lnTo>
                  <a:cubicBezTo>
                    <a:pt x="3525" y="1727"/>
                    <a:pt x="1701" y="3480"/>
                    <a:pt x="0" y="5290"/>
                  </a:cubicBezTo>
                  <a:cubicBezTo>
                    <a:pt x="249" y="5056"/>
                    <a:pt x="497" y="4822"/>
                    <a:pt x="748" y="4591"/>
                  </a:cubicBezTo>
                  <a:cubicBezTo>
                    <a:pt x="2333" y="3110"/>
                    <a:pt x="3852" y="1563"/>
                    <a:pt x="535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6563;p57">
              <a:extLst>
                <a:ext uri="{FF2B5EF4-FFF2-40B4-BE49-F238E27FC236}">
                  <a16:creationId xmlns:a16="http://schemas.microsoft.com/office/drawing/2014/main" id="{0488DC16-F034-48E8-BF74-4AF2D73D71B9}"/>
                </a:ext>
              </a:extLst>
            </p:cNvPr>
            <p:cNvSpPr/>
            <p:nvPr/>
          </p:nvSpPr>
          <p:spPr>
            <a:xfrm>
              <a:off x="4529425" y="2080700"/>
              <a:ext cx="100725" cy="115050"/>
            </a:xfrm>
            <a:custGeom>
              <a:avLst/>
              <a:gdLst/>
              <a:ahLst/>
              <a:cxnLst/>
              <a:rect l="l" t="t" r="r" b="b"/>
              <a:pathLst>
                <a:path w="4029" h="4602" extrusionOk="0">
                  <a:moveTo>
                    <a:pt x="4028" y="0"/>
                  </a:moveTo>
                  <a:cubicBezTo>
                    <a:pt x="2686" y="1533"/>
                    <a:pt x="1343" y="3066"/>
                    <a:pt x="1" y="4602"/>
                  </a:cubicBezTo>
                  <a:cubicBezTo>
                    <a:pt x="468" y="4088"/>
                    <a:pt x="939" y="3577"/>
                    <a:pt x="1404" y="3060"/>
                  </a:cubicBezTo>
                  <a:cubicBezTo>
                    <a:pt x="2302" y="2067"/>
                    <a:pt x="3168" y="1039"/>
                    <a:pt x="402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6564;p57">
              <a:extLst>
                <a:ext uri="{FF2B5EF4-FFF2-40B4-BE49-F238E27FC236}">
                  <a16:creationId xmlns:a16="http://schemas.microsoft.com/office/drawing/2014/main" id="{1D1E6B85-9506-4825-A7C8-893D71E374D9}"/>
                </a:ext>
              </a:extLst>
            </p:cNvPr>
            <p:cNvSpPr/>
            <p:nvPr/>
          </p:nvSpPr>
          <p:spPr>
            <a:xfrm>
              <a:off x="4023550" y="2864950"/>
              <a:ext cx="12525" cy="11925"/>
            </a:xfrm>
            <a:custGeom>
              <a:avLst/>
              <a:gdLst/>
              <a:ahLst/>
              <a:cxnLst/>
              <a:rect l="l" t="t" r="r" b="b"/>
              <a:pathLst>
                <a:path w="501" h="477" extrusionOk="0">
                  <a:moveTo>
                    <a:pt x="500" y="0"/>
                  </a:moveTo>
                  <a:lnTo>
                    <a:pt x="500" y="0"/>
                  </a:lnTo>
                  <a:cubicBezTo>
                    <a:pt x="336" y="159"/>
                    <a:pt x="168" y="318"/>
                    <a:pt x="1" y="477"/>
                  </a:cubicBezTo>
                  <a:cubicBezTo>
                    <a:pt x="136" y="468"/>
                    <a:pt x="301" y="312"/>
                    <a:pt x="50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6565;p57">
              <a:extLst>
                <a:ext uri="{FF2B5EF4-FFF2-40B4-BE49-F238E27FC236}">
                  <a16:creationId xmlns:a16="http://schemas.microsoft.com/office/drawing/2014/main" id="{AB3B73E7-E81B-4454-ADA1-717CBDC97BA0}"/>
                </a:ext>
              </a:extLst>
            </p:cNvPr>
            <p:cNvSpPr/>
            <p:nvPr/>
          </p:nvSpPr>
          <p:spPr>
            <a:xfrm>
              <a:off x="4146900" y="2619550"/>
              <a:ext cx="291675" cy="383175"/>
            </a:xfrm>
            <a:custGeom>
              <a:avLst/>
              <a:gdLst/>
              <a:ahLst/>
              <a:cxnLst/>
              <a:rect l="l" t="t" r="r" b="b"/>
              <a:pathLst>
                <a:path w="11667" h="15327" extrusionOk="0">
                  <a:moveTo>
                    <a:pt x="11667" y="0"/>
                  </a:moveTo>
                  <a:lnTo>
                    <a:pt x="11667" y="0"/>
                  </a:lnTo>
                  <a:cubicBezTo>
                    <a:pt x="10873" y="933"/>
                    <a:pt x="10076" y="1860"/>
                    <a:pt x="9259" y="2772"/>
                  </a:cubicBezTo>
                  <a:lnTo>
                    <a:pt x="9236" y="2795"/>
                  </a:lnTo>
                  <a:cubicBezTo>
                    <a:pt x="7764" y="4830"/>
                    <a:pt x="6317" y="6886"/>
                    <a:pt x="4900" y="8962"/>
                  </a:cubicBezTo>
                  <a:cubicBezTo>
                    <a:pt x="3734" y="10678"/>
                    <a:pt x="2482" y="12334"/>
                    <a:pt x="1150" y="13927"/>
                  </a:cubicBezTo>
                  <a:lnTo>
                    <a:pt x="1150" y="13927"/>
                  </a:lnTo>
                  <a:cubicBezTo>
                    <a:pt x="1636" y="13343"/>
                    <a:pt x="2727" y="11050"/>
                    <a:pt x="3436" y="10050"/>
                  </a:cubicBezTo>
                  <a:cubicBezTo>
                    <a:pt x="4856" y="8047"/>
                    <a:pt x="6398" y="6101"/>
                    <a:pt x="7992" y="4190"/>
                  </a:cubicBezTo>
                  <a:lnTo>
                    <a:pt x="7992" y="4190"/>
                  </a:lnTo>
                  <a:cubicBezTo>
                    <a:pt x="4972" y="7579"/>
                    <a:pt x="2091" y="10983"/>
                    <a:pt x="53" y="15105"/>
                  </a:cubicBezTo>
                  <a:cubicBezTo>
                    <a:pt x="1" y="15211"/>
                    <a:pt x="87" y="15326"/>
                    <a:pt x="183" y="15326"/>
                  </a:cubicBezTo>
                  <a:cubicBezTo>
                    <a:pt x="215" y="15326"/>
                    <a:pt x="248" y="15313"/>
                    <a:pt x="278" y="15281"/>
                  </a:cubicBezTo>
                  <a:cubicBezTo>
                    <a:pt x="3274" y="12085"/>
                    <a:pt x="5593" y="8405"/>
                    <a:pt x="8110" y="4833"/>
                  </a:cubicBezTo>
                  <a:cubicBezTo>
                    <a:pt x="9265" y="3196"/>
                    <a:pt x="10457" y="1594"/>
                    <a:pt x="1166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6566;p57">
              <a:extLst>
                <a:ext uri="{FF2B5EF4-FFF2-40B4-BE49-F238E27FC236}">
                  <a16:creationId xmlns:a16="http://schemas.microsoft.com/office/drawing/2014/main" id="{01F4309C-0CBC-40B8-91B9-29449A07B977}"/>
                </a:ext>
              </a:extLst>
            </p:cNvPr>
            <p:cNvSpPr/>
            <p:nvPr/>
          </p:nvSpPr>
          <p:spPr>
            <a:xfrm>
              <a:off x="4438500" y="2570050"/>
              <a:ext cx="41375" cy="49525"/>
            </a:xfrm>
            <a:custGeom>
              <a:avLst/>
              <a:gdLst/>
              <a:ahLst/>
              <a:cxnLst/>
              <a:rect l="l" t="t" r="r" b="b"/>
              <a:pathLst>
                <a:path w="1655" h="1981" extrusionOk="0">
                  <a:moveTo>
                    <a:pt x="1654" y="0"/>
                  </a:moveTo>
                  <a:lnTo>
                    <a:pt x="1654" y="0"/>
                  </a:lnTo>
                  <a:cubicBezTo>
                    <a:pt x="1305" y="396"/>
                    <a:pt x="956" y="794"/>
                    <a:pt x="603" y="1192"/>
                  </a:cubicBezTo>
                  <a:cubicBezTo>
                    <a:pt x="404" y="1455"/>
                    <a:pt x="202" y="1718"/>
                    <a:pt x="0" y="1980"/>
                  </a:cubicBezTo>
                  <a:cubicBezTo>
                    <a:pt x="557" y="1325"/>
                    <a:pt x="1106" y="664"/>
                    <a:pt x="165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6567;p57">
              <a:extLst>
                <a:ext uri="{FF2B5EF4-FFF2-40B4-BE49-F238E27FC236}">
                  <a16:creationId xmlns:a16="http://schemas.microsoft.com/office/drawing/2014/main" id="{D3BFE6F9-0967-4C69-8DED-EF4DC3CA9D38}"/>
                </a:ext>
              </a:extLst>
            </p:cNvPr>
            <p:cNvSpPr/>
            <p:nvPr/>
          </p:nvSpPr>
          <p:spPr>
            <a:xfrm>
              <a:off x="4346675" y="2672675"/>
              <a:ext cx="43475" cy="51550"/>
            </a:xfrm>
            <a:custGeom>
              <a:avLst/>
              <a:gdLst/>
              <a:ahLst/>
              <a:cxnLst/>
              <a:rect l="l" t="t" r="r" b="b"/>
              <a:pathLst>
                <a:path w="1739" h="2062" extrusionOk="0">
                  <a:moveTo>
                    <a:pt x="1739" y="0"/>
                  </a:moveTo>
                  <a:lnTo>
                    <a:pt x="1739" y="0"/>
                  </a:lnTo>
                  <a:cubicBezTo>
                    <a:pt x="1153" y="685"/>
                    <a:pt x="575" y="1372"/>
                    <a:pt x="1" y="2062"/>
                  </a:cubicBezTo>
                  <a:cubicBezTo>
                    <a:pt x="414" y="1597"/>
                    <a:pt x="829" y="1135"/>
                    <a:pt x="1245" y="670"/>
                  </a:cubicBezTo>
                  <a:cubicBezTo>
                    <a:pt x="1407" y="445"/>
                    <a:pt x="1574" y="226"/>
                    <a:pt x="173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6568;p57">
              <a:extLst>
                <a:ext uri="{FF2B5EF4-FFF2-40B4-BE49-F238E27FC236}">
                  <a16:creationId xmlns:a16="http://schemas.microsoft.com/office/drawing/2014/main" id="{7714C404-876A-4E56-BCDB-62B828C8CCC1}"/>
                </a:ext>
              </a:extLst>
            </p:cNvPr>
            <p:cNvSpPr/>
            <p:nvPr/>
          </p:nvSpPr>
          <p:spPr>
            <a:xfrm>
              <a:off x="3715150" y="1348850"/>
              <a:ext cx="1605150" cy="1793100"/>
            </a:xfrm>
            <a:custGeom>
              <a:avLst/>
              <a:gdLst/>
              <a:ahLst/>
              <a:cxnLst/>
              <a:rect l="l" t="t" r="r" b="b"/>
              <a:pathLst>
                <a:path w="64206" h="71724" extrusionOk="0">
                  <a:moveTo>
                    <a:pt x="50004" y="923"/>
                  </a:moveTo>
                  <a:cubicBezTo>
                    <a:pt x="50129" y="923"/>
                    <a:pt x="48748" y="2564"/>
                    <a:pt x="48675" y="2665"/>
                  </a:cubicBezTo>
                  <a:cubicBezTo>
                    <a:pt x="47824" y="3614"/>
                    <a:pt x="46767" y="4405"/>
                    <a:pt x="45774" y="5199"/>
                  </a:cubicBezTo>
                  <a:cubicBezTo>
                    <a:pt x="45540" y="5387"/>
                    <a:pt x="45318" y="5586"/>
                    <a:pt x="45087" y="5777"/>
                  </a:cubicBezTo>
                  <a:cubicBezTo>
                    <a:pt x="46605" y="4137"/>
                    <a:pt x="48167" y="2529"/>
                    <a:pt x="49830" y="1051"/>
                  </a:cubicBezTo>
                  <a:cubicBezTo>
                    <a:pt x="49930" y="962"/>
                    <a:pt x="49985" y="923"/>
                    <a:pt x="50004" y="923"/>
                  </a:cubicBezTo>
                  <a:close/>
                  <a:moveTo>
                    <a:pt x="46698" y="2105"/>
                  </a:moveTo>
                  <a:lnTo>
                    <a:pt x="46698" y="2105"/>
                  </a:lnTo>
                  <a:cubicBezTo>
                    <a:pt x="45416" y="3196"/>
                    <a:pt x="44074" y="4203"/>
                    <a:pt x="42780" y="5280"/>
                  </a:cubicBezTo>
                  <a:cubicBezTo>
                    <a:pt x="42384" y="5612"/>
                    <a:pt x="41454" y="6614"/>
                    <a:pt x="41429" y="6614"/>
                  </a:cubicBezTo>
                  <a:cubicBezTo>
                    <a:pt x="41414" y="6614"/>
                    <a:pt x="41698" y="6284"/>
                    <a:pt x="42552" y="5306"/>
                  </a:cubicBezTo>
                  <a:cubicBezTo>
                    <a:pt x="43464" y="4267"/>
                    <a:pt x="44619" y="3421"/>
                    <a:pt x="45745" y="2636"/>
                  </a:cubicBezTo>
                  <a:cubicBezTo>
                    <a:pt x="45754" y="2633"/>
                    <a:pt x="45751" y="2627"/>
                    <a:pt x="45757" y="2621"/>
                  </a:cubicBezTo>
                  <a:cubicBezTo>
                    <a:pt x="46063" y="2445"/>
                    <a:pt x="46380" y="2272"/>
                    <a:pt x="46698" y="2105"/>
                  </a:cubicBezTo>
                  <a:close/>
                  <a:moveTo>
                    <a:pt x="50407" y="718"/>
                  </a:moveTo>
                  <a:cubicBezTo>
                    <a:pt x="51022" y="718"/>
                    <a:pt x="51244" y="1089"/>
                    <a:pt x="50737" y="2073"/>
                  </a:cubicBezTo>
                  <a:cubicBezTo>
                    <a:pt x="49596" y="4281"/>
                    <a:pt x="46920" y="5716"/>
                    <a:pt x="44914" y="7151"/>
                  </a:cubicBezTo>
                  <a:cubicBezTo>
                    <a:pt x="46169" y="5852"/>
                    <a:pt x="47466" y="4593"/>
                    <a:pt x="48762" y="3334"/>
                  </a:cubicBezTo>
                  <a:cubicBezTo>
                    <a:pt x="49453" y="2664"/>
                    <a:pt x="49748" y="2409"/>
                    <a:pt x="49795" y="2409"/>
                  </a:cubicBezTo>
                  <a:cubicBezTo>
                    <a:pt x="49933" y="2409"/>
                    <a:pt x="48016" y="4531"/>
                    <a:pt x="47639" y="4916"/>
                  </a:cubicBezTo>
                  <a:cubicBezTo>
                    <a:pt x="47552" y="5006"/>
                    <a:pt x="47637" y="5133"/>
                    <a:pt x="47735" y="5133"/>
                  </a:cubicBezTo>
                  <a:cubicBezTo>
                    <a:pt x="47764" y="5133"/>
                    <a:pt x="47794" y="5122"/>
                    <a:pt x="47821" y="5095"/>
                  </a:cubicBezTo>
                  <a:cubicBezTo>
                    <a:pt x="49054" y="3868"/>
                    <a:pt x="50243" y="2907"/>
                    <a:pt x="50884" y="1270"/>
                  </a:cubicBezTo>
                  <a:cubicBezTo>
                    <a:pt x="50923" y="1171"/>
                    <a:pt x="50833" y="1098"/>
                    <a:pt x="50745" y="1098"/>
                  </a:cubicBezTo>
                  <a:cubicBezTo>
                    <a:pt x="50711" y="1098"/>
                    <a:pt x="50676" y="1109"/>
                    <a:pt x="50650" y="1134"/>
                  </a:cubicBezTo>
                  <a:cubicBezTo>
                    <a:pt x="50027" y="1726"/>
                    <a:pt x="49417" y="2333"/>
                    <a:pt x="48800" y="2930"/>
                  </a:cubicBezTo>
                  <a:cubicBezTo>
                    <a:pt x="49420" y="2272"/>
                    <a:pt x="49957" y="1550"/>
                    <a:pt x="50350" y="719"/>
                  </a:cubicBezTo>
                  <a:cubicBezTo>
                    <a:pt x="50369" y="718"/>
                    <a:pt x="50388" y="718"/>
                    <a:pt x="50407" y="718"/>
                  </a:cubicBezTo>
                  <a:close/>
                  <a:moveTo>
                    <a:pt x="48802" y="1123"/>
                  </a:moveTo>
                  <a:cubicBezTo>
                    <a:pt x="48315" y="1530"/>
                    <a:pt x="47841" y="1949"/>
                    <a:pt x="47368" y="2373"/>
                  </a:cubicBezTo>
                  <a:cubicBezTo>
                    <a:pt x="47304" y="2416"/>
                    <a:pt x="47258" y="2448"/>
                    <a:pt x="47255" y="2451"/>
                  </a:cubicBezTo>
                  <a:cubicBezTo>
                    <a:pt x="45315" y="4123"/>
                    <a:pt x="43401" y="5861"/>
                    <a:pt x="41663" y="7749"/>
                  </a:cubicBezTo>
                  <a:cubicBezTo>
                    <a:pt x="40927" y="8444"/>
                    <a:pt x="40188" y="9137"/>
                    <a:pt x="39425" y="9807"/>
                  </a:cubicBezTo>
                  <a:cubicBezTo>
                    <a:pt x="40531" y="8834"/>
                    <a:pt x="41897" y="6807"/>
                    <a:pt x="43256" y="5543"/>
                  </a:cubicBezTo>
                  <a:cubicBezTo>
                    <a:pt x="44463" y="4420"/>
                    <a:pt x="45716" y="3349"/>
                    <a:pt x="46935" y="2237"/>
                  </a:cubicBezTo>
                  <a:cubicBezTo>
                    <a:pt x="46949" y="2229"/>
                    <a:pt x="46958" y="2220"/>
                    <a:pt x="46969" y="2211"/>
                  </a:cubicBezTo>
                  <a:cubicBezTo>
                    <a:pt x="46972" y="2209"/>
                    <a:pt x="46973" y="2209"/>
                    <a:pt x="46972" y="2209"/>
                  </a:cubicBezTo>
                  <a:lnTo>
                    <a:pt x="46972" y="2209"/>
                  </a:lnTo>
                  <a:cubicBezTo>
                    <a:pt x="46972" y="2209"/>
                    <a:pt x="46970" y="2209"/>
                    <a:pt x="46969" y="2209"/>
                  </a:cubicBezTo>
                  <a:cubicBezTo>
                    <a:pt x="46969" y="2209"/>
                    <a:pt x="46969" y="2209"/>
                    <a:pt x="46969" y="2208"/>
                  </a:cubicBezTo>
                  <a:cubicBezTo>
                    <a:pt x="47168" y="2024"/>
                    <a:pt x="47376" y="1848"/>
                    <a:pt x="47573" y="1663"/>
                  </a:cubicBezTo>
                  <a:cubicBezTo>
                    <a:pt x="48000" y="1458"/>
                    <a:pt x="48416" y="1273"/>
                    <a:pt x="48802" y="1123"/>
                  </a:cubicBezTo>
                  <a:close/>
                  <a:moveTo>
                    <a:pt x="49643" y="840"/>
                  </a:moveTo>
                  <a:lnTo>
                    <a:pt x="49643" y="840"/>
                  </a:lnTo>
                  <a:cubicBezTo>
                    <a:pt x="47310" y="2722"/>
                    <a:pt x="45269" y="5101"/>
                    <a:pt x="43285" y="7356"/>
                  </a:cubicBezTo>
                  <a:cubicBezTo>
                    <a:pt x="41937" y="8595"/>
                    <a:pt x="40641" y="9882"/>
                    <a:pt x="39339" y="11181"/>
                  </a:cubicBezTo>
                  <a:cubicBezTo>
                    <a:pt x="38820" y="11700"/>
                    <a:pt x="38595" y="11896"/>
                    <a:pt x="38551" y="11896"/>
                  </a:cubicBezTo>
                  <a:cubicBezTo>
                    <a:pt x="38422" y="11896"/>
                    <a:pt x="39849" y="10211"/>
                    <a:pt x="40006" y="10006"/>
                  </a:cubicBezTo>
                  <a:cubicBezTo>
                    <a:pt x="40531" y="9325"/>
                    <a:pt x="41109" y="8681"/>
                    <a:pt x="41700" y="8052"/>
                  </a:cubicBezTo>
                  <a:cubicBezTo>
                    <a:pt x="42624" y="7186"/>
                    <a:pt x="43531" y="6305"/>
                    <a:pt x="44437" y="5419"/>
                  </a:cubicBezTo>
                  <a:cubicBezTo>
                    <a:pt x="45231" y="4645"/>
                    <a:pt x="46040" y="3886"/>
                    <a:pt x="46851" y="3135"/>
                  </a:cubicBezTo>
                  <a:cubicBezTo>
                    <a:pt x="47676" y="2419"/>
                    <a:pt x="48502" y="1706"/>
                    <a:pt x="49328" y="996"/>
                  </a:cubicBezTo>
                  <a:cubicBezTo>
                    <a:pt x="49348" y="979"/>
                    <a:pt x="49360" y="953"/>
                    <a:pt x="49362" y="924"/>
                  </a:cubicBezTo>
                  <a:cubicBezTo>
                    <a:pt x="49458" y="892"/>
                    <a:pt x="49553" y="866"/>
                    <a:pt x="49643" y="840"/>
                  </a:cubicBezTo>
                  <a:close/>
                  <a:moveTo>
                    <a:pt x="54467" y="11600"/>
                  </a:moveTo>
                  <a:cubicBezTo>
                    <a:pt x="54501" y="11727"/>
                    <a:pt x="54516" y="11857"/>
                    <a:pt x="54539" y="11987"/>
                  </a:cubicBezTo>
                  <a:cubicBezTo>
                    <a:pt x="54529" y="11984"/>
                    <a:pt x="54519" y="11983"/>
                    <a:pt x="54509" y="11983"/>
                  </a:cubicBezTo>
                  <a:cubicBezTo>
                    <a:pt x="54476" y="11983"/>
                    <a:pt x="54445" y="11997"/>
                    <a:pt x="54421" y="12021"/>
                  </a:cubicBezTo>
                  <a:cubicBezTo>
                    <a:pt x="53568" y="12877"/>
                    <a:pt x="53191" y="13192"/>
                    <a:pt x="53116" y="13192"/>
                  </a:cubicBezTo>
                  <a:cubicBezTo>
                    <a:pt x="52992" y="13192"/>
                    <a:pt x="53707" y="12316"/>
                    <a:pt x="54467" y="11600"/>
                  </a:cubicBezTo>
                  <a:close/>
                  <a:moveTo>
                    <a:pt x="40600" y="11840"/>
                  </a:moveTo>
                  <a:cubicBezTo>
                    <a:pt x="40427" y="12273"/>
                    <a:pt x="40326" y="12706"/>
                    <a:pt x="40329" y="13133"/>
                  </a:cubicBezTo>
                  <a:cubicBezTo>
                    <a:pt x="39394" y="13968"/>
                    <a:pt x="38963" y="14281"/>
                    <a:pt x="38844" y="14281"/>
                  </a:cubicBezTo>
                  <a:cubicBezTo>
                    <a:pt x="38568" y="14281"/>
                    <a:pt x="39954" y="12607"/>
                    <a:pt x="40600" y="11840"/>
                  </a:cubicBezTo>
                  <a:close/>
                  <a:moveTo>
                    <a:pt x="47994" y="3713"/>
                  </a:moveTo>
                  <a:lnTo>
                    <a:pt x="47994" y="3713"/>
                  </a:lnTo>
                  <a:cubicBezTo>
                    <a:pt x="46484" y="5191"/>
                    <a:pt x="44994" y="6680"/>
                    <a:pt x="43548" y="8213"/>
                  </a:cubicBezTo>
                  <a:cubicBezTo>
                    <a:pt x="42708" y="8929"/>
                    <a:pt x="41755" y="9873"/>
                    <a:pt x="41103" y="10890"/>
                  </a:cubicBezTo>
                  <a:cubicBezTo>
                    <a:pt x="40029" y="12105"/>
                    <a:pt x="38987" y="13352"/>
                    <a:pt x="37979" y="14631"/>
                  </a:cubicBezTo>
                  <a:cubicBezTo>
                    <a:pt x="37093" y="11225"/>
                    <a:pt x="40820" y="6473"/>
                    <a:pt x="42916" y="4478"/>
                  </a:cubicBezTo>
                  <a:cubicBezTo>
                    <a:pt x="43072" y="4328"/>
                    <a:pt x="43404" y="4085"/>
                    <a:pt x="43840" y="3793"/>
                  </a:cubicBezTo>
                  <a:lnTo>
                    <a:pt x="43840" y="3793"/>
                  </a:lnTo>
                  <a:cubicBezTo>
                    <a:pt x="42714" y="4743"/>
                    <a:pt x="41700" y="5806"/>
                    <a:pt x="40944" y="7102"/>
                  </a:cubicBezTo>
                  <a:cubicBezTo>
                    <a:pt x="40894" y="7188"/>
                    <a:pt x="40972" y="7283"/>
                    <a:pt x="41053" y="7283"/>
                  </a:cubicBezTo>
                  <a:cubicBezTo>
                    <a:pt x="41081" y="7283"/>
                    <a:pt x="41108" y="7272"/>
                    <a:pt x="41132" y="7246"/>
                  </a:cubicBezTo>
                  <a:cubicBezTo>
                    <a:pt x="41937" y="6360"/>
                    <a:pt x="42815" y="5575"/>
                    <a:pt x="43730" y="4824"/>
                  </a:cubicBezTo>
                  <a:lnTo>
                    <a:pt x="43730" y="4824"/>
                  </a:lnTo>
                  <a:cubicBezTo>
                    <a:pt x="41859" y="6525"/>
                    <a:pt x="40081" y="8288"/>
                    <a:pt x="38686" y="10442"/>
                  </a:cubicBezTo>
                  <a:cubicBezTo>
                    <a:pt x="38630" y="10532"/>
                    <a:pt x="38708" y="10610"/>
                    <a:pt x="38791" y="10610"/>
                  </a:cubicBezTo>
                  <a:cubicBezTo>
                    <a:pt x="38818" y="10610"/>
                    <a:pt x="38845" y="10602"/>
                    <a:pt x="38868" y="10584"/>
                  </a:cubicBezTo>
                  <a:cubicBezTo>
                    <a:pt x="39373" y="10159"/>
                    <a:pt x="39850" y="9709"/>
                    <a:pt x="40338" y="9270"/>
                  </a:cubicBezTo>
                  <a:lnTo>
                    <a:pt x="40338" y="9270"/>
                  </a:lnTo>
                  <a:cubicBezTo>
                    <a:pt x="39469" y="10324"/>
                    <a:pt x="38655" y="11424"/>
                    <a:pt x="37936" y="12599"/>
                  </a:cubicBezTo>
                  <a:cubicBezTo>
                    <a:pt x="37884" y="12681"/>
                    <a:pt x="37959" y="12769"/>
                    <a:pt x="38038" y="12769"/>
                  </a:cubicBezTo>
                  <a:cubicBezTo>
                    <a:pt x="38064" y="12769"/>
                    <a:pt x="38090" y="12759"/>
                    <a:pt x="38112" y="12737"/>
                  </a:cubicBezTo>
                  <a:cubicBezTo>
                    <a:pt x="38793" y="12056"/>
                    <a:pt x="39475" y="11369"/>
                    <a:pt x="40159" y="10685"/>
                  </a:cubicBezTo>
                  <a:lnTo>
                    <a:pt x="40159" y="10685"/>
                  </a:lnTo>
                  <a:cubicBezTo>
                    <a:pt x="39010" y="11961"/>
                    <a:pt x="37942" y="13349"/>
                    <a:pt x="38187" y="13967"/>
                  </a:cubicBezTo>
                  <a:cubicBezTo>
                    <a:pt x="38199" y="13997"/>
                    <a:pt x="38225" y="14010"/>
                    <a:pt x="38251" y="14010"/>
                  </a:cubicBezTo>
                  <a:cubicBezTo>
                    <a:pt x="38288" y="14010"/>
                    <a:pt x="38324" y="13982"/>
                    <a:pt x="38308" y="13935"/>
                  </a:cubicBezTo>
                  <a:cubicBezTo>
                    <a:pt x="37924" y="12810"/>
                    <a:pt x="42416" y="8713"/>
                    <a:pt x="43127" y="7925"/>
                  </a:cubicBezTo>
                  <a:cubicBezTo>
                    <a:pt x="43326" y="7702"/>
                    <a:pt x="43531" y="7483"/>
                    <a:pt x="43733" y="7261"/>
                  </a:cubicBezTo>
                  <a:cubicBezTo>
                    <a:pt x="44267" y="6781"/>
                    <a:pt x="44810" y="6308"/>
                    <a:pt x="45370" y="5858"/>
                  </a:cubicBezTo>
                  <a:cubicBezTo>
                    <a:pt x="46239" y="5162"/>
                    <a:pt x="47154" y="4472"/>
                    <a:pt x="47994" y="3713"/>
                  </a:cubicBezTo>
                  <a:close/>
                  <a:moveTo>
                    <a:pt x="54588" y="12249"/>
                  </a:moveTo>
                  <a:cubicBezTo>
                    <a:pt x="54675" y="12876"/>
                    <a:pt x="54698" y="13523"/>
                    <a:pt x="54738" y="14161"/>
                  </a:cubicBezTo>
                  <a:cubicBezTo>
                    <a:pt x="53967" y="14533"/>
                    <a:pt x="53225" y="14969"/>
                    <a:pt x="52527" y="15466"/>
                  </a:cubicBezTo>
                  <a:cubicBezTo>
                    <a:pt x="53199" y="14830"/>
                    <a:pt x="53863" y="14184"/>
                    <a:pt x="54510" y="13511"/>
                  </a:cubicBezTo>
                  <a:cubicBezTo>
                    <a:pt x="54611" y="13407"/>
                    <a:pt x="54519" y="13277"/>
                    <a:pt x="54408" y="13277"/>
                  </a:cubicBezTo>
                  <a:cubicBezTo>
                    <a:pt x="54377" y="13277"/>
                    <a:pt x="54344" y="13288"/>
                    <a:pt x="54314" y="13312"/>
                  </a:cubicBezTo>
                  <a:cubicBezTo>
                    <a:pt x="52459" y="14787"/>
                    <a:pt x="51730" y="15317"/>
                    <a:pt x="51628" y="15317"/>
                  </a:cubicBezTo>
                  <a:cubicBezTo>
                    <a:pt x="51423" y="15317"/>
                    <a:pt x="53777" y="13155"/>
                    <a:pt x="54588" y="12249"/>
                  </a:cubicBezTo>
                  <a:close/>
                  <a:moveTo>
                    <a:pt x="40727" y="14498"/>
                  </a:moveTo>
                  <a:cubicBezTo>
                    <a:pt x="40831" y="14712"/>
                    <a:pt x="40947" y="14920"/>
                    <a:pt x="41074" y="15119"/>
                  </a:cubicBezTo>
                  <a:cubicBezTo>
                    <a:pt x="41061" y="15116"/>
                    <a:pt x="41048" y="15114"/>
                    <a:pt x="41036" y="15114"/>
                  </a:cubicBezTo>
                  <a:cubicBezTo>
                    <a:pt x="41004" y="15114"/>
                    <a:pt x="40973" y="15124"/>
                    <a:pt x="40947" y="15142"/>
                  </a:cubicBezTo>
                  <a:cubicBezTo>
                    <a:pt x="40232" y="15737"/>
                    <a:pt x="39896" y="15955"/>
                    <a:pt x="39788" y="15955"/>
                  </a:cubicBezTo>
                  <a:cubicBezTo>
                    <a:pt x="39555" y="15955"/>
                    <a:pt x="40365" y="14953"/>
                    <a:pt x="40727" y="14498"/>
                  </a:cubicBezTo>
                  <a:close/>
                  <a:moveTo>
                    <a:pt x="53846" y="10874"/>
                  </a:moveTo>
                  <a:cubicBezTo>
                    <a:pt x="54053" y="10874"/>
                    <a:pt x="54232" y="10994"/>
                    <a:pt x="54363" y="11285"/>
                  </a:cubicBezTo>
                  <a:cubicBezTo>
                    <a:pt x="53786" y="11758"/>
                    <a:pt x="53186" y="12328"/>
                    <a:pt x="53100" y="12328"/>
                  </a:cubicBezTo>
                  <a:cubicBezTo>
                    <a:pt x="53039" y="12328"/>
                    <a:pt x="53232" y="12047"/>
                    <a:pt x="53866" y="11253"/>
                  </a:cubicBezTo>
                  <a:cubicBezTo>
                    <a:pt x="53954" y="11144"/>
                    <a:pt x="53859" y="10998"/>
                    <a:pt x="53756" y="10998"/>
                  </a:cubicBezTo>
                  <a:cubicBezTo>
                    <a:pt x="53723" y="10998"/>
                    <a:pt x="53690" y="11013"/>
                    <a:pt x="53661" y="11048"/>
                  </a:cubicBezTo>
                  <a:lnTo>
                    <a:pt x="51938" y="13202"/>
                  </a:lnTo>
                  <a:cubicBezTo>
                    <a:pt x="51846" y="13316"/>
                    <a:pt x="51931" y="13449"/>
                    <a:pt x="52041" y="13449"/>
                  </a:cubicBezTo>
                  <a:cubicBezTo>
                    <a:pt x="52074" y="13449"/>
                    <a:pt x="52109" y="13437"/>
                    <a:pt x="52143" y="13410"/>
                  </a:cubicBezTo>
                  <a:cubicBezTo>
                    <a:pt x="53119" y="12638"/>
                    <a:pt x="53493" y="12341"/>
                    <a:pt x="53512" y="12341"/>
                  </a:cubicBezTo>
                  <a:lnTo>
                    <a:pt x="53512" y="12341"/>
                  </a:lnTo>
                  <a:cubicBezTo>
                    <a:pt x="53557" y="12341"/>
                    <a:pt x="51462" y="14126"/>
                    <a:pt x="50841" y="15067"/>
                  </a:cubicBezTo>
                  <a:cubicBezTo>
                    <a:pt x="50778" y="15160"/>
                    <a:pt x="50867" y="15284"/>
                    <a:pt x="50965" y="15284"/>
                  </a:cubicBezTo>
                  <a:cubicBezTo>
                    <a:pt x="50988" y="15284"/>
                    <a:pt x="51012" y="15277"/>
                    <a:pt x="51034" y="15261"/>
                  </a:cubicBezTo>
                  <a:cubicBezTo>
                    <a:pt x="52531" y="14177"/>
                    <a:pt x="52106" y="14519"/>
                    <a:pt x="53195" y="13591"/>
                  </a:cubicBezTo>
                  <a:lnTo>
                    <a:pt x="53195" y="13591"/>
                  </a:lnTo>
                  <a:cubicBezTo>
                    <a:pt x="52455" y="14222"/>
                    <a:pt x="51158" y="15350"/>
                    <a:pt x="50434" y="16118"/>
                  </a:cubicBezTo>
                  <a:cubicBezTo>
                    <a:pt x="50346" y="16211"/>
                    <a:pt x="50424" y="16358"/>
                    <a:pt x="50529" y="16358"/>
                  </a:cubicBezTo>
                  <a:cubicBezTo>
                    <a:pt x="50552" y="16358"/>
                    <a:pt x="50577" y="16351"/>
                    <a:pt x="50601" y="16335"/>
                  </a:cubicBezTo>
                  <a:cubicBezTo>
                    <a:pt x="50709" y="16265"/>
                    <a:pt x="53112" y="14499"/>
                    <a:pt x="53174" y="14499"/>
                  </a:cubicBezTo>
                  <a:lnTo>
                    <a:pt x="53174" y="14499"/>
                  </a:lnTo>
                  <a:cubicBezTo>
                    <a:pt x="53177" y="14499"/>
                    <a:pt x="53175" y="14503"/>
                    <a:pt x="53168" y="14510"/>
                  </a:cubicBezTo>
                  <a:cubicBezTo>
                    <a:pt x="52039" y="15691"/>
                    <a:pt x="50786" y="16762"/>
                    <a:pt x="49559" y="17859"/>
                  </a:cubicBezTo>
                  <a:cubicBezTo>
                    <a:pt x="49977" y="16381"/>
                    <a:pt x="50436" y="14975"/>
                    <a:pt x="51297" y="13537"/>
                  </a:cubicBezTo>
                  <a:lnTo>
                    <a:pt x="51297" y="13540"/>
                  </a:lnTo>
                  <a:cubicBezTo>
                    <a:pt x="51619" y="13006"/>
                    <a:pt x="52977" y="10874"/>
                    <a:pt x="53846" y="10874"/>
                  </a:cubicBezTo>
                  <a:close/>
                  <a:moveTo>
                    <a:pt x="41178" y="15284"/>
                  </a:moveTo>
                  <a:cubicBezTo>
                    <a:pt x="41674" y="16034"/>
                    <a:pt x="42310" y="16710"/>
                    <a:pt x="43031" y="17307"/>
                  </a:cubicBezTo>
                  <a:cubicBezTo>
                    <a:pt x="42631" y="17623"/>
                    <a:pt x="42161" y="17998"/>
                    <a:pt x="41980" y="17998"/>
                  </a:cubicBezTo>
                  <a:cubicBezTo>
                    <a:pt x="41826" y="17998"/>
                    <a:pt x="41879" y="17730"/>
                    <a:pt x="42356" y="16932"/>
                  </a:cubicBezTo>
                  <a:cubicBezTo>
                    <a:pt x="42412" y="16839"/>
                    <a:pt x="42328" y="16713"/>
                    <a:pt x="42231" y="16713"/>
                  </a:cubicBezTo>
                  <a:cubicBezTo>
                    <a:pt x="42208" y="16713"/>
                    <a:pt x="42185" y="16720"/>
                    <a:pt x="42162" y="16736"/>
                  </a:cubicBezTo>
                  <a:cubicBezTo>
                    <a:pt x="41644" y="17109"/>
                    <a:pt x="41314" y="17354"/>
                    <a:pt x="41193" y="17354"/>
                  </a:cubicBezTo>
                  <a:cubicBezTo>
                    <a:pt x="41059" y="17354"/>
                    <a:pt x="41184" y="17051"/>
                    <a:pt x="41599" y="16285"/>
                  </a:cubicBezTo>
                  <a:cubicBezTo>
                    <a:pt x="41659" y="16176"/>
                    <a:pt x="41576" y="16077"/>
                    <a:pt x="41475" y="16077"/>
                  </a:cubicBezTo>
                  <a:cubicBezTo>
                    <a:pt x="41454" y="16077"/>
                    <a:pt x="41431" y="16082"/>
                    <a:pt x="41409" y="16092"/>
                  </a:cubicBezTo>
                  <a:cubicBezTo>
                    <a:pt x="40960" y="16295"/>
                    <a:pt x="40699" y="16391"/>
                    <a:pt x="40577" y="16391"/>
                  </a:cubicBezTo>
                  <a:cubicBezTo>
                    <a:pt x="40328" y="16391"/>
                    <a:pt x="40660" y="15995"/>
                    <a:pt x="41169" y="15315"/>
                  </a:cubicBezTo>
                  <a:cubicBezTo>
                    <a:pt x="41178" y="15304"/>
                    <a:pt x="41175" y="15295"/>
                    <a:pt x="41178" y="15284"/>
                  </a:cubicBezTo>
                  <a:close/>
                  <a:moveTo>
                    <a:pt x="39788" y="14044"/>
                  </a:moveTo>
                  <a:cubicBezTo>
                    <a:pt x="39870" y="14044"/>
                    <a:pt x="39479" y="14454"/>
                    <a:pt x="38770" y="15494"/>
                  </a:cubicBezTo>
                  <a:cubicBezTo>
                    <a:pt x="38701" y="15594"/>
                    <a:pt x="38796" y="15709"/>
                    <a:pt x="38897" y="15709"/>
                  </a:cubicBezTo>
                  <a:cubicBezTo>
                    <a:pt x="38920" y="15709"/>
                    <a:pt x="38942" y="15703"/>
                    <a:pt x="38964" y="15691"/>
                  </a:cubicBezTo>
                  <a:cubicBezTo>
                    <a:pt x="39628" y="15297"/>
                    <a:pt x="39916" y="15129"/>
                    <a:pt x="39983" y="15129"/>
                  </a:cubicBezTo>
                  <a:cubicBezTo>
                    <a:pt x="40105" y="15129"/>
                    <a:pt x="39496" y="15686"/>
                    <a:pt x="39093" y="16464"/>
                  </a:cubicBezTo>
                  <a:cubicBezTo>
                    <a:pt x="39042" y="16565"/>
                    <a:pt x="39118" y="16681"/>
                    <a:pt x="39216" y="16681"/>
                  </a:cubicBezTo>
                  <a:cubicBezTo>
                    <a:pt x="39239" y="16681"/>
                    <a:pt x="39263" y="16675"/>
                    <a:pt x="39287" y="16661"/>
                  </a:cubicBezTo>
                  <a:cubicBezTo>
                    <a:pt x="39899" y="16298"/>
                    <a:pt x="40190" y="16081"/>
                    <a:pt x="40243" y="16081"/>
                  </a:cubicBezTo>
                  <a:cubicBezTo>
                    <a:pt x="40303" y="16081"/>
                    <a:pt x="40061" y="16355"/>
                    <a:pt x="39633" y="17004"/>
                  </a:cubicBezTo>
                  <a:cubicBezTo>
                    <a:pt x="39565" y="17106"/>
                    <a:pt x="39657" y="17215"/>
                    <a:pt x="39759" y="17215"/>
                  </a:cubicBezTo>
                  <a:cubicBezTo>
                    <a:pt x="39782" y="17215"/>
                    <a:pt x="39805" y="17210"/>
                    <a:pt x="39827" y="17198"/>
                  </a:cubicBezTo>
                  <a:cubicBezTo>
                    <a:pt x="40261" y="16961"/>
                    <a:pt x="40527" y="16852"/>
                    <a:pt x="40670" y="16852"/>
                  </a:cubicBezTo>
                  <a:cubicBezTo>
                    <a:pt x="40967" y="16852"/>
                    <a:pt x="40737" y="17319"/>
                    <a:pt x="40387" y="18084"/>
                  </a:cubicBezTo>
                  <a:cubicBezTo>
                    <a:pt x="40372" y="18113"/>
                    <a:pt x="40369" y="18148"/>
                    <a:pt x="40375" y="18179"/>
                  </a:cubicBezTo>
                  <a:cubicBezTo>
                    <a:pt x="39402" y="17224"/>
                    <a:pt x="38525" y="16193"/>
                    <a:pt x="38080" y="14998"/>
                  </a:cubicBezTo>
                  <a:cubicBezTo>
                    <a:pt x="39186" y="14429"/>
                    <a:pt x="39709" y="14044"/>
                    <a:pt x="39788" y="14044"/>
                  </a:cubicBezTo>
                  <a:close/>
                  <a:moveTo>
                    <a:pt x="41470" y="17765"/>
                  </a:moveTo>
                  <a:cubicBezTo>
                    <a:pt x="41642" y="17765"/>
                    <a:pt x="41476" y="18095"/>
                    <a:pt x="40976" y="18751"/>
                  </a:cubicBezTo>
                  <a:cubicBezTo>
                    <a:pt x="40808" y="18598"/>
                    <a:pt x="40647" y="18439"/>
                    <a:pt x="40482" y="18280"/>
                  </a:cubicBezTo>
                  <a:lnTo>
                    <a:pt x="40482" y="18280"/>
                  </a:lnTo>
                  <a:cubicBezTo>
                    <a:pt x="40493" y="18283"/>
                    <a:pt x="40505" y="18285"/>
                    <a:pt x="40517" y="18285"/>
                  </a:cubicBezTo>
                  <a:cubicBezTo>
                    <a:pt x="40549" y="18285"/>
                    <a:pt x="40581" y="18274"/>
                    <a:pt x="40609" y="18254"/>
                  </a:cubicBezTo>
                  <a:cubicBezTo>
                    <a:pt x="41063" y="17928"/>
                    <a:pt x="41350" y="17765"/>
                    <a:pt x="41470" y="17765"/>
                  </a:cubicBezTo>
                  <a:close/>
                  <a:moveTo>
                    <a:pt x="43317" y="17547"/>
                  </a:moveTo>
                  <a:cubicBezTo>
                    <a:pt x="43531" y="17715"/>
                    <a:pt x="43753" y="17873"/>
                    <a:pt x="43978" y="18026"/>
                  </a:cubicBezTo>
                  <a:cubicBezTo>
                    <a:pt x="43275" y="18408"/>
                    <a:pt x="42747" y="18764"/>
                    <a:pt x="42594" y="18764"/>
                  </a:cubicBezTo>
                  <a:cubicBezTo>
                    <a:pt x="42450" y="18764"/>
                    <a:pt x="42636" y="18450"/>
                    <a:pt x="43317" y="17550"/>
                  </a:cubicBezTo>
                  <a:lnTo>
                    <a:pt x="43317" y="17547"/>
                  </a:lnTo>
                  <a:close/>
                  <a:moveTo>
                    <a:pt x="42438" y="18157"/>
                  </a:moveTo>
                  <a:cubicBezTo>
                    <a:pt x="42487" y="18157"/>
                    <a:pt x="42222" y="18466"/>
                    <a:pt x="41579" y="19302"/>
                  </a:cubicBezTo>
                  <a:cubicBezTo>
                    <a:pt x="41461" y="19196"/>
                    <a:pt x="41342" y="19086"/>
                    <a:pt x="41224" y="18979"/>
                  </a:cubicBezTo>
                  <a:cubicBezTo>
                    <a:pt x="41953" y="18527"/>
                    <a:pt x="42384" y="18157"/>
                    <a:pt x="42438" y="18157"/>
                  </a:cubicBezTo>
                  <a:close/>
                  <a:moveTo>
                    <a:pt x="44319" y="18252"/>
                  </a:moveTo>
                  <a:cubicBezTo>
                    <a:pt x="44518" y="18379"/>
                    <a:pt x="44714" y="18506"/>
                    <a:pt x="44919" y="18621"/>
                  </a:cubicBezTo>
                  <a:cubicBezTo>
                    <a:pt x="44432" y="18997"/>
                    <a:pt x="43697" y="19550"/>
                    <a:pt x="43496" y="19550"/>
                  </a:cubicBezTo>
                  <a:cubicBezTo>
                    <a:pt x="43341" y="19550"/>
                    <a:pt x="43499" y="19226"/>
                    <a:pt x="44319" y="18252"/>
                  </a:cubicBezTo>
                  <a:close/>
                  <a:moveTo>
                    <a:pt x="57896" y="13713"/>
                  </a:moveTo>
                  <a:lnTo>
                    <a:pt x="57896" y="13713"/>
                  </a:lnTo>
                  <a:cubicBezTo>
                    <a:pt x="56785" y="14882"/>
                    <a:pt x="55671" y="16052"/>
                    <a:pt x="54553" y="17218"/>
                  </a:cubicBezTo>
                  <a:cubicBezTo>
                    <a:pt x="52766" y="18887"/>
                    <a:pt x="51049" y="20622"/>
                    <a:pt x="49400" y="22423"/>
                  </a:cubicBezTo>
                  <a:cubicBezTo>
                    <a:pt x="50076" y="21612"/>
                    <a:pt x="50745" y="20801"/>
                    <a:pt x="51409" y="19987"/>
                  </a:cubicBezTo>
                  <a:cubicBezTo>
                    <a:pt x="52789" y="18537"/>
                    <a:pt x="54126" y="17042"/>
                    <a:pt x="55373" y="15451"/>
                  </a:cubicBezTo>
                  <a:cubicBezTo>
                    <a:pt x="55414" y="15396"/>
                    <a:pt x="55414" y="15318"/>
                    <a:pt x="55367" y="15266"/>
                  </a:cubicBezTo>
                  <a:cubicBezTo>
                    <a:pt x="56153" y="14530"/>
                    <a:pt x="57042" y="13855"/>
                    <a:pt x="57896" y="13713"/>
                  </a:cubicBezTo>
                  <a:close/>
                  <a:moveTo>
                    <a:pt x="57466" y="15010"/>
                  </a:moveTo>
                  <a:cubicBezTo>
                    <a:pt x="57599" y="15010"/>
                    <a:pt x="56095" y="16565"/>
                    <a:pt x="55832" y="16834"/>
                  </a:cubicBezTo>
                  <a:cubicBezTo>
                    <a:pt x="54828" y="17859"/>
                    <a:pt x="53806" y="18875"/>
                    <a:pt x="52795" y="19897"/>
                  </a:cubicBezTo>
                  <a:cubicBezTo>
                    <a:pt x="51837" y="20864"/>
                    <a:pt x="50901" y="21857"/>
                    <a:pt x="49969" y="22848"/>
                  </a:cubicBezTo>
                  <a:cubicBezTo>
                    <a:pt x="51964" y="20648"/>
                    <a:pt x="53967" y="18454"/>
                    <a:pt x="55974" y="16265"/>
                  </a:cubicBezTo>
                  <a:cubicBezTo>
                    <a:pt x="56040" y="16205"/>
                    <a:pt x="56107" y="16141"/>
                    <a:pt x="56176" y="16081"/>
                  </a:cubicBezTo>
                  <a:cubicBezTo>
                    <a:pt x="57053" y="15293"/>
                    <a:pt x="57409" y="15010"/>
                    <a:pt x="57466" y="15010"/>
                  </a:cubicBezTo>
                  <a:close/>
                  <a:moveTo>
                    <a:pt x="36149" y="21730"/>
                  </a:moveTo>
                  <a:lnTo>
                    <a:pt x="36149" y="21730"/>
                  </a:lnTo>
                  <a:cubicBezTo>
                    <a:pt x="35903" y="22054"/>
                    <a:pt x="35658" y="22380"/>
                    <a:pt x="35424" y="22715"/>
                  </a:cubicBezTo>
                  <a:cubicBezTo>
                    <a:pt x="35350" y="22820"/>
                    <a:pt x="35453" y="22930"/>
                    <a:pt x="35559" y="22930"/>
                  </a:cubicBezTo>
                  <a:cubicBezTo>
                    <a:pt x="35582" y="22930"/>
                    <a:pt x="35605" y="22925"/>
                    <a:pt x="35626" y="22914"/>
                  </a:cubicBezTo>
                  <a:cubicBezTo>
                    <a:pt x="35803" y="22822"/>
                    <a:pt x="35926" y="22780"/>
                    <a:pt x="36003" y="22780"/>
                  </a:cubicBezTo>
                  <a:cubicBezTo>
                    <a:pt x="36273" y="22780"/>
                    <a:pt x="35983" y="23294"/>
                    <a:pt x="35505" y="23948"/>
                  </a:cubicBezTo>
                  <a:cubicBezTo>
                    <a:pt x="35005" y="22472"/>
                    <a:pt x="35389" y="21892"/>
                    <a:pt x="36149" y="21730"/>
                  </a:cubicBezTo>
                  <a:close/>
                  <a:moveTo>
                    <a:pt x="46089" y="19230"/>
                  </a:moveTo>
                  <a:cubicBezTo>
                    <a:pt x="46372" y="19366"/>
                    <a:pt x="46657" y="19490"/>
                    <a:pt x="46943" y="19603"/>
                  </a:cubicBezTo>
                  <a:cubicBezTo>
                    <a:pt x="44608" y="21320"/>
                    <a:pt x="42468" y="23289"/>
                    <a:pt x="40450" y="25408"/>
                  </a:cubicBezTo>
                  <a:cubicBezTo>
                    <a:pt x="42278" y="23307"/>
                    <a:pt x="44146" y="21234"/>
                    <a:pt x="46089" y="19230"/>
                  </a:cubicBezTo>
                  <a:close/>
                  <a:moveTo>
                    <a:pt x="49611" y="22848"/>
                  </a:moveTo>
                  <a:cubicBezTo>
                    <a:pt x="48869" y="23670"/>
                    <a:pt x="48121" y="24487"/>
                    <a:pt x="47379" y="25310"/>
                  </a:cubicBezTo>
                  <a:cubicBezTo>
                    <a:pt x="45800" y="27071"/>
                    <a:pt x="44247" y="28861"/>
                    <a:pt x="42694" y="30651"/>
                  </a:cubicBezTo>
                  <a:cubicBezTo>
                    <a:pt x="43912" y="29179"/>
                    <a:pt x="45139" y="27712"/>
                    <a:pt x="46377" y="26254"/>
                  </a:cubicBezTo>
                  <a:cubicBezTo>
                    <a:pt x="47454" y="25117"/>
                    <a:pt x="48531" y="23979"/>
                    <a:pt x="49611" y="22848"/>
                  </a:cubicBezTo>
                  <a:close/>
                  <a:moveTo>
                    <a:pt x="28713" y="28360"/>
                  </a:moveTo>
                  <a:cubicBezTo>
                    <a:pt x="28755" y="28360"/>
                    <a:pt x="27453" y="30067"/>
                    <a:pt x="26119" y="31685"/>
                  </a:cubicBezTo>
                  <a:cubicBezTo>
                    <a:pt x="25233" y="32762"/>
                    <a:pt x="24321" y="33818"/>
                    <a:pt x="23408" y="34875"/>
                  </a:cubicBezTo>
                  <a:cubicBezTo>
                    <a:pt x="24592" y="33452"/>
                    <a:pt x="25770" y="32025"/>
                    <a:pt x="26919" y="30570"/>
                  </a:cubicBezTo>
                  <a:cubicBezTo>
                    <a:pt x="28183" y="28969"/>
                    <a:pt x="28688" y="28360"/>
                    <a:pt x="28713" y="28360"/>
                  </a:cubicBezTo>
                  <a:close/>
                  <a:moveTo>
                    <a:pt x="48750" y="22695"/>
                  </a:moveTo>
                  <a:lnTo>
                    <a:pt x="48750" y="22695"/>
                  </a:lnTo>
                  <a:cubicBezTo>
                    <a:pt x="44406" y="27698"/>
                    <a:pt x="39988" y="32637"/>
                    <a:pt x="35496" y="37511"/>
                  </a:cubicBezTo>
                  <a:cubicBezTo>
                    <a:pt x="38314" y="34072"/>
                    <a:pt x="41045" y="30570"/>
                    <a:pt x="44125" y="27354"/>
                  </a:cubicBezTo>
                  <a:cubicBezTo>
                    <a:pt x="45644" y="25769"/>
                    <a:pt x="47206" y="24239"/>
                    <a:pt x="48750" y="22695"/>
                  </a:cubicBezTo>
                  <a:close/>
                  <a:moveTo>
                    <a:pt x="46258" y="20583"/>
                  </a:moveTo>
                  <a:cubicBezTo>
                    <a:pt x="46470" y="20583"/>
                    <a:pt x="46135" y="21188"/>
                    <a:pt x="44616" y="23015"/>
                  </a:cubicBezTo>
                  <a:cubicBezTo>
                    <a:pt x="43626" y="24207"/>
                    <a:pt x="42601" y="25388"/>
                    <a:pt x="41562" y="26566"/>
                  </a:cubicBezTo>
                  <a:cubicBezTo>
                    <a:pt x="40805" y="27369"/>
                    <a:pt x="40052" y="28177"/>
                    <a:pt x="39304" y="28988"/>
                  </a:cubicBezTo>
                  <a:cubicBezTo>
                    <a:pt x="39737" y="28523"/>
                    <a:pt x="40182" y="28062"/>
                    <a:pt x="40638" y="27605"/>
                  </a:cubicBezTo>
                  <a:lnTo>
                    <a:pt x="40638" y="27605"/>
                  </a:lnTo>
                  <a:cubicBezTo>
                    <a:pt x="39241" y="29164"/>
                    <a:pt x="37809" y="30709"/>
                    <a:pt x="36362" y="32236"/>
                  </a:cubicBezTo>
                  <a:cubicBezTo>
                    <a:pt x="37061" y="31454"/>
                    <a:pt x="37765" y="30674"/>
                    <a:pt x="38473" y="29895"/>
                  </a:cubicBezTo>
                  <a:lnTo>
                    <a:pt x="38473" y="29895"/>
                  </a:lnTo>
                  <a:cubicBezTo>
                    <a:pt x="37523" y="30928"/>
                    <a:pt x="36576" y="31968"/>
                    <a:pt x="35632" y="33007"/>
                  </a:cubicBezTo>
                  <a:cubicBezTo>
                    <a:pt x="34125" y="34586"/>
                    <a:pt x="32603" y="36145"/>
                    <a:pt x="31091" y="37681"/>
                  </a:cubicBezTo>
                  <a:cubicBezTo>
                    <a:pt x="32286" y="36154"/>
                    <a:pt x="33478" y="34632"/>
                    <a:pt x="34691" y="33134"/>
                  </a:cubicBezTo>
                  <a:cubicBezTo>
                    <a:pt x="36651" y="30709"/>
                    <a:pt x="38660" y="28316"/>
                    <a:pt x="40673" y="25931"/>
                  </a:cubicBezTo>
                  <a:cubicBezTo>
                    <a:pt x="41654" y="24765"/>
                    <a:pt x="42702" y="23665"/>
                    <a:pt x="43770" y="22579"/>
                  </a:cubicBezTo>
                  <a:cubicBezTo>
                    <a:pt x="44411" y="21928"/>
                    <a:pt x="45943" y="20583"/>
                    <a:pt x="46258" y="20583"/>
                  </a:cubicBezTo>
                  <a:close/>
                  <a:moveTo>
                    <a:pt x="38830" y="23803"/>
                  </a:moveTo>
                  <a:cubicBezTo>
                    <a:pt x="38936" y="23803"/>
                    <a:pt x="38791" y="24073"/>
                    <a:pt x="38233" y="24776"/>
                  </a:cubicBezTo>
                  <a:cubicBezTo>
                    <a:pt x="37852" y="25258"/>
                    <a:pt x="37456" y="25729"/>
                    <a:pt x="37067" y="26202"/>
                  </a:cubicBezTo>
                  <a:cubicBezTo>
                    <a:pt x="36397" y="26924"/>
                    <a:pt x="35742" y="27660"/>
                    <a:pt x="35101" y="28408"/>
                  </a:cubicBezTo>
                  <a:cubicBezTo>
                    <a:pt x="33262" y="30311"/>
                    <a:pt x="31501" y="32311"/>
                    <a:pt x="29685" y="34217"/>
                  </a:cubicBezTo>
                  <a:cubicBezTo>
                    <a:pt x="27825" y="36168"/>
                    <a:pt x="26007" y="38149"/>
                    <a:pt x="24228" y="40161"/>
                  </a:cubicBezTo>
                  <a:cubicBezTo>
                    <a:pt x="23977" y="40415"/>
                    <a:pt x="23732" y="40675"/>
                    <a:pt x="23483" y="40932"/>
                  </a:cubicBezTo>
                  <a:cubicBezTo>
                    <a:pt x="24941" y="39073"/>
                    <a:pt x="26382" y="37205"/>
                    <a:pt x="27846" y="35357"/>
                  </a:cubicBezTo>
                  <a:cubicBezTo>
                    <a:pt x="30663" y="32262"/>
                    <a:pt x="33467" y="29150"/>
                    <a:pt x="36209" y="25992"/>
                  </a:cubicBezTo>
                  <a:cubicBezTo>
                    <a:pt x="37168" y="25093"/>
                    <a:pt x="38599" y="23803"/>
                    <a:pt x="38830" y="23803"/>
                  </a:cubicBezTo>
                  <a:close/>
                  <a:moveTo>
                    <a:pt x="42968" y="27320"/>
                  </a:moveTo>
                  <a:lnTo>
                    <a:pt x="42968" y="27320"/>
                  </a:lnTo>
                  <a:cubicBezTo>
                    <a:pt x="39538" y="31321"/>
                    <a:pt x="36244" y="35435"/>
                    <a:pt x="32632" y="39286"/>
                  </a:cubicBezTo>
                  <a:cubicBezTo>
                    <a:pt x="31529" y="40461"/>
                    <a:pt x="30415" y="41628"/>
                    <a:pt x="29306" y="42797"/>
                  </a:cubicBezTo>
                  <a:cubicBezTo>
                    <a:pt x="30323" y="41365"/>
                    <a:pt x="31350" y="39973"/>
                    <a:pt x="32413" y="38663"/>
                  </a:cubicBezTo>
                  <a:cubicBezTo>
                    <a:pt x="35678" y="34641"/>
                    <a:pt x="39313" y="30977"/>
                    <a:pt x="42968" y="27320"/>
                  </a:cubicBezTo>
                  <a:close/>
                  <a:moveTo>
                    <a:pt x="33213" y="34029"/>
                  </a:moveTo>
                  <a:cubicBezTo>
                    <a:pt x="31541" y="36200"/>
                    <a:pt x="29895" y="38397"/>
                    <a:pt x="28233" y="40559"/>
                  </a:cubicBezTo>
                  <a:cubicBezTo>
                    <a:pt x="26630" y="42162"/>
                    <a:pt x="25022" y="43761"/>
                    <a:pt x="23411" y="45355"/>
                  </a:cubicBezTo>
                  <a:cubicBezTo>
                    <a:pt x="26821" y="41708"/>
                    <a:pt x="30025" y="37877"/>
                    <a:pt x="33213" y="34029"/>
                  </a:cubicBezTo>
                  <a:close/>
                  <a:moveTo>
                    <a:pt x="54776" y="14576"/>
                  </a:moveTo>
                  <a:cubicBezTo>
                    <a:pt x="54796" y="14833"/>
                    <a:pt x="54833" y="15090"/>
                    <a:pt x="54885" y="15341"/>
                  </a:cubicBezTo>
                  <a:lnTo>
                    <a:pt x="54882" y="15341"/>
                  </a:lnTo>
                  <a:cubicBezTo>
                    <a:pt x="54897" y="15399"/>
                    <a:pt x="54940" y="15442"/>
                    <a:pt x="54995" y="15460"/>
                  </a:cubicBezTo>
                  <a:cubicBezTo>
                    <a:pt x="53485" y="17218"/>
                    <a:pt x="51972" y="18976"/>
                    <a:pt x="50454" y="20729"/>
                  </a:cubicBezTo>
                  <a:cubicBezTo>
                    <a:pt x="48323" y="22917"/>
                    <a:pt x="46063" y="24998"/>
                    <a:pt x="43929" y="27152"/>
                  </a:cubicBezTo>
                  <a:cubicBezTo>
                    <a:pt x="40011" y="31119"/>
                    <a:pt x="36703" y="35652"/>
                    <a:pt x="33129" y="39919"/>
                  </a:cubicBezTo>
                  <a:cubicBezTo>
                    <a:pt x="32479" y="40695"/>
                    <a:pt x="31801" y="41446"/>
                    <a:pt x="31120" y="42191"/>
                  </a:cubicBezTo>
                  <a:cubicBezTo>
                    <a:pt x="29439" y="43957"/>
                    <a:pt x="27756" y="45721"/>
                    <a:pt x="26067" y="47480"/>
                  </a:cubicBezTo>
                  <a:cubicBezTo>
                    <a:pt x="26798" y="46408"/>
                    <a:pt x="27528" y="45349"/>
                    <a:pt x="28256" y="44292"/>
                  </a:cubicBezTo>
                  <a:cubicBezTo>
                    <a:pt x="29786" y="42696"/>
                    <a:pt x="31316" y="41099"/>
                    <a:pt x="32840" y="39497"/>
                  </a:cubicBezTo>
                  <a:cubicBezTo>
                    <a:pt x="36775" y="35363"/>
                    <a:pt x="40309" y="30798"/>
                    <a:pt x="43938" y="26344"/>
                  </a:cubicBezTo>
                  <a:cubicBezTo>
                    <a:pt x="43946" y="26335"/>
                    <a:pt x="43955" y="26326"/>
                    <a:pt x="43964" y="26318"/>
                  </a:cubicBezTo>
                  <a:cubicBezTo>
                    <a:pt x="47443" y="22833"/>
                    <a:pt x="51632" y="19392"/>
                    <a:pt x="54429" y="15318"/>
                  </a:cubicBezTo>
                  <a:cubicBezTo>
                    <a:pt x="54493" y="15226"/>
                    <a:pt x="54415" y="15116"/>
                    <a:pt x="54322" y="15099"/>
                  </a:cubicBezTo>
                  <a:cubicBezTo>
                    <a:pt x="54472" y="14926"/>
                    <a:pt x="54628" y="14755"/>
                    <a:pt x="54776" y="14576"/>
                  </a:cubicBezTo>
                  <a:close/>
                  <a:moveTo>
                    <a:pt x="48001" y="21382"/>
                  </a:moveTo>
                  <a:cubicBezTo>
                    <a:pt x="47628" y="21864"/>
                    <a:pt x="47250" y="22337"/>
                    <a:pt x="46871" y="22807"/>
                  </a:cubicBezTo>
                  <a:cubicBezTo>
                    <a:pt x="45837" y="23953"/>
                    <a:pt x="44798" y="25082"/>
                    <a:pt x="43767" y="26119"/>
                  </a:cubicBezTo>
                  <a:cubicBezTo>
                    <a:pt x="39778" y="30126"/>
                    <a:pt x="35843" y="34119"/>
                    <a:pt x="32217" y="38463"/>
                  </a:cubicBezTo>
                  <a:cubicBezTo>
                    <a:pt x="30522" y="40496"/>
                    <a:pt x="28960" y="42621"/>
                    <a:pt x="27436" y="44774"/>
                  </a:cubicBezTo>
                  <a:cubicBezTo>
                    <a:pt x="25981" y="46302"/>
                    <a:pt x="24526" y="47832"/>
                    <a:pt x="23071" y="49359"/>
                  </a:cubicBezTo>
                  <a:cubicBezTo>
                    <a:pt x="26079" y="45733"/>
                    <a:pt x="29006" y="42043"/>
                    <a:pt x="31986" y="38487"/>
                  </a:cubicBezTo>
                  <a:cubicBezTo>
                    <a:pt x="35822" y="33908"/>
                    <a:pt x="39821" y="29482"/>
                    <a:pt x="43981" y="25209"/>
                  </a:cubicBezTo>
                  <a:cubicBezTo>
                    <a:pt x="45269" y="23889"/>
                    <a:pt x="46632" y="22633"/>
                    <a:pt x="48001" y="21382"/>
                  </a:cubicBezTo>
                  <a:close/>
                  <a:moveTo>
                    <a:pt x="29306" y="35562"/>
                  </a:moveTo>
                  <a:cubicBezTo>
                    <a:pt x="27701" y="37577"/>
                    <a:pt x="26079" y="39581"/>
                    <a:pt x="24352" y="41480"/>
                  </a:cubicBezTo>
                  <a:cubicBezTo>
                    <a:pt x="21806" y="44284"/>
                    <a:pt x="19202" y="47032"/>
                    <a:pt x="16615" y="49795"/>
                  </a:cubicBezTo>
                  <a:cubicBezTo>
                    <a:pt x="18994" y="46755"/>
                    <a:pt x="21416" y="43761"/>
                    <a:pt x="23954" y="40845"/>
                  </a:cubicBezTo>
                  <a:cubicBezTo>
                    <a:pt x="25669" y="39099"/>
                    <a:pt x="27491" y="37346"/>
                    <a:pt x="29306" y="35562"/>
                  </a:cubicBezTo>
                  <a:close/>
                  <a:moveTo>
                    <a:pt x="33649" y="23688"/>
                  </a:moveTo>
                  <a:cubicBezTo>
                    <a:pt x="34136" y="23711"/>
                    <a:pt x="34676" y="23875"/>
                    <a:pt x="35257" y="24213"/>
                  </a:cubicBezTo>
                  <a:cubicBezTo>
                    <a:pt x="35271" y="24219"/>
                    <a:pt x="35285" y="24222"/>
                    <a:pt x="35300" y="24222"/>
                  </a:cubicBezTo>
                  <a:cubicBezTo>
                    <a:pt x="34506" y="25261"/>
                    <a:pt x="33397" y="26503"/>
                    <a:pt x="33259" y="26653"/>
                  </a:cubicBezTo>
                  <a:cubicBezTo>
                    <a:pt x="31795" y="28223"/>
                    <a:pt x="30302" y="29771"/>
                    <a:pt x="28836" y="31341"/>
                  </a:cubicBezTo>
                  <a:cubicBezTo>
                    <a:pt x="27161" y="33137"/>
                    <a:pt x="25553" y="34999"/>
                    <a:pt x="23957" y="36870"/>
                  </a:cubicBezTo>
                  <a:cubicBezTo>
                    <a:pt x="23137" y="37768"/>
                    <a:pt x="22329" y="38674"/>
                    <a:pt x="21543" y="39604"/>
                  </a:cubicBezTo>
                  <a:cubicBezTo>
                    <a:pt x="20588" y="40736"/>
                    <a:pt x="19612" y="41873"/>
                    <a:pt x="18633" y="43013"/>
                  </a:cubicBezTo>
                  <a:cubicBezTo>
                    <a:pt x="16500" y="45392"/>
                    <a:pt x="14277" y="47760"/>
                    <a:pt x="12091" y="50170"/>
                  </a:cubicBezTo>
                  <a:cubicBezTo>
                    <a:pt x="14332" y="47358"/>
                    <a:pt x="16572" y="44549"/>
                    <a:pt x="18850" y="41769"/>
                  </a:cubicBezTo>
                  <a:cubicBezTo>
                    <a:pt x="23827" y="35701"/>
                    <a:pt x="29884" y="30501"/>
                    <a:pt x="34616" y="24274"/>
                  </a:cubicBezTo>
                  <a:cubicBezTo>
                    <a:pt x="34698" y="24165"/>
                    <a:pt x="34584" y="24022"/>
                    <a:pt x="34467" y="24022"/>
                  </a:cubicBezTo>
                  <a:cubicBezTo>
                    <a:pt x="34441" y="24022"/>
                    <a:pt x="34415" y="24029"/>
                    <a:pt x="34390" y="24046"/>
                  </a:cubicBezTo>
                  <a:cubicBezTo>
                    <a:pt x="33882" y="24394"/>
                    <a:pt x="33151" y="25036"/>
                    <a:pt x="32959" y="25036"/>
                  </a:cubicBezTo>
                  <a:cubicBezTo>
                    <a:pt x="32823" y="25036"/>
                    <a:pt x="32959" y="24712"/>
                    <a:pt x="33640" y="23731"/>
                  </a:cubicBezTo>
                  <a:cubicBezTo>
                    <a:pt x="33649" y="23717"/>
                    <a:pt x="33646" y="23702"/>
                    <a:pt x="33649" y="23688"/>
                  </a:cubicBezTo>
                  <a:close/>
                  <a:moveTo>
                    <a:pt x="9455" y="50032"/>
                  </a:moveTo>
                  <a:lnTo>
                    <a:pt x="9455" y="50032"/>
                  </a:lnTo>
                  <a:cubicBezTo>
                    <a:pt x="8130" y="51692"/>
                    <a:pt x="6799" y="53346"/>
                    <a:pt x="5483" y="55012"/>
                  </a:cubicBezTo>
                  <a:cubicBezTo>
                    <a:pt x="5196" y="55374"/>
                    <a:pt x="2346" y="58789"/>
                    <a:pt x="2248" y="58789"/>
                  </a:cubicBezTo>
                  <a:cubicBezTo>
                    <a:pt x="2222" y="58789"/>
                    <a:pt x="2380" y="58562"/>
                    <a:pt x="2812" y="57997"/>
                  </a:cubicBezTo>
                  <a:cubicBezTo>
                    <a:pt x="4761" y="55448"/>
                    <a:pt x="6834" y="53020"/>
                    <a:pt x="8950" y="50609"/>
                  </a:cubicBezTo>
                  <a:cubicBezTo>
                    <a:pt x="9118" y="50419"/>
                    <a:pt x="9288" y="50225"/>
                    <a:pt x="9455" y="50032"/>
                  </a:cubicBezTo>
                  <a:close/>
                  <a:moveTo>
                    <a:pt x="17784" y="50970"/>
                  </a:moveTo>
                  <a:lnTo>
                    <a:pt x="17784" y="50970"/>
                  </a:lnTo>
                  <a:cubicBezTo>
                    <a:pt x="16736" y="52029"/>
                    <a:pt x="15694" y="53092"/>
                    <a:pt x="14655" y="54160"/>
                  </a:cubicBezTo>
                  <a:cubicBezTo>
                    <a:pt x="13705" y="55145"/>
                    <a:pt x="12825" y="56204"/>
                    <a:pt x="11906" y="57220"/>
                  </a:cubicBezTo>
                  <a:cubicBezTo>
                    <a:pt x="11642" y="57513"/>
                    <a:pt x="10210" y="58917"/>
                    <a:pt x="10066" y="58917"/>
                  </a:cubicBezTo>
                  <a:cubicBezTo>
                    <a:pt x="9995" y="58917"/>
                    <a:pt x="10242" y="58569"/>
                    <a:pt x="11113" y="57564"/>
                  </a:cubicBezTo>
                  <a:cubicBezTo>
                    <a:pt x="13154" y="55202"/>
                    <a:pt x="15495" y="53092"/>
                    <a:pt x="17784" y="50970"/>
                  </a:cubicBezTo>
                  <a:close/>
                  <a:moveTo>
                    <a:pt x="9917" y="51039"/>
                  </a:moveTo>
                  <a:cubicBezTo>
                    <a:pt x="8835" y="52442"/>
                    <a:pt x="7743" y="53843"/>
                    <a:pt x="6626" y="55225"/>
                  </a:cubicBezTo>
                  <a:cubicBezTo>
                    <a:pt x="5535" y="56579"/>
                    <a:pt x="4441" y="57933"/>
                    <a:pt x="3381" y="59316"/>
                  </a:cubicBezTo>
                  <a:lnTo>
                    <a:pt x="3381" y="59313"/>
                  </a:lnTo>
                  <a:cubicBezTo>
                    <a:pt x="3488" y="59129"/>
                    <a:pt x="3615" y="58918"/>
                    <a:pt x="3771" y="58647"/>
                  </a:cubicBezTo>
                  <a:cubicBezTo>
                    <a:pt x="4796" y="56966"/>
                    <a:pt x="6130" y="55474"/>
                    <a:pt x="7409" y="53984"/>
                  </a:cubicBezTo>
                  <a:cubicBezTo>
                    <a:pt x="8252" y="53005"/>
                    <a:pt x="9080" y="52021"/>
                    <a:pt x="9917" y="51039"/>
                  </a:cubicBezTo>
                  <a:close/>
                  <a:moveTo>
                    <a:pt x="54504" y="18791"/>
                  </a:moveTo>
                  <a:lnTo>
                    <a:pt x="54504" y="18791"/>
                  </a:lnTo>
                  <a:cubicBezTo>
                    <a:pt x="47457" y="26543"/>
                    <a:pt x="40875" y="34809"/>
                    <a:pt x="34466" y="43114"/>
                  </a:cubicBezTo>
                  <a:cubicBezTo>
                    <a:pt x="31428" y="46790"/>
                    <a:pt x="28409" y="50471"/>
                    <a:pt x="25334" y="54111"/>
                  </a:cubicBezTo>
                  <a:cubicBezTo>
                    <a:pt x="23761" y="55976"/>
                    <a:pt x="22095" y="57749"/>
                    <a:pt x="20461" y="59547"/>
                  </a:cubicBezTo>
                  <a:cubicBezTo>
                    <a:pt x="26073" y="52278"/>
                    <a:pt x="31688" y="44994"/>
                    <a:pt x="37436" y="37843"/>
                  </a:cubicBezTo>
                  <a:cubicBezTo>
                    <a:pt x="40973" y="33440"/>
                    <a:pt x="44639" y="29144"/>
                    <a:pt x="48439" y="24949"/>
                  </a:cubicBezTo>
                  <a:cubicBezTo>
                    <a:pt x="50350" y="22839"/>
                    <a:pt x="52483" y="20856"/>
                    <a:pt x="54504" y="18791"/>
                  </a:cubicBezTo>
                  <a:close/>
                  <a:moveTo>
                    <a:pt x="38139" y="23513"/>
                  </a:moveTo>
                  <a:cubicBezTo>
                    <a:pt x="38242" y="23513"/>
                    <a:pt x="36313" y="25473"/>
                    <a:pt x="35770" y="26064"/>
                  </a:cubicBezTo>
                  <a:cubicBezTo>
                    <a:pt x="32326" y="29413"/>
                    <a:pt x="29185" y="33073"/>
                    <a:pt x="26148" y="36829"/>
                  </a:cubicBezTo>
                  <a:cubicBezTo>
                    <a:pt x="23437" y="39809"/>
                    <a:pt x="20723" y="42788"/>
                    <a:pt x="18056" y="45805"/>
                  </a:cubicBezTo>
                  <a:cubicBezTo>
                    <a:pt x="15071" y="49183"/>
                    <a:pt x="12057" y="52538"/>
                    <a:pt x="9141" y="55976"/>
                  </a:cubicBezTo>
                  <a:cubicBezTo>
                    <a:pt x="8070" y="57241"/>
                    <a:pt x="6886" y="58390"/>
                    <a:pt x="5757" y="59585"/>
                  </a:cubicBezTo>
                  <a:cubicBezTo>
                    <a:pt x="6193" y="59036"/>
                    <a:pt x="6606" y="58468"/>
                    <a:pt x="7004" y="57905"/>
                  </a:cubicBezTo>
                  <a:cubicBezTo>
                    <a:pt x="7033" y="57930"/>
                    <a:pt x="7072" y="57947"/>
                    <a:pt x="7111" y="57947"/>
                  </a:cubicBezTo>
                  <a:cubicBezTo>
                    <a:pt x="7151" y="57947"/>
                    <a:pt x="7192" y="57930"/>
                    <a:pt x="7221" y="57887"/>
                  </a:cubicBezTo>
                  <a:cubicBezTo>
                    <a:pt x="8373" y="56195"/>
                    <a:pt x="9594" y="54521"/>
                    <a:pt x="10859" y="52864"/>
                  </a:cubicBezTo>
                  <a:cubicBezTo>
                    <a:pt x="12911" y="50341"/>
                    <a:pt x="15053" y="47895"/>
                    <a:pt x="17204" y="45438"/>
                  </a:cubicBezTo>
                  <a:cubicBezTo>
                    <a:pt x="21875" y="40106"/>
                    <a:pt x="26616" y="34820"/>
                    <a:pt x="31472" y="29647"/>
                  </a:cubicBezTo>
                  <a:cubicBezTo>
                    <a:pt x="31668" y="29456"/>
                    <a:pt x="31867" y="29265"/>
                    <a:pt x="32066" y="29078"/>
                  </a:cubicBezTo>
                  <a:cubicBezTo>
                    <a:pt x="33672" y="27553"/>
                    <a:pt x="35303" y="26064"/>
                    <a:pt x="36928" y="24568"/>
                  </a:cubicBezTo>
                  <a:cubicBezTo>
                    <a:pt x="37760" y="23802"/>
                    <a:pt x="38099" y="23513"/>
                    <a:pt x="38139" y="23513"/>
                  </a:cubicBezTo>
                  <a:close/>
                  <a:moveTo>
                    <a:pt x="14080" y="54039"/>
                  </a:moveTo>
                  <a:cubicBezTo>
                    <a:pt x="12264" y="55892"/>
                    <a:pt x="10503" y="57798"/>
                    <a:pt x="8875" y="59824"/>
                  </a:cubicBezTo>
                  <a:cubicBezTo>
                    <a:pt x="8892" y="59495"/>
                    <a:pt x="9040" y="59134"/>
                    <a:pt x="9259" y="58756"/>
                  </a:cubicBezTo>
                  <a:cubicBezTo>
                    <a:pt x="9744" y="58147"/>
                    <a:pt x="10241" y="57547"/>
                    <a:pt x="10746" y="56955"/>
                  </a:cubicBezTo>
                  <a:cubicBezTo>
                    <a:pt x="11956" y="55762"/>
                    <a:pt x="13388" y="54680"/>
                    <a:pt x="13870" y="54238"/>
                  </a:cubicBezTo>
                  <a:cubicBezTo>
                    <a:pt x="13942" y="54172"/>
                    <a:pt x="14008" y="54102"/>
                    <a:pt x="14080" y="54039"/>
                  </a:cubicBezTo>
                  <a:close/>
                  <a:moveTo>
                    <a:pt x="27314" y="43429"/>
                  </a:moveTo>
                  <a:lnTo>
                    <a:pt x="27314" y="43429"/>
                  </a:lnTo>
                  <a:cubicBezTo>
                    <a:pt x="24038" y="47361"/>
                    <a:pt x="20793" y="51325"/>
                    <a:pt x="17493" y="55220"/>
                  </a:cubicBezTo>
                  <a:cubicBezTo>
                    <a:pt x="17184" y="55586"/>
                    <a:pt x="16863" y="55936"/>
                    <a:pt x="16549" y="56294"/>
                  </a:cubicBezTo>
                  <a:cubicBezTo>
                    <a:pt x="15703" y="57209"/>
                    <a:pt x="14843" y="58110"/>
                    <a:pt x="13930" y="58935"/>
                  </a:cubicBezTo>
                  <a:cubicBezTo>
                    <a:pt x="13304" y="59501"/>
                    <a:pt x="12712" y="59983"/>
                    <a:pt x="12227" y="60540"/>
                  </a:cubicBezTo>
                  <a:cubicBezTo>
                    <a:pt x="13344" y="58753"/>
                    <a:pt x="14718" y="57134"/>
                    <a:pt x="16078" y="55531"/>
                  </a:cubicBezTo>
                  <a:cubicBezTo>
                    <a:pt x="19641" y="51339"/>
                    <a:pt x="23657" y="47540"/>
                    <a:pt x="27314" y="43429"/>
                  </a:cubicBezTo>
                  <a:close/>
                  <a:moveTo>
                    <a:pt x="12184" y="57342"/>
                  </a:moveTo>
                  <a:lnTo>
                    <a:pt x="12184" y="57342"/>
                  </a:lnTo>
                  <a:cubicBezTo>
                    <a:pt x="11404" y="58323"/>
                    <a:pt x="10731" y="59383"/>
                    <a:pt x="10232" y="60561"/>
                  </a:cubicBezTo>
                  <a:cubicBezTo>
                    <a:pt x="9929" y="60370"/>
                    <a:pt x="9594" y="60240"/>
                    <a:pt x="9242" y="60177"/>
                  </a:cubicBezTo>
                  <a:cubicBezTo>
                    <a:pt x="9380" y="59980"/>
                    <a:pt x="9519" y="59781"/>
                    <a:pt x="9658" y="59585"/>
                  </a:cubicBezTo>
                  <a:cubicBezTo>
                    <a:pt x="10544" y="58889"/>
                    <a:pt x="11390" y="58141"/>
                    <a:pt x="12184" y="57342"/>
                  </a:cubicBezTo>
                  <a:close/>
                  <a:moveTo>
                    <a:pt x="26994" y="42144"/>
                  </a:moveTo>
                  <a:lnTo>
                    <a:pt x="26994" y="42144"/>
                  </a:lnTo>
                  <a:cubicBezTo>
                    <a:pt x="26873" y="42300"/>
                    <a:pt x="26751" y="42456"/>
                    <a:pt x="26630" y="42609"/>
                  </a:cubicBezTo>
                  <a:cubicBezTo>
                    <a:pt x="26437" y="42803"/>
                    <a:pt x="26249" y="43005"/>
                    <a:pt x="26053" y="43198"/>
                  </a:cubicBezTo>
                  <a:cubicBezTo>
                    <a:pt x="24312" y="44933"/>
                    <a:pt x="22620" y="46720"/>
                    <a:pt x="20914" y="48493"/>
                  </a:cubicBezTo>
                  <a:cubicBezTo>
                    <a:pt x="22317" y="47168"/>
                    <a:pt x="23714" y="45857"/>
                    <a:pt x="25063" y="44546"/>
                  </a:cubicBezTo>
                  <a:lnTo>
                    <a:pt x="25063" y="44546"/>
                  </a:lnTo>
                  <a:cubicBezTo>
                    <a:pt x="23914" y="45935"/>
                    <a:pt x="22747" y="47289"/>
                    <a:pt x="21532" y="48580"/>
                  </a:cubicBezTo>
                  <a:cubicBezTo>
                    <a:pt x="19329" y="50921"/>
                    <a:pt x="16898" y="53049"/>
                    <a:pt x="14851" y="55537"/>
                  </a:cubicBezTo>
                  <a:cubicBezTo>
                    <a:pt x="14384" y="56103"/>
                    <a:pt x="13725" y="57079"/>
                    <a:pt x="13298" y="57676"/>
                  </a:cubicBezTo>
                  <a:cubicBezTo>
                    <a:pt x="12591" y="58750"/>
                    <a:pt x="11768" y="59744"/>
                    <a:pt x="10844" y="60639"/>
                  </a:cubicBezTo>
                  <a:cubicBezTo>
                    <a:pt x="10856" y="59270"/>
                    <a:pt x="11430" y="58133"/>
                    <a:pt x="12568" y="57226"/>
                  </a:cubicBezTo>
                  <a:cubicBezTo>
                    <a:pt x="13494" y="56048"/>
                    <a:pt x="14505" y="54905"/>
                    <a:pt x="15559" y="53782"/>
                  </a:cubicBezTo>
                  <a:lnTo>
                    <a:pt x="15559" y="53782"/>
                  </a:lnTo>
                  <a:cubicBezTo>
                    <a:pt x="15371" y="53958"/>
                    <a:pt x="15186" y="54134"/>
                    <a:pt x="15001" y="54313"/>
                  </a:cubicBezTo>
                  <a:cubicBezTo>
                    <a:pt x="15775" y="53453"/>
                    <a:pt x="16546" y="52592"/>
                    <a:pt x="17343" y="51770"/>
                  </a:cubicBezTo>
                  <a:cubicBezTo>
                    <a:pt x="20504" y="48504"/>
                    <a:pt x="23752" y="45329"/>
                    <a:pt x="26994" y="42144"/>
                  </a:cubicBezTo>
                  <a:close/>
                  <a:moveTo>
                    <a:pt x="32167" y="37436"/>
                  </a:moveTo>
                  <a:lnTo>
                    <a:pt x="32167" y="37436"/>
                  </a:lnTo>
                  <a:cubicBezTo>
                    <a:pt x="29485" y="40525"/>
                    <a:pt x="26824" y="43628"/>
                    <a:pt x="24067" y="46654"/>
                  </a:cubicBezTo>
                  <a:cubicBezTo>
                    <a:pt x="19629" y="51521"/>
                    <a:pt x="14822" y="55927"/>
                    <a:pt x="11303" y="61531"/>
                  </a:cubicBezTo>
                  <a:cubicBezTo>
                    <a:pt x="11141" y="61331"/>
                    <a:pt x="10965" y="61141"/>
                    <a:pt x="10778" y="60968"/>
                  </a:cubicBezTo>
                  <a:cubicBezTo>
                    <a:pt x="12149" y="59712"/>
                    <a:pt x="13209" y="58271"/>
                    <a:pt x="14300" y="56735"/>
                  </a:cubicBezTo>
                  <a:cubicBezTo>
                    <a:pt x="16399" y="53776"/>
                    <a:pt x="19196" y="51348"/>
                    <a:pt x="21722" y="48767"/>
                  </a:cubicBezTo>
                  <a:cubicBezTo>
                    <a:pt x="23867" y="46576"/>
                    <a:pt x="25859" y="44229"/>
                    <a:pt x="27799" y="41830"/>
                  </a:cubicBezTo>
                  <a:cubicBezTo>
                    <a:pt x="29263" y="40366"/>
                    <a:pt x="30718" y="38902"/>
                    <a:pt x="32167" y="37436"/>
                  </a:cubicBezTo>
                  <a:close/>
                  <a:moveTo>
                    <a:pt x="21815" y="52266"/>
                  </a:moveTo>
                  <a:lnTo>
                    <a:pt x="21815" y="52266"/>
                  </a:lnTo>
                  <a:cubicBezTo>
                    <a:pt x="20412" y="53941"/>
                    <a:pt x="19046" y="55650"/>
                    <a:pt x="17715" y="57391"/>
                  </a:cubicBezTo>
                  <a:cubicBezTo>
                    <a:pt x="17247" y="57884"/>
                    <a:pt x="16780" y="58378"/>
                    <a:pt x="16329" y="58889"/>
                  </a:cubicBezTo>
                  <a:cubicBezTo>
                    <a:pt x="15652" y="59642"/>
                    <a:pt x="13299" y="61075"/>
                    <a:pt x="12915" y="61737"/>
                  </a:cubicBezTo>
                  <a:lnTo>
                    <a:pt x="12915" y="61737"/>
                  </a:lnTo>
                  <a:cubicBezTo>
                    <a:pt x="14896" y="58313"/>
                    <a:pt x="18807" y="55176"/>
                    <a:pt x="21815" y="52266"/>
                  </a:cubicBezTo>
                  <a:close/>
                  <a:moveTo>
                    <a:pt x="13119" y="49498"/>
                  </a:moveTo>
                  <a:cubicBezTo>
                    <a:pt x="11958" y="50817"/>
                    <a:pt x="10821" y="52154"/>
                    <a:pt x="9773" y="53537"/>
                  </a:cubicBezTo>
                  <a:cubicBezTo>
                    <a:pt x="7720" y="56242"/>
                    <a:pt x="5979" y="59960"/>
                    <a:pt x="3069" y="61880"/>
                  </a:cubicBezTo>
                  <a:cubicBezTo>
                    <a:pt x="4195" y="60168"/>
                    <a:pt x="5417" y="58502"/>
                    <a:pt x="6713" y="56877"/>
                  </a:cubicBezTo>
                  <a:cubicBezTo>
                    <a:pt x="6768" y="56807"/>
                    <a:pt x="6825" y="56738"/>
                    <a:pt x="6880" y="56669"/>
                  </a:cubicBezTo>
                  <a:cubicBezTo>
                    <a:pt x="8852" y="54212"/>
                    <a:pt x="10974" y="51839"/>
                    <a:pt x="13119" y="49498"/>
                  </a:cubicBezTo>
                  <a:close/>
                  <a:moveTo>
                    <a:pt x="3909" y="60278"/>
                  </a:moveTo>
                  <a:lnTo>
                    <a:pt x="3909" y="60278"/>
                  </a:lnTo>
                  <a:cubicBezTo>
                    <a:pt x="3502" y="60875"/>
                    <a:pt x="3090" y="61467"/>
                    <a:pt x="2708" y="62079"/>
                  </a:cubicBezTo>
                  <a:cubicBezTo>
                    <a:pt x="2703" y="62088"/>
                    <a:pt x="2708" y="62094"/>
                    <a:pt x="2706" y="62102"/>
                  </a:cubicBezTo>
                  <a:cubicBezTo>
                    <a:pt x="2657" y="62131"/>
                    <a:pt x="2610" y="62160"/>
                    <a:pt x="2561" y="62186"/>
                  </a:cubicBezTo>
                  <a:cubicBezTo>
                    <a:pt x="2544" y="62114"/>
                    <a:pt x="2532" y="62042"/>
                    <a:pt x="2512" y="61972"/>
                  </a:cubicBezTo>
                  <a:cubicBezTo>
                    <a:pt x="2983" y="61412"/>
                    <a:pt x="3442" y="60841"/>
                    <a:pt x="3909" y="60278"/>
                  </a:cubicBezTo>
                  <a:close/>
                  <a:moveTo>
                    <a:pt x="9138" y="60324"/>
                  </a:moveTo>
                  <a:cubicBezTo>
                    <a:pt x="9216" y="60341"/>
                    <a:pt x="9297" y="60347"/>
                    <a:pt x="9372" y="60367"/>
                  </a:cubicBezTo>
                  <a:cubicBezTo>
                    <a:pt x="9363" y="60384"/>
                    <a:pt x="9351" y="60399"/>
                    <a:pt x="9351" y="60422"/>
                  </a:cubicBezTo>
                  <a:cubicBezTo>
                    <a:pt x="9360" y="60483"/>
                    <a:pt x="9383" y="60532"/>
                    <a:pt x="9395" y="60589"/>
                  </a:cubicBezTo>
                  <a:cubicBezTo>
                    <a:pt x="8843" y="61106"/>
                    <a:pt x="8012" y="61995"/>
                    <a:pt x="7836" y="62278"/>
                  </a:cubicBezTo>
                  <a:cubicBezTo>
                    <a:pt x="8185" y="61715"/>
                    <a:pt x="8563" y="61170"/>
                    <a:pt x="8939" y="60624"/>
                  </a:cubicBezTo>
                  <a:cubicBezTo>
                    <a:pt x="8953" y="60644"/>
                    <a:pt x="8962" y="60662"/>
                    <a:pt x="8976" y="60679"/>
                  </a:cubicBezTo>
                  <a:cubicBezTo>
                    <a:pt x="8994" y="60701"/>
                    <a:pt x="9015" y="60710"/>
                    <a:pt x="9035" y="60710"/>
                  </a:cubicBezTo>
                  <a:cubicBezTo>
                    <a:pt x="9097" y="60710"/>
                    <a:pt x="9155" y="60622"/>
                    <a:pt x="9100" y="60555"/>
                  </a:cubicBezTo>
                  <a:cubicBezTo>
                    <a:pt x="9083" y="60523"/>
                    <a:pt x="9066" y="60491"/>
                    <a:pt x="9051" y="60457"/>
                  </a:cubicBezTo>
                  <a:cubicBezTo>
                    <a:pt x="9080" y="60413"/>
                    <a:pt x="9109" y="60370"/>
                    <a:pt x="9138" y="60324"/>
                  </a:cubicBezTo>
                  <a:close/>
                  <a:moveTo>
                    <a:pt x="32938" y="40684"/>
                  </a:moveTo>
                  <a:cubicBezTo>
                    <a:pt x="26701" y="47967"/>
                    <a:pt x="20711" y="55457"/>
                    <a:pt x="14108" y="62423"/>
                  </a:cubicBezTo>
                  <a:lnTo>
                    <a:pt x="14108" y="62423"/>
                  </a:lnTo>
                  <a:cubicBezTo>
                    <a:pt x="15022" y="61455"/>
                    <a:pt x="15976" y="60288"/>
                    <a:pt x="16947" y="59042"/>
                  </a:cubicBezTo>
                  <a:cubicBezTo>
                    <a:pt x="19941" y="56103"/>
                    <a:pt x="22519" y="52607"/>
                    <a:pt x="24982" y="49053"/>
                  </a:cubicBezTo>
                  <a:cubicBezTo>
                    <a:pt x="26954" y="46914"/>
                    <a:pt x="29009" y="44850"/>
                    <a:pt x="30992" y="42719"/>
                  </a:cubicBezTo>
                  <a:cubicBezTo>
                    <a:pt x="31639" y="42038"/>
                    <a:pt x="32292" y="41362"/>
                    <a:pt x="32938" y="40684"/>
                  </a:cubicBezTo>
                  <a:close/>
                  <a:moveTo>
                    <a:pt x="26393" y="46247"/>
                  </a:moveTo>
                  <a:cubicBezTo>
                    <a:pt x="25712" y="47226"/>
                    <a:pt x="25028" y="48207"/>
                    <a:pt x="24349" y="49189"/>
                  </a:cubicBezTo>
                  <a:cubicBezTo>
                    <a:pt x="24263" y="49310"/>
                    <a:pt x="24173" y="49428"/>
                    <a:pt x="24090" y="49550"/>
                  </a:cubicBezTo>
                  <a:cubicBezTo>
                    <a:pt x="22897" y="50794"/>
                    <a:pt x="21705" y="52041"/>
                    <a:pt x="20516" y="53288"/>
                  </a:cubicBezTo>
                  <a:cubicBezTo>
                    <a:pt x="17669" y="56259"/>
                    <a:pt x="14170" y="59097"/>
                    <a:pt x="12074" y="62674"/>
                  </a:cubicBezTo>
                  <a:cubicBezTo>
                    <a:pt x="12019" y="62573"/>
                    <a:pt x="11961" y="62478"/>
                    <a:pt x="11909" y="62391"/>
                  </a:cubicBezTo>
                  <a:cubicBezTo>
                    <a:pt x="11814" y="62235"/>
                    <a:pt x="11707" y="62082"/>
                    <a:pt x="11603" y="61932"/>
                  </a:cubicBezTo>
                  <a:cubicBezTo>
                    <a:pt x="11629" y="61877"/>
                    <a:pt x="11641" y="61819"/>
                    <a:pt x="11670" y="61764"/>
                  </a:cubicBezTo>
                  <a:cubicBezTo>
                    <a:pt x="11895" y="61551"/>
                    <a:pt x="12114" y="61334"/>
                    <a:pt x="12337" y="61124"/>
                  </a:cubicBezTo>
                  <a:lnTo>
                    <a:pt x="12337" y="61124"/>
                  </a:lnTo>
                  <a:cubicBezTo>
                    <a:pt x="12335" y="61124"/>
                    <a:pt x="12333" y="61124"/>
                    <a:pt x="12331" y="61124"/>
                  </a:cubicBezTo>
                  <a:cubicBezTo>
                    <a:pt x="12261" y="61124"/>
                    <a:pt x="12205" y="61072"/>
                    <a:pt x="12152" y="60991"/>
                  </a:cubicBezTo>
                  <a:cubicBezTo>
                    <a:pt x="12712" y="60237"/>
                    <a:pt x="13471" y="59527"/>
                    <a:pt x="14216" y="58857"/>
                  </a:cubicBezTo>
                  <a:lnTo>
                    <a:pt x="14216" y="58857"/>
                  </a:lnTo>
                  <a:cubicBezTo>
                    <a:pt x="13890" y="59198"/>
                    <a:pt x="13575" y="59547"/>
                    <a:pt x="13246" y="59885"/>
                  </a:cubicBezTo>
                  <a:cubicBezTo>
                    <a:pt x="13125" y="60148"/>
                    <a:pt x="12986" y="60399"/>
                    <a:pt x="12836" y="60644"/>
                  </a:cubicBezTo>
                  <a:cubicBezTo>
                    <a:pt x="15429" y="58133"/>
                    <a:pt x="17883" y="55448"/>
                    <a:pt x="20261" y="52688"/>
                  </a:cubicBezTo>
                  <a:cubicBezTo>
                    <a:pt x="20747" y="52185"/>
                    <a:pt x="21232" y="51686"/>
                    <a:pt x="21708" y="51178"/>
                  </a:cubicBezTo>
                  <a:cubicBezTo>
                    <a:pt x="23261" y="49524"/>
                    <a:pt x="24823" y="47881"/>
                    <a:pt x="26393" y="46247"/>
                  </a:cubicBezTo>
                  <a:close/>
                  <a:moveTo>
                    <a:pt x="9499" y="61020"/>
                  </a:moveTo>
                  <a:cubicBezTo>
                    <a:pt x="9556" y="61170"/>
                    <a:pt x="9626" y="61314"/>
                    <a:pt x="9707" y="61453"/>
                  </a:cubicBezTo>
                  <a:cubicBezTo>
                    <a:pt x="9242" y="61860"/>
                    <a:pt x="8685" y="62275"/>
                    <a:pt x="8428" y="62749"/>
                  </a:cubicBezTo>
                  <a:cubicBezTo>
                    <a:pt x="8751" y="62151"/>
                    <a:pt x="9147" y="61600"/>
                    <a:pt x="9499" y="61020"/>
                  </a:cubicBezTo>
                  <a:close/>
                  <a:moveTo>
                    <a:pt x="16993" y="48323"/>
                  </a:moveTo>
                  <a:lnTo>
                    <a:pt x="16993" y="48323"/>
                  </a:lnTo>
                  <a:cubicBezTo>
                    <a:pt x="16237" y="49249"/>
                    <a:pt x="15475" y="50170"/>
                    <a:pt x="14701" y="51077"/>
                  </a:cubicBezTo>
                  <a:cubicBezTo>
                    <a:pt x="13630" y="52333"/>
                    <a:pt x="12596" y="53612"/>
                    <a:pt x="11583" y="54908"/>
                  </a:cubicBezTo>
                  <a:cubicBezTo>
                    <a:pt x="9522" y="56865"/>
                    <a:pt x="7414" y="58947"/>
                    <a:pt x="6332" y="61196"/>
                  </a:cubicBezTo>
                  <a:cubicBezTo>
                    <a:pt x="6282" y="61299"/>
                    <a:pt x="6363" y="61408"/>
                    <a:pt x="6456" y="61408"/>
                  </a:cubicBezTo>
                  <a:cubicBezTo>
                    <a:pt x="6488" y="61408"/>
                    <a:pt x="6521" y="61395"/>
                    <a:pt x="6551" y="61366"/>
                  </a:cubicBezTo>
                  <a:cubicBezTo>
                    <a:pt x="7045" y="60875"/>
                    <a:pt x="7530" y="60361"/>
                    <a:pt x="8015" y="59853"/>
                  </a:cubicBezTo>
                  <a:lnTo>
                    <a:pt x="8015" y="59853"/>
                  </a:lnTo>
                  <a:cubicBezTo>
                    <a:pt x="7582" y="60471"/>
                    <a:pt x="7157" y="61095"/>
                    <a:pt x="6756" y="61730"/>
                  </a:cubicBezTo>
                  <a:cubicBezTo>
                    <a:pt x="6686" y="61840"/>
                    <a:pt x="6787" y="61945"/>
                    <a:pt x="6890" y="61945"/>
                  </a:cubicBezTo>
                  <a:cubicBezTo>
                    <a:pt x="6935" y="61945"/>
                    <a:pt x="6979" y="61925"/>
                    <a:pt x="7010" y="61877"/>
                  </a:cubicBezTo>
                  <a:cubicBezTo>
                    <a:pt x="7530" y="61051"/>
                    <a:pt x="8093" y="60263"/>
                    <a:pt x="8676" y="59495"/>
                  </a:cubicBezTo>
                  <a:lnTo>
                    <a:pt x="8676" y="59495"/>
                  </a:lnTo>
                  <a:cubicBezTo>
                    <a:pt x="8630" y="59723"/>
                    <a:pt x="8641" y="59960"/>
                    <a:pt x="8708" y="60182"/>
                  </a:cubicBezTo>
                  <a:cubicBezTo>
                    <a:pt x="8237" y="60708"/>
                    <a:pt x="7781" y="61239"/>
                    <a:pt x="7397" y="61834"/>
                  </a:cubicBezTo>
                  <a:cubicBezTo>
                    <a:pt x="7323" y="61950"/>
                    <a:pt x="7429" y="62060"/>
                    <a:pt x="7536" y="62060"/>
                  </a:cubicBezTo>
                  <a:cubicBezTo>
                    <a:pt x="7582" y="62060"/>
                    <a:pt x="7628" y="62039"/>
                    <a:pt x="7660" y="61990"/>
                  </a:cubicBezTo>
                  <a:cubicBezTo>
                    <a:pt x="7709" y="61915"/>
                    <a:pt x="7764" y="61848"/>
                    <a:pt x="7813" y="61776"/>
                  </a:cubicBezTo>
                  <a:lnTo>
                    <a:pt x="7813" y="61776"/>
                  </a:lnTo>
                  <a:cubicBezTo>
                    <a:pt x="7668" y="62004"/>
                    <a:pt x="7518" y="62232"/>
                    <a:pt x="7377" y="62463"/>
                  </a:cubicBezTo>
                  <a:lnTo>
                    <a:pt x="7377" y="62466"/>
                  </a:lnTo>
                  <a:cubicBezTo>
                    <a:pt x="6924" y="61975"/>
                    <a:pt x="6307" y="61580"/>
                    <a:pt x="5750" y="61580"/>
                  </a:cubicBezTo>
                  <a:cubicBezTo>
                    <a:pt x="5601" y="61580"/>
                    <a:pt x="5455" y="61609"/>
                    <a:pt x="5318" y="61672"/>
                  </a:cubicBezTo>
                  <a:cubicBezTo>
                    <a:pt x="5474" y="61340"/>
                    <a:pt x="5604" y="60999"/>
                    <a:pt x="5708" y="60650"/>
                  </a:cubicBezTo>
                  <a:cubicBezTo>
                    <a:pt x="5731" y="60562"/>
                    <a:pt x="5660" y="60500"/>
                    <a:pt x="5588" y="60500"/>
                  </a:cubicBezTo>
                  <a:cubicBezTo>
                    <a:pt x="5550" y="60500"/>
                    <a:pt x="5511" y="60518"/>
                    <a:pt x="5486" y="60558"/>
                  </a:cubicBezTo>
                  <a:cubicBezTo>
                    <a:pt x="4920" y="61473"/>
                    <a:pt x="4158" y="62267"/>
                    <a:pt x="3580" y="63173"/>
                  </a:cubicBezTo>
                  <a:cubicBezTo>
                    <a:pt x="5916" y="59368"/>
                    <a:pt x="9984" y="55936"/>
                    <a:pt x="12963" y="52688"/>
                  </a:cubicBezTo>
                  <a:cubicBezTo>
                    <a:pt x="14303" y="51227"/>
                    <a:pt x="15654" y="49778"/>
                    <a:pt x="16993" y="48323"/>
                  </a:cubicBezTo>
                  <a:close/>
                  <a:moveTo>
                    <a:pt x="33074" y="42052"/>
                  </a:moveTo>
                  <a:cubicBezTo>
                    <a:pt x="29332" y="46625"/>
                    <a:pt x="25660" y="51244"/>
                    <a:pt x="22060" y="55907"/>
                  </a:cubicBezTo>
                  <a:cubicBezTo>
                    <a:pt x="20781" y="57564"/>
                    <a:pt x="19508" y="59224"/>
                    <a:pt x="18189" y="60852"/>
                  </a:cubicBezTo>
                  <a:cubicBezTo>
                    <a:pt x="17702" y="61450"/>
                    <a:pt x="15982" y="63204"/>
                    <a:pt x="15741" y="63204"/>
                  </a:cubicBezTo>
                  <a:cubicBezTo>
                    <a:pt x="15598" y="63204"/>
                    <a:pt x="15979" y="62584"/>
                    <a:pt x="17452" y="60731"/>
                  </a:cubicBezTo>
                  <a:cubicBezTo>
                    <a:pt x="19381" y="58314"/>
                    <a:pt x="21503" y="56016"/>
                    <a:pt x="23492" y="53646"/>
                  </a:cubicBezTo>
                  <a:cubicBezTo>
                    <a:pt x="26720" y="49801"/>
                    <a:pt x="29858" y="45897"/>
                    <a:pt x="33074" y="42052"/>
                  </a:cubicBezTo>
                  <a:close/>
                  <a:moveTo>
                    <a:pt x="9943" y="61834"/>
                  </a:moveTo>
                  <a:cubicBezTo>
                    <a:pt x="10053" y="61984"/>
                    <a:pt x="10166" y="62134"/>
                    <a:pt x="10287" y="62278"/>
                  </a:cubicBezTo>
                  <a:cubicBezTo>
                    <a:pt x="9707" y="62792"/>
                    <a:pt x="8737" y="63450"/>
                    <a:pt x="8485" y="64031"/>
                  </a:cubicBezTo>
                  <a:cubicBezTo>
                    <a:pt x="8829" y="63237"/>
                    <a:pt x="9424" y="62547"/>
                    <a:pt x="9943" y="61834"/>
                  </a:cubicBezTo>
                  <a:close/>
                  <a:moveTo>
                    <a:pt x="58304" y="13690"/>
                  </a:moveTo>
                  <a:cubicBezTo>
                    <a:pt x="59002" y="13725"/>
                    <a:pt x="59655" y="14190"/>
                    <a:pt x="60180" y="15376"/>
                  </a:cubicBezTo>
                  <a:cubicBezTo>
                    <a:pt x="60202" y="15420"/>
                    <a:pt x="60248" y="15448"/>
                    <a:pt x="60300" y="15448"/>
                  </a:cubicBezTo>
                  <a:cubicBezTo>
                    <a:pt x="60302" y="15448"/>
                    <a:pt x="60305" y="15448"/>
                    <a:pt x="60307" y="15448"/>
                  </a:cubicBezTo>
                  <a:lnTo>
                    <a:pt x="60307" y="15448"/>
                  </a:lnTo>
                  <a:cubicBezTo>
                    <a:pt x="58895" y="16964"/>
                    <a:pt x="57605" y="18534"/>
                    <a:pt x="56338" y="20180"/>
                  </a:cubicBezTo>
                  <a:cubicBezTo>
                    <a:pt x="52385" y="25316"/>
                    <a:pt x="48211" y="30224"/>
                    <a:pt x="44050" y="35184"/>
                  </a:cubicBezTo>
                  <a:lnTo>
                    <a:pt x="44053" y="35181"/>
                  </a:lnTo>
                  <a:lnTo>
                    <a:pt x="44053" y="35181"/>
                  </a:lnTo>
                  <a:cubicBezTo>
                    <a:pt x="36345" y="44376"/>
                    <a:pt x="28859" y="53753"/>
                    <a:pt x="21246" y="63023"/>
                  </a:cubicBezTo>
                  <a:cubicBezTo>
                    <a:pt x="20432" y="64015"/>
                    <a:pt x="20090" y="64394"/>
                    <a:pt x="20044" y="64394"/>
                  </a:cubicBezTo>
                  <a:cubicBezTo>
                    <a:pt x="19907" y="64394"/>
                    <a:pt x="22316" y="61123"/>
                    <a:pt x="22744" y="60529"/>
                  </a:cubicBezTo>
                  <a:cubicBezTo>
                    <a:pt x="24661" y="57864"/>
                    <a:pt x="26827" y="55370"/>
                    <a:pt x="28940" y="52861"/>
                  </a:cubicBezTo>
                  <a:cubicBezTo>
                    <a:pt x="32566" y="48556"/>
                    <a:pt x="36025" y="44122"/>
                    <a:pt x="39515" y="39708"/>
                  </a:cubicBezTo>
                  <a:cubicBezTo>
                    <a:pt x="43184" y="35063"/>
                    <a:pt x="47047" y="30562"/>
                    <a:pt x="50884" y="26055"/>
                  </a:cubicBezTo>
                  <a:cubicBezTo>
                    <a:pt x="53941" y="22467"/>
                    <a:pt x="57513" y="19037"/>
                    <a:pt x="59816" y="14888"/>
                  </a:cubicBezTo>
                  <a:cubicBezTo>
                    <a:pt x="59875" y="14783"/>
                    <a:pt x="59783" y="14667"/>
                    <a:pt x="59686" y="14667"/>
                  </a:cubicBezTo>
                  <a:cubicBezTo>
                    <a:pt x="59653" y="14667"/>
                    <a:pt x="59620" y="14681"/>
                    <a:pt x="59591" y="14712"/>
                  </a:cubicBezTo>
                  <a:cubicBezTo>
                    <a:pt x="57533" y="16938"/>
                    <a:pt x="55500" y="19187"/>
                    <a:pt x="53494" y="21459"/>
                  </a:cubicBezTo>
                  <a:cubicBezTo>
                    <a:pt x="55408" y="19129"/>
                    <a:pt x="57279" y="16771"/>
                    <a:pt x="59074" y="14354"/>
                  </a:cubicBezTo>
                  <a:cubicBezTo>
                    <a:pt x="59156" y="14244"/>
                    <a:pt x="59040" y="14118"/>
                    <a:pt x="58927" y="14118"/>
                  </a:cubicBezTo>
                  <a:cubicBezTo>
                    <a:pt x="58891" y="14118"/>
                    <a:pt x="58855" y="14131"/>
                    <a:pt x="58826" y="14161"/>
                  </a:cubicBezTo>
                  <a:cubicBezTo>
                    <a:pt x="58093" y="14920"/>
                    <a:pt x="57383" y="15699"/>
                    <a:pt x="56661" y="16470"/>
                  </a:cubicBezTo>
                  <a:cubicBezTo>
                    <a:pt x="57354" y="15679"/>
                    <a:pt x="58024" y="14871"/>
                    <a:pt x="58636" y="14025"/>
                  </a:cubicBezTo>
                  <a:cubicBezTo>
                    <a:pt x="58717" y="13911"/>
                    <a:pt x="58610" y="13809"/>
                    <a:pt x="58501" y="13809"/>
                  </a:cubicBezTo>
                  <a:cubicBezTo>
                    <a:pt x="58466" y="13809"/>
                    <a:pt x="58431" y="13819"/>
                    <a:pt x="58402" y="13843"/>
                  </a:cubicBezTo>
                  <a:cubicBezTo>
                    <a:pt x="58052" y="14126"/>
                    <a:pt x="57726" y="14432"/>
                    <a:pt x="57385" y="14721"/>
                  </a:cubicBezTo>
                  <a:cubicBezTo>
                    <a:pt x="57686" y="14389"/>
                    <a:pt x="57986" y="14060"/>
                    <a:pt x="58289" y="13730"/>
                  </a:cubicBezTo>
                  <a:cubicBezTo>
                    <a:pt x="58301" y="13716"/>
                    <a:pt x="58298" y="13702"/>
                    <a:pt x="58304" y="13690"/>
                  </a:cubicBezTo>
                  <a:close/>
                  <a:moveTo>
                    <a:pt x="23310" y="40383"/>
                  </a:moveTo>
                  <a:lnTo>
                    <a:pt x="23310" y="40383"/>
                  </a:lnTo>
                  <a:cubicBezTo>
                    <a:pt x="22167" y="41833"/>
                    <a:pt x="21027" y="43279"/>
                    <a:pt x="19883" y="44725"/>
                  </a:cubicBezTo>
                  <a:cubicBezTo>
                    <a:pt x="19857" y="44754"/>
                    <a:pt x="19826" y="44786"/>
                    <a:pt x="19800" y="44815"/>
                  </a:cubicBezTo>
                  <a:cubicBezTo>
                    <a:pt x="16607" y="48250"/>
                    <a:pt x="13442" y="51712"/>
                    <a:pt x="10307" y="55202"/>
                  </a:cubicBezTo>
                  <a:cubicBezTo>
                    <a:pt x="7931" y="57835"/>
                    <a:pt x="4894" y="60491"/>
                    <a:pt x="3173" y="63606"/>
                  </a:cubicBezTo>
                  <a:cubicBezTo>
                    <a:pt x="3150" y="63650"/>
                    <a:pt x="3186" y="63688"/>
                    <a:pt x="3224" y="63688"/>
                  </a:cubicBezTo>
                  <a:cubicBezTo>
                    <a:pt x="3241" y="63688"/>
                    <a:pt x="3259" y="63680"/>
                    <a:pt x="3271" y="63661"/>
                  </a:cubicBezTo>
                  <a:cubicBezTo>
                    <a:pt x="3339" y="63541"/>
                    <a:pt x="3422" y="63422"/>
                    <a:pt x="3501" y="63303"/>
                  </a:cubicBezTo>
                  <a:lnTo>
                    <a:pt x="3501" y="63303"/>
                  </a:lnTo>
                  <a:cubicBezTo>
                    <a:pt x="3332" y="63574"/>
                    <a:pt x="3186" y="63862"/>
                    <a:pt x="3066" y="64161"/>
                  </a:cubicBezTo>
                  <a:cubicBezTo>
                    <a:pt x="3053" y="64193"/>
                    <a:pt x="3085" y="64220"/>
                    <a:pt x="3116" y="64220"/>
                  </a:cubicBezTo>
                  <a:cubicBezTo>
                    <a:pt x="3132" y="64220"/>
                    <a:pt x="3147" y="64213"/>
                    <a:pt x="3156" y="64195"/>
                  </a:cubicBezTo>
                  <a:cubicBezTo>
                    <a:pt x="3673" y="63162"/>
                    <a:pt x="4432" y="62307"/>
                    <a:pt x="5139" y="61409"/>
                  </a:cubicBezTo>
                  <a:lnTo>
                    <a:pt x="5139" y="61409"/>
                  </a:lnTo>
                  <a:cubicBezTo>
                    <a:pt x="4637" y="62397"/>
                    <a:pt x="3866" y="63220"/>
                    <a:pt x="3462" y="64256"/>
                  </a:cubicBezTo>
                  <a:cubicBezTo>
                    <a:pt x="3439" y="64315"/>
                    <a:pt x="3496" y="64369"/>
                    <a:pt x="3549" y="64369"/>
                  </a:cubicBezTo>
                  <a:cubicBezTo>
                    <a:pt x="3570" y="64369"/>
                    <a:pt x="3589" y="64361"/>
                    <a:pt x="3603" y="64343"/>
                  </a:cubicBezTo>
                  <a:cubicBezTo>
                    <a:pt x="3933" y="63930"/>
                    <a:pt x="4262" y="63468"/>
                    <a:pt x="4571" y="62994"/>
                  </a:cubicBezTo>
                  <a:lnTo>
                    <a:pt x="4571" y="62994"/>
                  </a:lnTo>
                  <a:cubicBezTo>
                    <a:pt x="4562" y="63046"/>
                    <a:pt x="4550" y="63101"/>
                    <a:pt x="4542" y="63150"/>
                  </a:cubicBezTo>
                  <a:cubicBezTo>
                    <a:pt x="4458" y="63622"/>
                    <a:pt x="3971" y="64644"/>
                    <a:pt x="3487" y="64644"/>
                  </a:cubicBezTo>
                  <a:cubicBezTo>
                    <a:pt x="3267" y="64644"/>
                    <a:pt x="3047" y="64432"/>
                    <a:pt x="2867" y="63858"/>
                  </a:cubicBezTo>
                  <a:cubicBezTo>
                    <a:pt x="2723" y="63396"/>
                    <a:pt x="2694" y="62862"/>
                    <a:pt x="2602" y="62359"/>
                  </a:cubicBezTo>
                  <a:cubicBezTo>
                    <a:pt x="3318" y="62004"/>
                    <a:pt x="3944" y="61513"/>
                    <a:pt x="4522" y="60956"/>
                  </a:cubicBezTo>
                  <a:lnTo>
                    <a:pt x="4522" y="60956"/>
                  </a:lnTo>
                  <a:cubicBezTo>
                    <a:pt x="3907" y="61681"/>
                    <a:pt x="3321" y="62437"/>
                    <a:pt x="2812" y="63263"/>
                  </a:cubicBezTo>
                  <a:cubicBezTo>
                    <a:pt x="2768" y="63337"/>
                    <a:pt x="2831" y="63401"/>
                    <a:pt x="2898" y="63401"/>
                  </a:cubicBezTo>
                  <a:cubicBezTo>
                    <a:pt x="2927" y="63401"/>
                    <a:pt x="2958" y="63388"/>
                    <a:pt x="2980" y="63358"/>
                  </a:cubicBezTo>
                  <a:cubicBezTo>
                    <a:pt x="5468" y="59845"/>
                    <a:pt x="8754" y="56897"/>
                    <a:pt x="11563" y="53635"/>
                  </a:cubicBezTo>
                  <a:cubicBezTo>
                    <a:pt x="14511" y="50214"/>
                    <a:pt x="17556" y="46876"/>
                    <a:pt x="20539" y="43484"/>
                  </a:cubicBezTo>
                  <a:cubicBezTo>
                    <a:pt x="21454" y="42442"/>
                    <a:pt x="22383" y="41414"/>
                    <a:pt x="23310" y="40383"/>
                  </a:cubicBezTo>
                  <a:close/>
                  <a:moveTo>
                    <a:pt x="10503" y="62524"/>
                  </a:moveTo>
                  <a:cubicBezTo>
                    <a:pt x="10570" y="62602"/>
                    <a:pt x="10636" y="62680"/>
                    <a:pt x="10703" y="62755"/>
                  </a:cubicBezTo>
                  <a:cubicBezTo>
                    <a:pt x="10036" y="63433"/>
                    <a:pt x="9392" y="64135"/>
                    <a:pt x="8742" y="64833"/>
                  </a:cubicBezTo>
                  <a:cubicBezTo>
                    <a:pt x="8815" y="64735"/>
                    <a:pt x="8881" y="64634"/>
                    <a:pt x="8950" y="64539"/>
                  </a:cubicBezTo>
                  <a:cubicBezTo>
                    <a:pt x="9444" y="63849"/>
                    <a:pt x="9966" y="63182"/>
                    <a:pt x="10503" y="62524"/>
                  </a:cubicBezTo>
                  <a:close/>
                  <a:moveTo>
                    <a:pt x="11657" y="64457"/>
                  </a:moveTo>
                  <a:cubicBezTo>
                    <a:pt x="11781" y="64457"/>
                    <a:pt x="11263" y="65140"/>
                    <a:pt x="11240" y="65263"/>
                  </a:cubicBezTo>
                  <a:lnTo>
                    <a:pt x="11240" y="65263"/>
                  </a:lnTo>
                  <a:cubicBezTo>
                    <a:pt x="11246" y="65227"/>
                    <a:pt x="11218" y="65204"/>
                    <a:pt x="11192" y="65204"/>
                  </a:cubicBezTo>
                  <a:cubicBezTo>
                    <a:pt x="11174" y="65204"/>
                    <a:pt x="11158" y="65214"/>
                    <a:pt x="11153" y="65238"/>
                  </a:cubicBezTo>
                  <a:lnTo>
                    <a:pt x="11150" y="65240"/>
                  </a:lnTo>
                  <a:lnTo>
                    <a:pt x="11110" y="65391"/>
                  </a:lnTo>
                  <a:cubicBezTo>
                    <a:pt x="11107" y="65399"/>
                    <a:pt x="11113" y="65405"/>
                    <a:pt x="11115" y="65414"/>
                  </a:cubicBezTo>
                  <a:cubicBezTo>
                    <a:pt x="11076" y="65412"/>
                    <a:pt x="11036" y="65410"/>
                    <a:pt x="10997" y="65410"/>
                  </a:cubicBezTo>
                  <a:cubicBezTo>
                    <a:pt x="10872" y="65410"/>
                    <a:pt x="10747" y="65421"/>
                    <a:pt x="10622" y="65445"/>
                  </a:cubicBezTo>
                  <a:cubicBezTo>
                    <a:pt x="10547" y="65460"/>
                    <a:pt x="10472" y="65486"/>
                    <a:pt x="10402" y="65520"/>
                  </a:cubicBezTo>
                  <a:cubicBezTo>
                    <a:pt x="10674" y="65278"/>
                    <a:pt x="10942" y="65030"/>
                    <a:pt x="11214" y="64787"/>
                  </a:cubicBezTo>
                  <a:cubicBezTo>
                    <a:pt x="11482" y="64548"/>
                    <a:pt x="11612" y="64457"/>
                    <a:pt x="11657" y="64457"/>
                  </a:cubicBezTo>
                  <a:close/>
                  <a:moveTo>
                    <a:pt x="11840" y="64623"/>
                  </a:moveTo>
                  <a:lnTo>
                    <a:pt x="11840" y="64623"/>
                  </a:lnTo>
                  <a:cubicBezTo>
                    <a:pt x="11970" y="65112"/>
                    <a:pt x="12015" y="65608"/>
                    <a:pt x="11771" y="65608"/>
                  </a:cubicBezTo>
                  <a:cubicBezTo>
                    <a:pt x="11728" y="65608"/>
                    <a:pt x="11675" y="65593"/>
                    <a:pt x="11612" y="65558"/>
                  </a:cubicBezTo>
                  <a:cubicBezTo>
                    <a:pt x="11494" y="65497"/>
                    <a:pt x="11370" y="65454"/>
                    <a:pt x="11237" y="65434"/>
                  </a:cubicBezTo>
                  <a:cubicBezTo>
                    <a:pt x="11465" y="65353"/>
                    <a:pt x="11684" y="64960"/>
                    <a:pt x="11840" y="64623"/>
                  </a:cubicBezTo>
                  <a:close/>
                  <a:moveTo>
                    <a:pt x="11439" y="63676"/>
                  </a:moveTo>
                  <a:cubicBezTo>
                    <a:pt x="11456" y="63699"/>
                    <a:pt x="11476" y="63719"/>
                    <a:pt x="11494" y="63742"/>
                  </a:cubicBezTo>
                  <a:lnTo>
                    <a:pt x="11494" y="63745"/>
                  </a:lnTo>
                  <a:cubicBezTo>
                    <a:pt x="11560" y="63837"/>
                    <a:pt x="11644" y="64016"/>
                    <a:pt x="11719" y="64224"/>
                  </a:cubicBezTo>
                  <a:cubicBezTo>
                    <a:pt x="11081" y="64631"/>
                    <a:pt x="10555" y="65134"/>
                    <a:pt x="9987" y="65645"/>
                  </a:cubicBezTo>
                  <a:cubicBezTo>
                    <a:pt x="10541" y="65145"/>
                    <a:pt x="11012" y="64334"/>
                    <a:pt x="11439" y="63676"/>
                  </a:cubicBezTo>
                  <a:close/>
                  <a:moveTo>
                    <a:pt x="9306" y="61069"/>
                  </a:moveTo>
                  <a:cubicBezTo>
                    <a:pt x="8924" y="61454"/>
                    <a:pt x="8318" y="62341"/>
                    <a:pt x="7946" y="63023"/>
                  </a:cubicBezTo>
                  <a:cubicBezTo>
                    <a:pt x="7892" y="63118"/>
                    <a:pt x="7971" y="63247"/>
                    <a:pt x="8069" y="63247"/>
                  </a:cubicBezTo>
                  <a:cubicBezTo>
                    <a:pt x="8093" y="63247"/>
                    <a:pt x="8118" y="63240"/>
                    <a:pt x="8142" y="63222"/>
                  </a:cubicBezTo>
                  <a:cubicBezTo>
                    <a:pt x="8448" y="62997"/>
                    <a:pt x="8627" y="62862"/>
                    <a:pt x="8921" y="62625"/>
                  </a:cubicBezTo>
                  <a:cubicBezTo>
                    <a:pt x="9083" y="62492"/>
                    <a:pt x="9236" y="62348"/>
                    <a:pt x="9389" y="62209"/>
                  </a:cubicBezTo>
                  <a:lnTo>
                    <a:pt x="9389" y="62209"/>
                  </a:lnTo>
                  <a:cubicBezTo>
                    <a:pt x="8910" y="62890"/>
                    <a:pt x="8393" y="63528"/>
                    <a:pt x="8052" y="64317"/>
                  </a:cubicBezTo>
                  <a:cubicBezTo>
                    <a:pt x="8005" y="64428"/>
                    <a:pt x="8082" y="64531"/>
                    <a:pt x="8177" y="64531"/>
                  </a:cubicBezTo>
                  <a:cubicBezTo>
                    <a:pt x="8210" y="64531"/>
                    <a:pt x="8245" y="64519"/>
                    <a:pt x="8278" y="64490"/>
                  </a:cubicBezTo>
                  <a:cubicBezTo>
                    <a:pt x="8633" y="64184"/>
                    <a:pt x="8988" y="63875"/>
                    <a:pt x="9337" y="63563"/>
                  </a:cubicBezTo>
                  <a:lnTo>
                    <a:pt x="9337" y="63563"/>
                  </a:lnTo>
                  <a:cubicBezTo>
                    <a:pt x="8780" y="64305"/>
                    <a:pt x="8246" y="65059"/>
                    <a:pt x="7720" y="65821"/>
                  </a:cubicBezTo>
                  <a:cubicBezTo>
                    <a:pt x="7769" y="65544"/>
                    <a:pt x="7844" y="65261"/>
                    <a:pt x="7896" y="65009"/>
                  </a:cubicBezTo>
                  <a:cubicBezTo>
                    <a:pt x="7995" y="64519"/>
                    <a:pt x="8119" y="63921"/>
                    <a:pt x="7977" y="63433"/>
                  </a:cubicBezTo>
                  <a:cubicBezTo>
                    <a:pt x="7911" y="63200"/>
                    <a:pt x="7773" y="62952"/>
                    <a:pt x="7592" y="62710"/>
                  </a:cubicBezTo>
                  <a:lnTo>
                    <a:pt x="7592" y="62710"/>
                  </a:lnTo>
                  <a:cubicBezTo>
                    <a:pt x="8209" y="62208"/>
                    <a:pt x="8743" y="61634"/>
                    <a:pt x="9306" y="61069"/>
                  </a:cubicBezTo>
                  <a:close/>
                  <a:moveTo>
                    <a:pt x="43848" y="29704"/>
                  </a:moveTo>
                  <a:lnTo>
                    <a:pt x="43848" y="29704"/>
                  </a:lnTo>
                  <a:cubicBezTo>
                    <a:pt x="37843" y="36737"/>
                    <a:pt x="32248" y="44113"/>
                    <a:pt x="26549" y="51400"/>
                  </a:cubicBezTo>
                  <a:cubicBezTo>
                    <a:pt x="24352" y="54215"/>
                    <a:pt x="22132" y="57010"/>
                    <a:pt x="19924" y="59816"/>
                  </a:cubicBezTo>
                  <a:cubicBezTo>
                    <a:pt x="19003" y="60985"/>
                    <a:pt x="18085" y="62157"/>
                    <a:pt x="17172" y="63332"/>
                  </a:cubicBezTo>
                  <a:cubicBezTo>
                    <a:pt x="16814" y="63771"/>
                    <a:pt x="16462" y="64218"/>
                    <a:pt x="16116" y="64672"/>
                  </a:cubicBezTo>
                  <a:cubicBezTo>
                    <a:pt x="16070" y="64602"/>
                    <a:pt x="16029" y="64542"/>
                    <a:pt x="15997" y="64498"/>
                  </a:cubicBezTo>
                  <a:cubicBezTo>
                    <a:pt x="15959" y="64445"/>
                    <a:pt x="15903" y="64419"/>
                    <a:pt x="15849" y="64419"/>
                  </a:cubicBezTo>
                  <a:cubicBezTo>
                    <a:pt x="15783" y="64419"/>
                    <a:pt x="15718" y="64459"/>
                    <a:pt x="15691" y="64539"/>
                  </a:cubicBezTo>
                  <a:cubicBezTo>
                    <a:pt x="15328" y="65578"/>
                    <a:pt x="14942" y="65975"/>
                    <a:pt x="14554" y="65975"/>
                  </a:cubicBezTo>
                  <a:cubicBezTo>
                    <a:pt x="13715" y="65975"/>
                    <a:pt x="12864" y="64113"/>
                    <a:pt x="12198" y="62890"/>
                  </a:cubicBezTo>
                  <a:cubicBezTo>
                    <a:pt x="12207" y="62888"/>
                    <a:pt x="12218" y="62890"/>
                    <a:pt x="12230" y="62885"/>
                  </a:cubicBezTo>
                  <a:cubicBezTo>
                    <a:pt x="13298" y="62183"/>
                    <a:pt x="14314" y="61415"/>
                    <a:pt x="15279" y="60581"/>
                  </a:cubicBezTo>
                  <a:lnTo>
                    <a:pt x="15279" y="60581"/>
                  </a:lnTo>
                  <a:cubicBezTo>
                    <a:pt x="14467" y="61643"/>
                    <a:pt x="13653" y="62706"/>
                    <a:pt x="12825" y="63754"/>
                  </a:cubicBezTo>
                  <a:cubicBezTo>
                    <a:pt x="12743" y="63855"/>
                    <a:pt x="12824" y="63988"/>
                    <a:pt x="12923" y="63988"/>
                  </a:cubicBezTo>
                  <a:cubicBezTo>
                    <a:pt x="12953" y="63988"/>
                    <a:pt x="12986" y="63975"/>
                    <a:pt x="13015" y="63944"/>
                  </a:cubicBezTo>
                  <a:cubicBezTo>
                    <a:pt x="22245" y="54385"/>
                    <a:pt x="30337" y="43833"/>
                    <a:pt x="39232" y="33974"/>
                  </a:cubicBezTo>
                  <a:cubicBezTo>
                    <a:pt x="40248" y="32848"/>
                    <a:pt x="41270" y="31731"/>
                    <a:pt x="42301" y="30619"/>
                  </a:cubicBezTo>
                  <a:lnTo>
                    <a:pt x="42301" y="30619"/>
                  </a:lnTo>
                  <a:cubicBezTo>
                    <a:pt x="39934" y="33469"/>
                    <a:pt x="37584" y="36333"/>
                    <a:pt x="35156" y="39125"/>
                  </a:cubicBezTo>
                  <a:cubicBezTo>
                    <a:pt x="31082" y="43807"/>
                    <a:pt x="27248" y="48660"/>
                    <a:pt x="23284" y="53433"/>
                  </a:cubicBezTo>
                  <a:cubicBezTo>
                    <a:pt x="20443" y="56851"/>
                    <a:pt x="16586" y="60159"/>
                    <a:pt x="14932" y="64348"/>
                  </a:cubicBezTo>
                  <a:cubicBezTo>
                    <a:pt x="14890" y="64452"/>
                    <a:pt x="14987" y="64532"/>
                    <a:pt x="15080" y="64532"/>
                  </a:cubicBezTo>
                  <a:cubicBezTo>
                    <a:pt x="15117" y="64532"/>
                    <a:pt x="15153" y="64520"/>
                    <a:pt x="15180" y="64493"/>
                  </a:cubicBezTo>
                  <a:cubicBezTo>
                    <a:pt x="22539" y="57333"/>
                    <a:pt x="28579" y="48401"/>
                    <a:pt x="34942" y="40352"/>
                  </a:cubicBezTo>
                  <a:cubicBezTo>
                    <a:pt x="37812" y="36720"/>
                    <a:pt x="40800" y="33186"/>
                    <a:pt x="43848" y="29704"/>
                  </a:cubicBezTo>
                  <a:close/>
                  <a:moveTo>
                    <a:pt x="10887" y="62986"/>
                  </a:moveTo>
                  <a:cubicBezTo>
                    <a:pt x="11029" y="63150"/>
                    <a:pt x="11162" y="63318"/>
                    <a:pt x="11294" y="63491"/>
                  </a:cubicBezTo>
                  <a:lnTo>
                    <a:pt x="11292" y="63491"/>
                  </a:lnTo>
                  <a:cubicBezTo>
                    <a:pt x="10249" y="64366"/>
                    <a:pt x="9470" y="65468"/>
                    <a:pt x="8558" y="66470"/>
                  </a:cubicBezTo>
                  <a:cubicBezTo>
                    <a:pt x="8806" y="66095"/>
                    <a:pt x="9054" y="65723"/>
                    <a:pt x="9305" y="65353"/>
                  </a:cubicBezTo>
                  <a:cubicBezTo>
                    <a:pt x="9839" y="64568"/>
                    <a:pt x="10368" y="63780"/>
                    <a:pt x="10887" y="62986"/>
                  </a:cubicBezTo>
                  <a:close/>
                  <a:moveTo>
                    <a:pt x="58961" y="15873"/>
                  </a:moveTo>
                  <a:cubicBezTo>
                    <a:pt x="59031" y="15873"/>
                    <a:pt x="58588" y="16499"/>
                    <a:pt x="57155" y="18318"/>
                  </a:cubicBezTo>
                  <a:cubicBezTo>
                    <a:pt x="54351" y="21881"/>
                    <a:pt x="51210" y="25221"/>
                    <a:pt x="48277" y="28679"/>
                  </a:cubicBezTo>
                  <a:cubicBezTo>
                    <a:pt x="43040" y="34855"/>
                    <a:pt x="38031" y="41192"/>
                    <a:pt x="32979" y="47517"/>
                  </a:cubicBezTo>
                  <a:cubicBezTo>
                    <a:pt x="28169" y="53539"/>
                    <a:pt x="22848" y="59134"/>
                    <a:pt x="18939" y="65821"/>
                  </a:cubicBezTo>
                  <a:cubicBezTo>
                    <a:pt x="18881" y="65922"/>
                    <a:pt x="18971" y="66034"/>
                    <a:pt x="19066" y="66043"/>
                  </a:cubicBezTo>
                  <a:cubicBezTo>
                    <a:pt x="18794" y="66431"/>
                    <a:pt x="18503" y="66584"/>
                    <a:pt x="18213" y="66584"/>
                  </a:cubicBezTo>
                  <a:cubicBezTo>
                    <a:pt x="17471" y="66584"/>
                    <a:pt x="16730" y="65580"/>
                    <a:pt x="16292" y="64934"/>
                  </a:cubicBezTo>
                  <a:lnTo>
                    <a:pt x="16292" y="64932"/>
                  </a:lnTo>
                  <a:cubicBezTo>
                    <a:pt x="17164" y="63808"/>
                    <a:pt x="18036" y="62683"/>
                    <a:pt x="18905" y="61557"/>
                  </a:cubicBezTo>
                  <a:cubicBezTo>
                    <a:pt x="19251" y="61202"/>
                    <a:pt x="19592" y="60846"/>
                    <a:pt x="19906" y="60491"/>
                  </a:cubicBezTo>
                  <a:cubicBezTo>
                    <a:pt x="23293" y="56657"/>
                    <a:pt x="26665" y="52844"/>
                    <a:pt x="29973" y="48958"/>
                  </a:cubicBezTo>
                  <a:lnTo>
                    <a:pt x="29973" y="48958"/>
                  </a:lnTo>
                  <a:lnTo>
                    <a:pt x="29223" y="49939"/>
                  </a:lnTo>
                  <a:cubicBezTo>
                    <a:pt x="28466" y="50930"/>
                    <a:pt x="27739" y="51943"/>
                    <a:pt x="27003" y="52950"/>
                  </a:cubicBezTo>
                  <a:cubicBezTo>
                    <a:pt x="27840" y="51975"/>
                    <a:pt x="28686" y="51005"/>
                    <a:pt x="29540" y="50037"/>
                  </a:cubicBezTo>
                  <a:cubicBezTo>
                    <a:pt x="31968" y="46868"/>
                    <a:pt x="34471" y="43755"/>
                    <a:pt x="36974" y="40640"/>
                  </a:cubicBezTo>
                  <a:lnTo>
                    <a:pt x="37073" y="40519"/>
                  </a:lnTo>
                  <a:cubicBezTo>
                    <a:pt x="39039" y="38224"/>
                    <a:pt x="41028" y="35946"/>
                    <a:pt x="43023" y="33674"/>
                  </a:cubicBezTo>
                  <a:lnTo>
                    <a:pt x="43023" y="33674"/>
                  </a:lnTo>
                  <a:cubicBezTo>
                    <a:pt x="41031" y="36059"/>
                    <a:pt x="39053" y="38452"/>
                    <a:pt x="37090" y="40857"/>
                  </a:cubicBezTo>
                  <a:cubicBezTo>
                    <a:pt x="34919" y="43516"/>
                    <a:pt x="32780" y="46204"/>
                    <a:pt x="30591" y="48848"/>
                  </a:cubicBezTo>
                  <a:cubicBezTo>
                    <a:pt x="32872" y="46264"/>
                    <a:pt x="35156" y="43689"/>
                    <a:pt x="37295" y="41062"/>
                  </a:cubicBezTo>
                  <a:cubicBezTo>
                    <a:pt x="42385" y="34809"/>
                    <a:pt x="47613" y="28671"/>
                    <a:pt x="52905" y="22588"/>
                  </a:cubicBezTo>
                  <a:cubicBezTo>
                    <a:pt x="54037" y="21286"/>
                    <a:pt x="55183" y="19998"/>
                    <a:pt x="56329" y="18711"/>
                  </a:cubicBezTo>
                  <a:cubicBezTo>
                    <a:pt x="56933" y="18033"/>
                    <a:pt x="58832" y="15873"/>
                    <a:pt x="58961" y="15873"/>
                  </a:cubicBezTo>
                  <a:close/>
                  <a:moveTo>
                    <a:pt x="10598" y="63243"/>
                  </a:moveTo>
                  <a:cubicBezTo>
                    <a:pt x="9668" y="64201"/>
                    <a:pt x="8787" y="65610"/>
                    <a:pt x="7974" y="66872"/>
                  </a:cubicBezTo>
                  <a:cubicBezTo>
                    <a:pt x="7862" y="66713"/>
                    <a:pt x="7761" y="66549"/>
                    <a:pt x="7672" y="66380"/>
                  </a:cubicBezTo>
                  <a:lnTo>
                    <a:pt x="7672" y="66380"/>
                  </a:lnTo>
                  <a:cubicBezTo>
                    <a:pt x="8634" y="65323"/>
                    <a:pt x="9602" y="64269"/>
                    <a:pt x="10598" y="63243"/>
                  </a:cubicBezTo>
                  <a:close/>
                  <a:moveTo>
                    <a:pt x="11047" y="63873"/>
                  </a:moveTo>
                  <a:lnTo>
                    <a:pt x="11047" y="63873"/>
                  </a:lnTo>
                  <a:cubicBezTo>
                    <a:pt x="11057" y="63873"/>
                    <a:pt x="10983" y="63989"/>
                    <a:pt x="10757" y="64311"/>
                  </a:cubicBezTo>
                  <a:cubicBezTo>
                    <a:pt x="10371" y="64859"/>
                    <a:pt x="9969" y="65393"/>
                    <a:pt x="9603" y="65956"/>
                  </a:cubicBezTo>
                  <a:cubicBezTo>
                    <a:pt x="9553" y="66032"/>
                    <a:pt x="9619" y="66098"/>
                    <a:pt x="9689" y="66098"/>
                  </a:cubicBezTo>
                  <a:cubicBezTo>
                    <a:pt x="9712" y="66098"/>
                    <a:pt x="9736" y="66091"/>
                    <a:pt x="9756" y="66075"/>
                  </a:cubicBezTo>
                  <a:cubicBezTo>
                    <a:pt x="9839" y="66011"/>
                    <a:pt x="9912" y="65942"/>
                    <a:pt x="9990" y="65876"/>
                  </a:cubicBezTo>
                  <a:lnTo>
                    <a:pt x="9990" y="65876"/>
                  </a:lnTo>
                  <a:cubicBezTo>
                    <a:pt x="9718" y="66196"/>
                    <a:pt x="9513" y="66618"/>
                    <a:pt x="9343" y="66886"/>
                  </a:cubicBezTo>
                  <a:lnTo>
                    <a:pt x="9343" y="66889"/>
                  </a:lnTo>
                  <a:cubicBezTo>
                    <a:pt x="9143" y="67234"/>
                    <a:pt x="8931" y="67404"/>
                    <a:pt x="8706" y="67404"/>
                  </a:cubicBezTo>
                  <a:cubicBezTo>
                    <a:pt x="8547" y="67404"/>
                    <a:pt x="8381" y="67319"/>
                    <a:pt x="8208" y="67149"/>
                  </a:cubicBezTo>
                  <a:cubicBezTo>
                    <a:pt x="9048" y="66387"/>
                    <a:pt x="9712" y="65468"/>
                    <a:pt x="10446" y="64605"/>
                  </a:cubicBezTo>
                  <a:cubicBezTo>
                    <a:pt x="10589" y="64436"/>
                    <a:pt x="11024" y="63873"/>
                    <a:pt x="11047" y="63873"/>
                  </a:cubicBezTo>
                  <a:close/>
                  <a:moveTo>
                    <a:pt x="51544" y="0"/>
                  </a:moveTo>
                  <a:cubicBezTo>
                    <a:pt x="51532" y="0"/>
                    <a:pt x="51520" y="1"/>
                    <a:pt x="51508" y="3"/>
                  </a:cubicBezTo>
                  <a:cubicBezTo>
                    <a:pt x="45670" y="863"/>
                    <a:pt x="40863" y="4740"/>
                    <a:pt x="38597" y="10125"/>
                  </a:cubicBezTo>
                  <a:cubicBezTo>
                    <a:pt x="37809" y="12001"/>
                    <a:pt x="37656" y="13439"/>
                    <a:pt x="37939" y="14675"/>
                  </a:cubicBezTo>
                  <a:cubicBezTo>
                    <a:pt x="37901" y="14724"/>
                    <a:pt x="37858" y="14770"/>
                    <a:pt x="37820" y="14819"/>
                  </a:cubicBezTo>
                  <a:cubicBezTo>
                    <a:pt x="37739" y="14922"/>
                    <a:pt x="37806" y="15060"/>
                    <a:pt x="37917" y="15060"/>
                  </a:cubicBezTo>
                  <a:cubicBezTo>
                    <a:pt x="37940" y="15060"/>
                    <a:pt x="37965" y="15055"/>
                    <a:pt x="37991" y="15041"/>
                  </a:cubicBezTo>
                  <a:cubicBezTo>
                    <a:pt x="38002" y="15035"/>
                    <a:pt x="38014" y="15030"/>
                    <a:pt x="38025" y="15024"/>
                  </a:cubicBezTo>
                  <a:cubicBezTo>
                    <a:pt x="38467" y="16459"/>
                    <a:pt x="39524" y="17634"/>
                    <a:pt x="40895" y="18927"/>
                  </a:cubicBezTo>
                  <a:cubicBezTo>
                    <a:pt x="40906" y="18996"/>
                    <a:pt x="40964" y="19048"/>
                    <a:pt x="41033" y="19057"/>
                  </a:cubicBezTo>
                  <a:cubicBezTo>
                    <a:pt x="41172" y="19187"/>
                    <a:pt x="41316" y="19320"/>
                    <a:pt x="41461" y="19453"/>
                  </a:cubicBezTo>
                  <a:lnTo>
                    <a:pt x="41443" y="19476"/>
                  </a:lnTo>
                  <a:cubicBezTo>
                    <a:pt x="41360" y="19588"/>
                    <a:pt x="41477" y="19713"/>
                    <a:pt x="41594" y="19713"/>
                  </a:cubicBezTo>
                  <a:cubicBezTo>
                    <a:pt x="41618" y="19713"/>
                    <a:pt x="41643" y="19708"/>
                    <a:pt x="41666" y="19695"/>
                  </a:cubicBezTo>
                  <a:lnTo>
                    <a:pt x="41700" y="19675"/>
                  </a:lnTo>
                  <a:cubicBezTo>
                    <a:pt x="42102" y="20041"/>
                    <a:pt x="42520" y="20423"/>
                    <a:pt x="42956" y="20830"/>
                  </a:cubicBezTo>
                  <a:cubicBezTo>
                    <a:pt x="42973" y="20846"/>
                    <a:pt x="42992" y="20853"/>
                    <a:pt x="43011" y="20853"/>
                  </a:cubicBezTo>
                  <a:cubicBezTo>
                    <a:pt x="43074" y="20853"/>
                    <a:pt x="43130" y="20772"/>
                    <a:pt x="43072" y="20711"/>
                  </a:cubicBezTo>
                  <a:cubicBezTo>
                    <a:pt x="42702" y="20333"/>
                    <a:pt x="42292" y="19958"/>
                    <a:pt x="41871" y="19574"/>
                  </a:cubicBezTo>
                  <a:cubicBezTo>
                    <a:pt x="42528" y="19185"/>
                    <a:pt x="43050" y="18782"/>
                    <a:pt x="43210" y="18782"/>
                  </a:cubicBezTo>
                  <a:cubicBezTo>
                    <a:pt x="43351" y="18782"/>
                    <a:pt x="43210" y="19097"/>
                    <a:pt x="42630" y="20013"/>
                  </a:cubicBezTo>
                  <a:cubicBezTo>
                    <a:pt x="42554" y="20134"/>
                    <a:pt x="42661" y="20248"/>
                    <a:pt x="42777" y="20248"/>
                  </a:cubicBezTo>
                  <a:cubicBezTo>
                    <a:pt x="42801" y="20248"/>
                    <a:pt x="42826" y="20243"/>
                    <a:pt x="42849" y="20232"/>
                  </a:cubicBezTo>
                  <a:cubicBezTo>
                    <a:pt x="43877" y="19756"/>
                    <a:pt x="44340" y="19479"/>
                    <a:pt x="44403" y="19479"/>
                  </a:cubicBezTo>
                  <a:cubicBezTo>
                    <a:pt x="44484" y="19479"/>
                    <a:pt x="43912" y="19931"/>
                    <a:pt x="43028" y="21003"/>
                  </a:cubicBezTo>
                  <a:cubicBezTo>
                    <a:pt x="42973" y="21069"/>
                    <a:pt x="43031" y="21156"/>
                    <a:pt x="43095" y="21156"/>
                  </a:cubicBezTo>
                  <a:cubicBezTo>
                    <a:pt x="43116" y="21156"/>
                    <a:pt x="43137" y="21148"/>
                    <a:pt x="43155" y="21127"/>
                  </a:cubicBezTo>
                  <a:cubicBezTo>
                    <a:pt x="43860" y="20356"/>
                    <a:pt x="44561" y="19582"/>
                    <a:pt x="45263" y="18809"/>
                  </a:cubicBezTo>
                  <a:cubicBezTo>
                    <a:pt x="45448" y="18910"/>
                    <a:pt x="45632" y="19014"/>
                    <a:pt x="45820" y="19103"/>
                  </a:cubicBezTo>
                  <a:cubicBezTo>
                    <a:pt x="42353" y="22085"/>
                    <a:pt x="39524" y="25740"/>
                    <a:pt x="36596" y="29274"/>
                  </a:cubicBezTo>
                  <a:cubicBezTo>
                    <a:pt x="37751" y="27952"/>
                    <a:pt x="38917" y="26641"/>
                    <a:pt x="40092" y="25339"/>
                  </a:cubicBezTo>
                  <a:lnTo>
                    <a:pt x="40092" y="25339"/>
                  </a:lnTo>
                  <a:cubicBezTo>
                    <a:pt x="39373" y="26162"/>
                    <a:pt x="38660" y="26988"/>
                    <a:pt x="37950" y="27819"/>
                  </a:cubicBezTo>
                  <a:cubicBezTo>
                    <a:pt x="34610" y="31722"/>
                    <a:pt x="31397" y="35738"/>
                    <a:pt x="28111" y="39685"/>
                  </a:cubicBezTo>
                  <a:cubicBezTo>
                    <a:pt x="24855" y="43594"/>
                    <a:pt x="21159" y="47075"/>
                    <a:pt x="17527" y="50609"/>
                  </a:cubicBezTo>
                  <a:cubicBezTo>
                    <a:pt x="20007" y="47996"/>
                    <a:pt x="22378" y="45239"/>
                    <a:pt x="24800" y="42621"/>
                  </a:cubicBezTo>
                  <a:cubicBezTo>
                    <a:pt x="27441" y="39760"/>
                    <a:pt x="30008" y="36821"/>
                    <a:pt x="32569" y="33876"/>
                  </a:cubicBezTo>
                  <a:lnTo>
                    <a:pt x="32569" y="33876"/>
                  </a:lnTo>
                  <a:cubicBezTo>
                    <a:pt x="28357" y="38507"/>
                    <a:pt x="24052" y="43054"/>
                    <a:pt x="19797" y="47638"/>
                  </a:cubicBezTo>
                  <a:cubicBezTo>
                    <a:pt x="17285" y="50343"/>
                    <a:pt x="14666" y="52875"/>
                    <a:pt x="12048" y="55433"/>
                  </a:cubicBezTo>
                  <a:cubicBezTo>
                    <a:pt x="12778" y="54587"/>
                    <a:pt x="13509" y="53736"/>
                    <a:pt x="14216" y="52858"/>
                  </a:cubicBezTo>
                  <a:cubicBezTo>
                    <a:pt x="18076" y="48715"/>
                    <a:pt x="21916" y="44552"/>
                    <a:pt x="25738" y="40372"/>
                  </a:cubicBezTo>
                  <a:cubicBezTo>
                    <a:pt x="27820" y="38085"/>
                    <a:pt x="29731" y="35657"/>
                    <a:pt x="31639" y="33226"/>
                  </a:cubicBezTo>
                  <a:cubicBezTo>
                    <a:pt x="32673" y="32170"/>
                    <a:pt x="33686" y="31096"/>
                    <a:pt x="34656" y="29999"/>
                  </a:cubicBezTo>
                  <a:cubicBezTo>
                    <a:pt x="36983" y="27657"/>
                    <a:pt x="39197" y="25250"/>
                    <a:pt x="41059" y="22648"/>
                  </a:cubicBezTo>
                  <a:cubicBezTo>
                    <a:pt x="41136" y="22543"/>
                    <a:pt x="41035" y="22440"/>
                    <a:pt x="40932" y="22440"/>
                  </a:cubicBezTo>
                  <a:cubicBezTo>
                    <a:pt x="40899" y="22440"/>
                    <a:pt x="40865" y="22451"/>
                    <a:pt x="40837" y="22475"/>
                  </a:cubicBezTo>
                  <a:cubicBezTo>
                    <a:pt x="40294" y="22952"/>
                    <a:pt x="39781" y="23457"/>
                    <a:pt x="39264" y="23959"/>
                  </a:cubicBezTo>
                  <a:cubicBezTo>
                    <a:pt x="39555" y="23491"/>
                    <a:pt x="39832" y="23021"/>
                    <a:pt x="40095" y="22545"/>
                  </a:cubicBezTo>
                  <a:cubicBezTo>
                    <a:pt x="40160" y="22428"/>
                    <a:pt x="40068" y="22324"/>
                    <a:pt x="39964" y="22324"/>
                  </a:cubicBezTo>
                  <a:cubicBezTo>
                    <a:pt x="39929" y="22324"/>
                    <a:pt x="39893" y="22336"/>
                    <a:pt x="39861" y="22363"/>
                  </a:cubicBezTo>
                  <a:cubicBezTo>
                    <a:pt x="39134" y="22969"/>
                    <a:pt x="38427" y="23590"/>
                    <a:pt x="37725" y="24225"/>
                  </a:cubicBezTo>
                  <a:cubicBezTo>
                    <a:pt x="38256" y="23604"/>
                    <a:pt x="38802" y="22992"/>
                    <a:pt x="39324" y="22366"/>
                  </a:cubicBezTo>
                  <a:cubicBezTo>
                    <a:pt x="39422" y="22248"/>
                    <a:pt x="39327" y="22098"/>
                    <a:pt x="39209" y="22098"/>
                  </a:cubicBezTo>
                  <a:cubicBezTo>
                    <a:pt x="39174" y="22098"/>
                    <a:pt x="39137" y="22111"/>
                    <a:pt x="39102" y="22143"/>
                  </a:cubicBezTo>
                  <a:cubicBezTo>
                    <a:pt x="37711" y="23437"/>
                    <a:pt x="36319" y="24727"/>
                    <a:pt x="34925" y="26015"/>
                  </a:cubicBezTo>
                  <a:cubicBezTo>
                    <a:pt x="36097" y="24793"/>
                    <a:pt x="37266" y="23567"/>
                    <a:pt x="38461" y="22363"/>
                  </a:cubicBezTo>
                  <a:cubicBezTo>
                    <a:pt x="38568" y="22253"/>
                    <a:pt x="38464" y="22101"/>
                    <a:pt x="38346" y="22101"/>
                  </a:cubicBezTo>
                  <a:cubicBezTo>
                    <a:pt x="38312" y="22101"/>
                    <a:pt x="38276" y="22115"/>
                    <a:pt x="38245" y="22146"/>
                  </a:cubicBezTo>
                  <a:cubicBezTo>
                    <a:pt x="36354" y="24043"/>
                    <a:pt x="34489" y="25969"/>
                    <a:pt x="32653" y="27920"/>
                  </a:cubicBezTo>
                  <a:cubicBezTo>
                    <a:pt x="34359" y="26012"/>
                    <a:pt x="36053" y="24095"/>
                    <a:pt x="37705" y="22146"/>
                  </a:cubicBezTo>
                  <a:cubicBezTo>
                    <a:pt x="37802" y="22044"/>
                    <a:pt x="37725" y="21881"/>
                    <a:pt x="37595" y="21881"/>
                  </a:cubicBezTo>
                  <a:cubicBezTo>
                    <a:pt x="37582" y="21881"/>
                    <a:pt x="37568" y="21883"/>
                    <a:pt x="37555" y="21886"/>
                  </a:cubicBezTo>
                  <a:cubicBezTo>
                    <a:pt x="37146" y="21974"/>
                    <a:pt x="36679" y="22165"/>
                    <a:pt x="36457" y="22165"/>
                  </a:cubicBezTo>
                  <a:cubicBezTo>
                    <a:pt x="36285" y="22165"/>
                    <a:pt x="36261" y="22051"/>
                    <a:pt x="36524" y="21687"/>
                  </a:cubicBezTo>
                  <a:cubicBezTo>
                    <a:pt x="36582" y="21684"/>
                    <a:pt x="36642" y="21683"/>
                    <a:pt x="36703" y="21683"/>
                  </a:cubicBezTo>
                  <a:cubicBezTo>
                    <a:pt x="37627" y="21683"/>
                    <a:pt x="38824" y="22014"/>
                    <a:pt x="39734" y="22163"/>
                  </a:cubicBezTo>
                  <a:cubicBezTo>
                    <a:pt x="40128" y="22228"/>
                    <a:pt x="40556" y="22279"/>
                    <a:pt x="40983" y="22279"/>
                  </a:cubicBezTo>
                  <a:cubicBezTo>
                    <a:pt x="41775" y="22279"/>
                    <a:pt x="42562" y="22105"/>
                    <a:pt x="43109" y="21525"/>
                  </a:cubicBezTo>
                  <a:cubicBezTo>
                    <a:pt x="43199" y="21431"/>
                    <a:pt x="43118" y="21295"/>
                    <a:pt x="43012" y="21295"/>
                  </a:cubicBezTo>
                  <a:cubicBezTo>
                    <a:pt x="42991" y="21295"/>
                    <a:pt x="42969" y="21300"/>
                    <a:pt x="42948" y="21312"/>
                  </a:cubicBezTo>
                  <a:cubicBezTo>
                    <a:pt x="42221" y="21715"/>
                    <a:pt x="41484" y="21855"/>
                    <a:pt x="40740" y="21855"/>
                  </a:cubicBezTo>
                  <a:cubicBezTo>
                    <a:pt x="39417" y="21855"/>
                    <a:pt x="38071" y="21412"/>
                    <a:pt x="36715" y="21216"/>
                  </a:cubicBezTo>
                  <a:cubicBezTo>
                    <a:pt x="36524" y="21189"/>
                    <a:pt x="36333" y="21171"/>
                    <a:pt x="36148" y="21171"/>
                  </a:cubicBezTo>
                  <a:cubicBezTo>
                    <a:pt x="35552" y="21171"/>
                    <a:pt x="35022" y="21357"/>
                    <a:pt x="34795" y="22005"/>
                  </a:cubicBezTo>
                  <a:cubicBezTo>
                    <a:pt x="34694" y="22288"/>
                    <a:pt x="34873" y="23572"/>
                    <a:pt x="34881" y="23578"/>
                  </a:cubicBezTo>
                  <a:cubicBezTo>
                    <a:pt x="34411" y="23308"/>
                    <a:pt x="33916" y="23209"/>
                    <a:pt x="33407" y="23209"/>
                  </a:cubicBezTo>
                  <a:cubicBezTo>
                    <a:pt x="33197" y="23209"/>
                    <a:pt x="32985" y="23226"/>
                    <a:pt x="32771" y="23255"/>
                  </a:cubicBezTo>
                  <a:cubicBezTo>
                    <a:pt x="30943" y="23503"/>
                    <a:pt x="30984" y="25859"/>
                    <a:pt x="31319" y="27149"/>
                  </a:cubicBezTo>
                  <a:cubicBezTo>
                    <a:pt x="31330" y="27194"/>
                    <a:pt x="31363" y="27213"/>
                    <a:pt x="31396" y="27213"/>
                  </a:cubicBezTo>
                  <a:cubicBezTo>
                    <a:pt x="31447" y="27213"/>
                    <a:pt x="31501" y="27169"/>
                    <a:pt x="31489" y="27103"/>
                  </a:cubicBezTo>
                  <a:cubicBezTo>
                    <a:pt x="31313" y="26156"/>
                    <a:pt x="31426" y="25348"/>
                    <a:pt x="31746" y="24753"/>
                  </a:cubicBezTo>
                  <a:cubicBezTo>
                    <a:pt x="31761" y="24823"/>
                    <a:pt x="31819" y="24884"/>
                    <a:pt x="31890" y="24884"/>
                  </a:cubicBezTo>
                  <a:cubicBezTo>
                    <a:pt x="31913" y="24884"/>
                    <a:pt x="31938" y="24878"/>
                    <a:pt x="31963" y="24863"/>
                  </a:cubicBezTo>
                  <a:cubicBezTo>
                    <a:pt x="32381" y="24606"/>
                    <a:pt x="32607" y="24503"/>
                    <a:pt x="32702" y="24503"/>
                  </a:cubicBezTo>
                  <a:cubicBezTo>
                    <a:pt x="33011" y="24503"/>
                    <a:pt x="31969" y="25574"/>
                    <a:pt x="31636" y="26049"/>
                  </a:cubicBezTo>
                  <a:cubicBezTo>
                    <a:pt x="31561" y="26157"/>
                    <a:pt x="31667" y="26296"/>
                    <a:pt x="31781" y="26296"/>
                  </a:cubicBezTo>
                  <a:cubicBezTo>
                    <a:pt x="31807" y="26296"/>
                    <a:pt x="31834" y="26288"/>
                    <a:pt x="31859" y="26272"/>
                  </a:cubicBezTo>
                  <a:cubicBezTo>
                    <a:pt x="31884" y="26253"/>
                    <a:pt x="32747" y="25579"/>
                    <a:pt x="32959" y="25579"/>
                  </a:cubicBezTo>
                  <a:cubicBezTo>
                    <a:pt x="33084" y="25579"/>
                    <a:pt x="32982" y="25814"/>
                    <a:pt x="32346" y="26557"/>
                  </a:cubicBezTo>
                  <a:cubicBezTo>
                    <a:pt x="30897" y="28252"/>
                    <a:pt x="29234" y="29788"/>
                    <a:pt x="27649" y="31359"/>
                  </a:cubicBezTo>
                  <a:cubicBezTo>
                    <a:pt x="24835" y="34147"/>
                    <a:pt x="22262" y="37164"/>
                    <a:pt x="19710" y="40193"/>
                  </a:cubicBezTo>
                  <a:cubicBezTo>
                    <a:pt x="14493" y="46397"/>
                    <a:pt x="9611" y="52872"/>
                    <a:pt x="4470" y="59134"/>
                  </a:cubicBezTo>
                  <a:cubicBezTo>
                    <a:pt x="4369" y="59259"/>
                    <a:pt x="4276" y="59374"/>
                    <a:pt x="4190" y="59484"/>
                  </a:cubicBezTo>
                  <a:cubicBezTo>
                    <a:pt x="4250" y="59394"/>
                    <a:pt x="4314" y="59308"/>
                    <a:pt x="4386" y="59207"/>
                  </a:cubicBezTo>
                  <a:cubicBezTo>
                    <a:pt x="5991" y="56911"/>
                    <a:pt x="7801" y="54761"/>
                    <a:pt x="9582" y="52598"/>
                  </a:cubicBezTo>
                  <a:cubicBezTo>
                    <a:pt x="11751" y="49965"/>
                    <a:pt x="13896" y="47318"/>
                    <a:pt x="15977" y="44610"/>
                  </a:cubicBezTo>
                  <a:cubicBezTo>
                    <a:pt x="20553" y="38660"/>
                    <a:pt x="25877" y="33186"/>
                    <a:pt x="30086" y="26967"/>
                  </a:cubicBezTo>
                  <a:cubicBezTo>
                    <a:pt x="30164" y="26852"/>
                    <a:pt x="30051" y="26724"/>
                    <a:pt x="29938" y="26724"/>
                  </a:cubicBezTo>
                  <a:cubicBezTo>
                    <a:pt x="29900" y="26724"/>
                    <a:pt x="29863" y="26738"/>
                    <a:pt x="29832" y="26771"/>
                  </a:cubicBezTo>
                  <a:cubicBezTo>
                    <a:pt x="25395" y="31431"/>
                    <a:pt x="21338" y="36630"/>
                    <a:pt x="17297" y="41700"/>
                  </a:cubicBezTo>
                  <a:cubicBezTo>
                    <a:pt x="21177" y="36382"/>
                    <a:pt x="25602" y="31509"/>
                    <a:pt x="29330" y="26104"/>
                  </a:cubicBezTo>
                  <a:cubicBezTo>
                    <a:pt x="29405" y="25994"/>
                    <a:pt x="29290" y="25861"/>
                    <a:pt x="29179" y="25861"/>
                  </a:cubicBezTo>
                  <a:cubicBezTo>
                    <a:pt x="29143" y="25861"/>
                    <a:pt x="29107" y="25875"/>
                    <a:pt x="29078" y="25911"/>
                  </a:cubicBezTo>
                  <a:cubicBezTo>
                    <a:pt x="24803" y="31356"/>
                    <a:pt x="20490" y="36725"/>
                    <a:pt x="16003" y="41983"/>
                  </a:cubicBezTo>
                  <a:cubicBezTo>
                    <a:pt x="16029" y="41945"/>
                    <a:pt x="16058" y="41908"/>
                    <a:pt x="16084" y="41870"/>
                  </a:cubicBezTo>
                  <a:cubicBezTo>
                    <a:pt x="18498" y="38515"/>
                    <a:pt x="20732" y="35063"/>
                    <a:pt x="23564" y="32040"/>
                  </a:cubicBezTo>
                  <a:cubicBezTo>
                    <a:pt x="25487" y="29993"/>
                    <a:pt x="27326" y="28056"/>
                    <a:pt x="28371" y="25420"/>
                  </a:cubicBezTo>
                  <a:cubicBezTo>
                    <a:pt x="28413" y="25316"/>
                    <a:pt x="28310" y="25220"/>
                    <a:pt x="28212" y="25220"/>
                  </a:cubicBezTo>
                  <a:cubicBezTo>
                    <a:pt x="28175" y="25220"/>
                    <a:pt x="28138" y="25234"/>
                    <a:pt x="28111" y="25267"/>
                  </a:cubicBezTo>
                  <a:cubicBezTo>
                    <a:pt x="23368" y="30960"/>
                    <a:pt x="18379" y="36532"/>
                    <a:pt x="13870" y="42407"/>
                  </a:cubicBezTo>
                  <a:cubicBezTo>
                    <a:pt x="11150" y="45955"/>
                    <a:pt x="8595" y="49648"/>
                    <a:pt x="5702" y="53057"/>
                  </a:cubicBezTo>
                  <a:cubicBezTo>
                    <a:pt x="3632" y="55503"/>
                    <a:pt x="1603" y="57769"/>
                    <a:pt x="32" y="60581"/>
                  </a:cubicBezTo>
                  <a:cubicBezTo>
                    <a:pt x="0" y="60637"/>
                    <a:pt x="48" y="60687"/>
                    <a:pt x="96" y="60687"/>
                  </a:cubicBezTo>
                  <a:cubicBezTo>
                    <a:pt x="118" y="60687"/>
                    <a:pt x="139" y="60677"/>
                    <a:pt x="153" y="60653"/>
                  </a:cubicBezTo>
                  <a:cubicBezTo>
                    <a:pt x="2579" y="56579"/>
                    <a:pt x="6060" y="53280"/>
                    <a:pt x="8918" y="49515"/>
                  </a:cubicBezTo>
                  <a:cubicBezTo>
                    <a:pt x="12749" y="44471"/>
                    <a:pt x="16644" y="39540"/>
                    <a:pt x="20726" y="34699"/>
                  </a:cubicBezTo>
                  <a:cubicBezTo>
                    <a:pt x="22187" y="32967"/>
                    <a:pt x="23625" y="31211"/>
                    <a:pt x="25063" y="29465"/>
                  </a:cubicBezTo>
                  <a:cubicBezTo>
                    <a:pt x="25790" y="28584"/>
                    <a:pt x="26515" y="27701"/>
                    <a:pt x="27239" y="26817"/>
                  </a:cubicBezTo>
                  <a:lnTo>
                    <a:pt x="27239" y="26817"/>
                  </a:lnTo>
                  <a:cubicBezTo>
                    <a:pt x="26281" y="27987"/>
                    <a:pt x="25438" y="29557"/>
                    <a:pt x="24344" y="30761"/>
                  </a:cubicBezTo>
                  <a:cubicBezTo>
                    <a:pt x="21185" y="34246"/>
                    <a:pt x="18547" y="37875"/>
                    <a:pt x="15818" y="41714"/>
                  </a:cubicBezTo>
                  <a:cubicBezTo>
                    <a:pt x="15001" y="42863"/>
                    <a:pt x="14167" y="43995"/>
                    <a:pt x="13312" y="45115"/>
                  </a:cubicBezTo>
                  <a:cubicBezTo>
                    <a:pt x="10717" y="48074"/>
                    <a:pt x="8127" y="51039"/>
                    <a:pt x="5584" y="54039"/>
                  </a:cubicBezTo>
                  <a:cubicBezTo>
                    <a:pt x="3999" y="55910"/>
                    <a:pt x="1764" y="58052"/>
                    <a:pt x="1132" y="60471"/>
                  </a:cubicBezTo>
                  <a:cubicBezTo>
                    <a:pt x="1107" y="60569"/>
                    <a:pt x="1198" y="60666"/>
                    <a:pt x="1289" y="60666"/>
                  </a:cubicBezTo>
                  <a:cubicBezTo>
                    <a:pt x="1324" y="60666"/>
                    <a:pt x="1358" y="60652"/>
                    <a:pt x="1386" y="60618"/>
                  </a:cubicBezTo>
                  <a:cubicBezTo>
                    <a:pt x="5376" y="55710"/>
                    <a:pt x="9392" y="50800"/>
                    <a:pt x="13209" y="45750"/>
                  </a:cubicBezTo>
                  <a:cubicBezTo>
                    <a:pt x="14970" y="43732"/>
                    <a:pt x="16719" y="41708"/>
                    <a:pt x="18457" y="39673"/>
                  </a:cubicBezTo>
                  <a:lnTo>
                    <a:pt x="18457" y="39673"/>
                  </a:lnTo>
                  <a:cubicBezTo>
                    <a:pt x="16762" y="41937"/>
                    <a:pt x="15079" y="44209"/>
                    <a:pt x="13385" y="46472"/>
                  </a:cubicBezTo>
                  <a:cubicBezTo>
                    <a:pt x="9383" y="51091"/>
                    <a:pt x="4891" y="55578"/>
                    <a:pt x="2114" y="60973"/>
                  </a:cubicBezTo>
                  <a:cubicBezTo>
                    <a:pt x="2050" y="61098"/>
                    <a:pt x="2145" y="61199"/>
                    <a:pt x="2249" y="61199"/>
                  </a:cubicBezTo>
                  <a:cubicBezTo>
                    <a:pt x="2296" y="61199"/>
                    <a:pt x="2345" y="61178"/>
                    <a:pt x="2382" y="61129"/>
                  </a:cubicBezTo>
                  <a:cubicBezTo>
                    <a:pt x="3332" y="59882"/>
                    <a:pt x="4299" y="58647"/>
                    <a:pt x="5269" y="57417"/>
                  </a:cubicBezTo>
                  <a:lnTo>
                    <a:pt x="5269" y="57417"/>
                  </a:lnTo>
                  <a:cubicBezTo>
                    <a:pt x="4276" y="58805"/>
                    <a:pt x="3300" y="60203"/>
                    <a:pt x="2368" y="61614"/>
                  </a:cubicBezTo>
                  <a:cubicBezTo>
                    <a:pt x="2249" y="61378"/>
                    <a:pt x="2076" y="61178"/>
                    <a:pt x="1860" y="61031"/>
                  </a:cubicBezTo>
                  <a:cubicBezTo>
                    <a:pt x="1850" y="61025"/>
                    <a:pt x="1839" y="61022"/>
                    <a:pt x="1830" y="61022"/>
                  </a:cubicBezTo>
                  <a:cubicBezTo>
                    <a:pt x="1783" y="61022"/>
                    <a:pt x="1747" y="61085"/>
                    <a:pt x="1788" y="61124"/>
                  </a:cubicBezTo>
                  <a:cubicBezTo>
                    <a:pt x="1993" y="61323"/>
                    <a:pt x="2120" y="61585"/>
                    <a:pt x="2209" y="61883"/>
                  </a:cubicBezTo>
                  <a:cubicBezTo>
                    <a:pt x="2197" y="61929"/>
                    <a:pt x="2212" y="61975"/>
                    <a:pt x="2241" y="62010"/>
                  </a:cubicBezTo>
                  <a:cubicBezTo>
                    <a:pt x="2553" y="63217"/>
                    <a:pt x="2316" y="64866"/>
                    <a:pt x="3836" y="64866"/>
                  </a:cubicBezTo>
                  <a:cubicBezTo>
                    <a:pt x="3890" y="64866"/>
                    <a:pt x="3946" y="64864"/>
                    <a:pt x="4005" y="64859"/>
                  </a:cubicBezTo>
                  <a:cubicBezTo>
                    <a:pt x="5312" y="64767"/>
                    <a:pt x="4321" y="61950"/>
                    <a:pt x="5736" y="61950"/>
                  </a:cubicBezTo>
                  <a:cubicBezTo>
                    <a:pt x="5827" y="61950"/>
                    <a:pt x="5928" y="61962"/>
                    <a:pt x="6040" y="61987"/>
                  </a:cubicBezTo>
                  <a:cubicBezTo>
                    <a:pt x="6649" y="62120"/>
                    <a:pt x="7036" y="62339"/>
                    <a:pt x="7290" y="62607"/>
                  </a:cubicBezTo>
                  <a:cubicBezTo>
                    <a:pt x="7235" y="62715"/>
                    <a:pt x="7323" y="62801"/>
                    <a:pt x="7421" y="62801"/>
                  </a:cubicBezTo>
                  <a:cubicBezTo>
                    <a:pt x="7431" y="62801"/>
                    <a:pt x="7442" y="62800"/>
                    <a:pt x="7452" y="62798"/>
                  </a:cubicBezTo>
                  <a:lnTo>
                    <a:pt x="7452" y="62798"/>
                  </a:lnTo>
                  <a:cubicBezTo>
                    <a:pt x="8390" y="64230"/>
                    <a:pt x="6167" y="66822"/>
                    <a:pt x="7879" y="67576"/>
                  </a:cubicBezTo>
                  <a:cubicBezTo>
                    <a:pt x="8108" y="67677"/>
                    <a:pt x="8309" y="67721"/>
                    <a:pt x="8488" y="67721"/>
                  </a:cubicBezTo>
                  <a:cubicBezTo>
                    <a:pt x="9668" y="67721"/>
                    <a:pt x="9904" y="65812"/>
                    <a:pt x="11065" y="65812"/>
                  </a:cubicBezTo>
                  <a:cubicBezTo>
                    <a:pt x="11282" y="65812"/>
                    <a:pt x="11532" y="65879"/>
                    <a:pt x="11826" y="66037"/>
                  </a:cubicBezTo>
                  <a:cubicBezTo>
                    <a:pt x="11850" y="66051"/>
                    <a:pt x="11877" y="66057"/>
                    <a:pt x="11902" y="66057"/>
                  </a:cubicBezTo>
                  <a:cubicBezTo>
                    <a:pt x="11970" y="66057"/>
                    <a:pt x="12034" y="66014"/>
                    <a:pt x="12057" y="65945"/>
                  </a:cubicBezTo>
                  <a:cubicBezTo>
                    <a:pt x="12657" y="64366"/>
                    <a:pt x="11572" y="63381"/>
                    <a:pt x="10659" y="62296"/>
                  </a:cubicBezTo>
                  <a:cubicBezTo>
                    <a:pt x="10698" y="62199"/>
                    <a:pt x="10632" y="62106"/>
                    <a:pt x="10544" y="62106"/>
                  </a:cubicBezTo>
                  <a:cubicBezTo>
                    <a:pt x="10533" y="62106"/>
                    <a:pt x="10521" y="62108"/>
                    <a:pt x="10509" y="62111"/>
                  </a:cubicBezTo>
                  <a:cubicBezTo>
                    <a:pt x="10371" y="61941"/>
                    <a:pt x="10238" y="61762"/>
                    <a:pt x="10117" y="61574"/>
                  </a:cubicBezTo>
                  <a:lnTo>
                    <a:pt x="10134" y="61548"/>
                  </a:lnTo>
                  <a:cubicBezTo>
                    <a:pt x="10310" y="61406"/>
                    <a:pt x="10460" y="61253"/>
                    <a:pt x="10625" y="61106"/>
                  </a:cubicBezTo>
                  <a:cubicBezTo>
                    <a:pt x="10827" y="61297"/>
                    <a:pt x="11014" y="61499"/>
                    <a:pt x="11182" y="61718"/>
                  </a:cubicBezTo>
                  <a:cubicBezTo>
                    <a:pt x="11110" y="61834"/>
                    <a:pt x="11032" y="61941"/>
                    <a:pt x="10962" y="62059"/>
                  </a:cubicBezTo>
                  <a:cubicBezTo>
                    <a:pt x="10898" y="62167"/>
                    <a:pt x="10990" y="62270"/>
                    <a:pt x="11089" y="62270"/>
                  </a:cubicBezTo>
                  <a:cubicBezTo>
                    <a:pt x="11122" y="62270"/>
                    <a:pt x="11156" y="62259"/>
                    <a:pt x="11185" y="62232"/>
                  </a:cubicBezTo>
                  <a:cubicBezTo>
                    <a:pt x="11231" y="62189"/>
                    <a:pt x="11274" y="62148"/>
                    <a:pt x="11318" y="62105"/>
                  </a:cubicBezTo>
                  <a:lnTo>
                    <a:pt x="11318" y="62105"/>
                  </a:lnTo>
                  <a:cubicBezTo>
                    <a:pt x="11283" y="62212"/>
                    <a:pt x="11242" y="62313"/>
                    <a:pt x="11214" y="62428"/>
                  </a:cubicBezTo>
                  <a:cubicBezTo>
                    <a:pt x="11196" y="62498"/>
                    <a:pt x="11252" y="62542"/>
                    <a:pt x="11305" y="62542"/>
                  </a:cubicBezTo>
                  <a:cubicBezTo>
                    <a:pt x="11341" y="62542"/>
                    <a:pt x="11375" y="62523"/>
                    <a:pt x="11387" y="62478"/>
                  </a:cubicBezTo>
                  <a:cubicBezTo>
                    <a:pt x="11416" y="62374"/>
                    <a:pt x="11471" y="62275"/>
                    <a:pt x="11508" y="62174"/>
                  </a:cubicBezTo>
                  <a:cubicBezTo>
                    <a:pt x="12360" y="63442"/>
                    <a:pt x="12978" y="65053"/>
                    <a:pt x="13708" y="66055"/>
                  </a:cubicBezTo>
                  <a:cubicBezTo>
                    <a:pt x="13961" y="66400"/>
                    <a:pt x="14296" y="66615"/>
                    <a:pt x="14622" y="66615"/>
                  </a:cubicBezTo>
                  <a:cubicBezTo>
                    <a:pt x="14899" y="66615"/>
                    <a:pt x="15168" y="66460"/>
                    <a:pt x="15374" y="66095"/>
                  </a:cubicBezTo>
                  <a:cubicBezTo>
                    <a:pt x="15446" y="65968"/>
                    <a:pt x="15524" y="65844"/>
                    <a:pt x="15611" y="65725"/>
                  </a:cubicBezTo>
                  <a:cubicBezTo>
                    <a:pt x="15614" y="65726"/>
                    <a:pt x="15617" y="65726"/>
                    <a:pt x="15621" y="65726"/>
                  </a:cubicBezTo>
                  <a:cubicBezTo>
                    <a:pt x="15657" y="65726"/>
                    <a:pt x="15691" y="65711"/>
                    <a:pt x="15714" y="65682"/>
                  </a:cubicBezTo>
                  <a:lnTo>
                    <a:pt x="15908" y="65428"/>
                  </a:lnTo>
                  <a:cubicBezTo>
                    <a:pt x="15981" y="65381"/>
                    <a:pt x="16050" y="65360"/>
                    <a:pt x="16115" y="65360"/>
                  </a:cubicBezTo>
                  <a:cubicBezTo>
                    <a:pt x="16759" y="65360"/>
                    <a:pt x="17034" y="67467"/>
                    <a:pt x="18012" y="67467"/>
                  </a:cubicBezTo>
                  <a:cubicBezTo>
                    <a:pt x="18155" y="67467"/>
                    <a:pt x="18313" y="67422"/>
                    <a:pt x="18489" y="67319"/>
                  </a:cubicBezTo>
                  <a:cubicBezTo>
                    <a:pt x="18849" y="67108"/>
                    <a:pt x="19112" y="67024"/>
                    <a:pt x="19330" y="67024"/>
                  </a:cubicBezTo>
                  <a:cubicBezTo>
                    <a:pt x="19846" y="67024"/>
                    <a:pt x="20115" y="67494"/>
                    <a:pt x="20839" y="67894"/>
                  </a:cubicBezTo>
                  <a:cubicBezTo>
                    <a:pt x="22098" y="68589"/>
                    <a:pt x="26073" y="68647"/>
                    <a:pt x="24500" y="71531"/>
                  </a:cubicBezTo>
                  <a:cubicBezTo>
                    <a:pt x="24444" y="71635"/>
                    <a:pt x="24527" y="71724"/>
                    <a:pt x="24615" y="71724"/>
                  </a:cubicBezTo>
                  <a:cubicBezTo>
                    <a:pt x="24654" y="71724"/>
                    <a:pt x="24693" y="71706"/>
                    <a:pt x="24722" y="71664"/>
                  </a:cubicBezTo>
                  <a:cubicBezTo>
                    <a:pt x="25660" y="70281"/>
                    <a:pt x="25091" y="69161"/>
                    <a:pt x="23931" y="68113"/>
                  </a:cubicBezTo>
                  <a:cubicBezTo>
                    <a:pt x="23807" y="68001"/>
                    <a:pt x="23607" y="67923"/>
                    <a:pt x="23429" y="67923"/>
                  </a:cubicBezTo>
                  <a:cubicBezTo>
                    <a:pt x="23391" y="67923"/>
                    <a:pt x="23354" y="67926"/>
                    <a:pt x="23319" y="67934"/>
                  </a:cubicBezTo>
                  <a:cubicBezTo>
                    <a:pt x="23073" y="67985"/>
                    <a:pt x="22844" y="68009"/>
                    <a:pt x="22631" y="68009"/>
                  </a:cubicBezTo>
                  <a:cubicBezTo>
                    <a:pt x="21191" y="68009"/>
                    <a:pt x="20434" y="66922"/>
                    <a:pt x="19470" y="65783"/>
                  </a:cubicBezTo>
                  <a:cubicBezTo>
                    <a:pt x="19447" y="65762"/>
                    <a:pt x="19417" y="65751"/>
                    <a:pt x="19384" y="65751"/>
                  </a:cubicBezTo>
                  <a:cubicBezTo>
                    <a:pt x="19380" y="65751"/>
                    <a:pt x="19376" y="65751"/>
                    <a:pt x="19372" y="65751"/>
                  </a:cubicBezTo>
                  <a:cubicBezTo>
                    <a:pt x="26948" y="56597"/>
                    <a:pt x="34382" y="47324"/>
                    <a:pt x="41960" y="38172"/>
                  </a:cubicBezTo>
                  <a:cubicBezTo>
                    <a:pt x="49308" y="29303"/>
                    <a:pt x="57117" y="20659"/>
                    <a:pt x="64130" y="11551"/>
                  </a:cubicBezTo>
                  <a:cubicBezTo>
                    <a:pt x="64205" y="11452"/>
                    <a:pt x="64101" y="11322"/>
                    <a:pt x="63996" y="11322"/>
                  </a:cubicBezTo>
                  <a:cubicBezTo>
                    <a:pt x="63973" y="11322"/>
                    <a:pt x="63949" y="11328"/>
                    <a:pt x="63927" y="11343"/>
                  </a:cubicBezTo>
                  <a:cubicBezTo>
                    <a:pt x="63696" y="11504"/>
                    <a:pt x="61783" y="13157"/>
                    <a:pt x="61682" y="13157"/>
                  </a:cubicBezTo>
                  <a:cubicBezTo>
                    <a:pt x="61647" y="13157"/>
                    <a:pt x="61830" y="12958"/>
                    <a:pt x="62377" y="12428"/>
                  </a:cubicBezTo>
                  <a:cubicBezTo>
                    <a:pt x="62474" y="12336"/>
                    <a:pt x="62380" y="12201"/>
                    <a:pt x="62275" y="12201"/>
                  </a:cubicBezTo>
                  <a:cubicBezTo>
                    <a:pt x="62245" y="12201"/>
                    <a:pt x="62214" y="12212"/>
                    <a:pt x="62187" y="12238"/>
                  </a:cubicBezTo>
                  <a:cubicBezTo>
                    <a:pt x="61664" y="12688"/>
                    <a:pt x="61191" y="13194"/>
                    <a:pt x="60781" y="13745"/>
                  </a:cubicBezTo>
                  <a:cubicBezTo>
                    <a:pt x="60703" y="13837"/>
                    <a:pt x="60773" y="13991"/>
                    <a:pt x="60876" y="13991"/>
                  </a:cubicBezTo>
                  <a:cubicBezTo>
                    <a:pt x="60900" y="13991"/>
                    <a:pt x="60925" y="13983"/>
                    <a:pt x="60951" y="13964"/>
                  </a:cubicBezTo>
                  <a:cubicBezTo>
                    <a:pt x="61309" y="13713"/>
                    <a:pt x="61661" y="13453"/>
                    <a:pt x="62005" y="13185"/>
                  </a:cubicBezTo>
                  <a:cubicBezTo>
                    <a:pt x="62545" y="12728"/>
                    <a:pt x="62796" y="12548"/>
                    <a:pt x="62858" y="12548"/>
                  </a:cubicBezTo>
                  <a:cubicBezTo>
                    <a:pt x="63082" y="12548"/>
                    <a:pt x="60778" y="14941"/>
                    <a:pt x="60714" y="15009"/>
                  </a:cubicBezTo>
                  <a:cubicBezTo>
                    <a:pt x="60630" y="15096"/>
                    <a:pt x="60561" y="15177"/>
                    <a:pt x="60483" y="15258"/>
                  </a:cubicBezTo>
                  <a:cubicBezTo>
                    <a:pt x="60483" y="15255"/>
                    <a:pt x="60486" y="15252"/>
                    <a:pt x="60483" y="15249"/>
                  </a:cubicBezTo>
                  <a:cubicBezTo>
                    <a:pt x="60096" y="14183"/>
                    <a:pt x="59382" y="13162"/>
                    <a:pt x="58298" y="13162"/>
                  </a:cubicBezTo>
                  <a:cubicBezTo>
                    <a:pt x="58032" y="13162"/>
                    <a:pt x="57743" y="13223"/>
                    <a:pt x="57432" y="13361"/>
                  </a:cubicBezTo>
                  <a:cubicBezTo>
                    <a:pt x="56987" y="13560"/>
                    <a:pt x="56566" y="13800"/>
                    <a:pt x="56167" y="14080"/>
                  </a:cubicBezTo>
                  <a:cubicBezTo>
                    <a:pt x="55841" y="14306"/>
                    <a:pt x="55550" y="14758"/>
                    <a:pt x="55340" y="14758"/>
                  </a:cubicBezTo>
                  <a:cubicBezTo>
                    <a:pt x="55210" y="14758"/>
                    <a:pt x="55110" y="14584"/>
                    <a:pt x="55053" y="14074"/>
                  </a:cubicBezTo>
                  <a:cubicBezTo>
                    <a:pt x="54943" y="13113"/>
                    <a:pt x="54929" y="12232"/>
                    <a:pt x="54735" y="11349"/>
                  </a:cubicBezTo>
                  <a:cubicBezTo>
                    <a:pt x="54810" y="11274"/>
                    <a:pt x="54767" y="11187"/>
                    <a:pt x="54692" y="11147"/>
                  </a:cubicBezTo>
                  <a:cubicBezTo>
                    <a:pt x="54608" y="10809"/>
                    <a:pt x="54493" y="10477"/>
                    <a:pt x="54348" y="10162"/>
                  </a:cubicBezTo>
                  <a:cubicBezTo>
                    <a:pt x="54322" y="10101"/>
                    <a:pt x="54255" y="10069"/>
                    <a:pt x="54190" y="10069"/>
                  </a:cubicBezTo>
                  <a:cubicBezTo>
                    <a:pt x="54156" y="10069"/>
                    <a:pt x="54122" y="10078"/>
                    <a:pt x="54094" y="10096"/>
                  </a:cubicBezTo>
                  <a:cubicBezTo>
                    <a:pt x="51762" y="11571"/>
                    <a:pt x="49007" y="15399"/>
                    <a:pt x="48791" y="18569"/>
                  </a:cubicBezTo>
                  <a:cubicBezTo>
                    <a:pt x="48623" y="18725"/>
                    <a:pt x="48450" y="18875"/>
                    <a:pt x="48286" y="19034"/>
                  </a:cubicBezTo>
                  <a:cubicBezTo>
                    <a:pt x="48191" y="19124"/>
                    <a:pt x="48277" y="19247"/>
                    <a:pt x="48378" y="19247"/>
                  </a:cubicBezTo>
                  <a:cubicBezTo>
                    <a:pt x="48407" y="19247"/>
                    <a:pt x="48437" y="19237"/>
                    <a:pt x="48465" y="19213"/>
                  </a:cubicBezTo>
                  <a:cubicBezTo>
                    <a:pt x="48574" y="19123"/>
                    <a:pt x="48675" y="19031"/>
                    <a:pt x="48782" y="18942"/>
                  </a:cubicBezTo>
                  <a:lnTo>
                    <a:pt x="48782" y="18942"/>
                  </a:lnTo>
                  <a:cubicBezTo>
                    <a:pt x="48776" y="19265"/>
                    <a:pt x="48802" y="19591"/>
                    <a:pt x="48863" y="19912"/>
                  </a:cubicBezTo>
                  <a:cubicBezTo>
                    <a:pt x="48870" y="19944"/>
                    <a:pt x="48897" y="19959"/>
                    <a:pt x="48925" y="19959"/>
                  </a:cubicBezTo>
                  <a:cubicBezTo>
                    <a:pt x="48954" y="19959"/>
                    <a:pt x="48984" y="19943"/>
                    <a:pt x="48993" y="19912"/>
                  </a:cubicBezTo>
                  <a:cubicBezTo>
                    <a:pt x="49137" y="19395"/>
                    <a:pt x="49273" y="18892"/>
                    <a:pt x="49409" y="18399"/>
                  </a:cubicBezTo>
                  <a:cubicBezTo>
                    <a:pt x="50786" y="17201"/>
                    <a:pt x="52125" y="15994"/>
                    <a:pt x="53679" y="14981"/>
                  </a:cubicBezTo>
                  <a:lnTo>
                    <a:pt x="53679" y="14981"/>
                  </a:lnTo>
                  <a:cubicBezTo>
                    <a:pt x="53243" y="15266"/>
                    <a:pt x="52512" y="16118"/>
                    <a:pt x="51747" y="17027"/>
                  </a:cubicBezTo>
                  <a:cubicBezTo>
                    <a:pt x="50924" y="17810"/>
                    <a:pt x="50171" y="18676"/>
                    <a:pt x="49440" y="19568"/>
                  </a:cubicBezTo>
                  <a:cubicBezTo>
                    <a:pt x="48479" y="20440"/>
                    <a:pt x="47532" y="21326"/>
                    <a:pt x="46600" y="22224"/>
                  </a:cubicBezTo>
                  <a:cubicBezTo>
                    <a:pt x="47105" y="21621"/>
                    <a:pt x="47601" y="21009"/>
                    <a:pt x="48060" y="20379"/>
                  </a:cubicBezTo>
                  <a:cubicBezTo>
                    <a:pt x="48133" y="20281"/>
                    <a:pt x="48034" y="20177"/>
                    <a:pt x="47935" y="20177"/>
                  </a:cubicBezTo>
                  <a:cubicBezTo>
                    <a:pt x="47904" y="20177"/>
                    <a:pt x="47873" y="20187"/>
                    <a:pt x="47847" y="20212"/>
                  </a:cubicBezTo>
                  <a:cubicBezTo>
                    <a:pt x="46906" y="21104"/>
                    <a:pt x="45979" y="22010"/>
                    <a:pt x="45064" y="22931"/>
                  </a:cubicBezTo>
                  <a:cubicBezTo>
                    <a:pt x="45881" y="21932"/>
                    <a:pt x="46620" y="20882"/>
                    <a:pt x="47194" y="19730"/>
                  </a:cubicBezTo>
                  <a:cubicBezTo>
                    <a:pt x="47200" y="19721"/>
                    <a:pt x="47194" y="19712"/>
                    <a:pt x="47197" y="19707"/>
                  </a:cubicBezTo>
                  <a:lnTo>
                    <a:pt x="47197" y="19707"/>
                  </a:lnTo>
                  <a:cubicBezTo>
                    <a:pt x="47544" y="19839"/>
                    <a:pt x="47887" y="19958"/>
                    <a:pt x="48225" y="20062"/>
                  </a:cubicBezTo>
                  <a:cubicBezTo>
                    <a:pt x="48245" y="20068"/>
                    <a:pt x="48264" y="20071"/>
                    <a:pt x="48281" y="20071"/>
                  </a:cubicBezTo>
                  <a:cubicBezTo>
                    <a:pt x="48456" y="20071"/>
                    <a:pt x="48514" y="19784"/>
                    <a:pt x="48317" y="19724"/>
                  </a:cubicBezTo>
                  <a:cubicBezTo>
                    <a:pt x="47342" y="19403"/>
                    <a:pt x="46398" y="19002"/>
                    <a:pt x="45491" y="18523"/>
                  </a:cubicBezTo>
                  <a:cubicBezTo>
                    <a:pt x="45516" y="18426"/>
                    <a:pt x="45449" y="18312"/>
                    <a:pt x="45357" y="18312"/>
                  </a:cubicBezTo>
                  <a:cubicBezTo>
                    <a:pt x="45332" y="18312"/>
                    <a:pt x="45305" y="18321"/>
                    <a:pt x="45277" y="18341"/>
                  </a:cubicBezTo>
                  <a:cubicBezTo>
                    <a:pt x="45263" y="18353"/>
                    <a:pt x="45243" y="18370"/>
                    <a:pt x="45225" y="18381"/>
                  </a:cubicBezTo>
                  <a:cubicBezTo>
                    <a:pt x="44616" y="18049"/>
                    <a:pt x="44030" y="17671"/>
                    <a:pt x="43473" y="17256"/>
                  </a:cubicBezTo>
                  <a:cubicBezTo>
                    <a:pt x="43450" y="17201"/>
                    <a:pt x="43401" y="17160"/>
                    <a:pt x="43340" y="17154"/>
                  </a:cubicBezTo>
                  <a:cubicBezTo>
                    <a:pt x="41920" y="16046"/>
                    <a:pt x="40852" y="14660"/>
                    <a:pt x="40869" y="13066"/>
                  </a:cubicBezTo>
                  <a:cubicBezTo>
                    <a:pt x="40895" y="13026"/>
                    <a:pt x="40927" y="12986"/>
                    <a:pt x="40953" y="12945"/>
                  </a:cubicBezTo>
                  <a:cubicBezTo>
                    <a:pt x="41008" y="12862"/>
                    <a:pt x="40958" y="12786"/>
                    <a:pt x="40886" y="12755"/>
                  </a:cubicBezTo>
                  <a:cubicBezTo>
                    <a:pt x="40892" y="12700"/>
                    <a:pt x="40886" y="12642"/>
                    <a:pt x="40895" y="12584"/>
                  </a:cubicBezTo>
                  <a:cubicBezTo>
                    <a:pt x="41010" y="11819"/>
                    <a:pt x="41348" y="11115"/>
                    <a:pt x="41816" y="10465"/>
                  </a:cubicBezTo>
                  <a:cubicBezTo>
                    <a:pt x="42275" y="9951"/>
                    <a:pt x="42734" y="9440"/>
                    <a:pt x="43205" y="8938"/>
                  </a:cubicBezTo>
                  <a:cubicBezTo>
                    <a:pt x="44180" y="8058"/>
                    <a:pt x="45283" y="7298"/>
                    <a:pt x="46172" y="6657"/>
                  </a:cubicBezTo>
                  <a:cubicBezTo>
                    <a:pt x="48505" y="4966"/>
                    <a:pt x="51216" y="3271"/>
                    <a:pt x="51730" y="225"/>
                  </a:cubicBezTo>
                  <a:cubicBezTo>
                    <a:pt x="51751" y="93"/>
                    <a:pt x="51666" y="0"/>
                    <a:pt x="5154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6569;p57">
              <a:extLst>
                <a:ext uri="{FF2B5EF4-FFF2-40B4-BE49-F238E27FC236}">
                  <a16:creationId xmlns:a16="http://schemas.microsoft.com/office/drawing/2014/main" id="{88893E73-482F-4E72-B560-AEDD02BF9305}"/>
                </a:ext>
              </a:extLst>
            </p:cNvPr>
            <p:cNvSpPr/>
            <p:nvPr/>
          </p:nvSpPr>
          <p:spPr>
            <a:xfrm>
              <a:off x="5218275" y="1585725"/>
              <a:ext cx="162200" cy="137000"/>
            </a:xfrm>
            <a:custGeom>
              <a:avLst/>
              <a:gdLst/>
              <a:ahLst/>
              <a:cxnLst/>
              <a:rect l="l" t="t" r="r" b="b"/>
              <a:pathLst>
                <a:path w="6488" h="5480" extrusionOk="0">
                  <a:moveTo>
                    <a:pt x="6328" y="0"/>
                  </a:moveTo>
                  <a:cubicBezTo>
                    <a:pt x="6297" y="0"/>
                    <a:pt x="6266" y="11"/>
                    <a:pt x="6242" y="35"/>
                  </a:cubicBezTo>
                  <a:cubicBezTo>
                    <a:pt x="5003" y="1207"/>
                    <a:pt x="3508" y="1478"/>
                    <a:pt x="1987" y="2157"/>
                  </a:cubicBezTo>
                  <a:cubicBezTo>
                    <a:pt x="581" y="2783"/>
                    <a:pt x="0" y="3906"/>
                    <a:pt x="321" y="5407"/>
                  </a:cubicBezTo>
                  <a:cubicBezTo>
                    <a:pt x="331" y="5458"/>
                    <a:pt x="367" y="5480"/>
                    <a:pt x="404" y="5480"/>
                  </a:cubicBezTo>
                  <a:cubicBezTo>
                    <a:pt x="461" y="5480"/>
                    <a:pt x="523" y="5430"/>
                    <a:pt x="511" y="5355"/>
                  </a:cubicBezTo>
                  <a:cubicBezTo>
                    <a:pt x="147" y="3202"/>
                    <a:pt x="1784" y="2518"/>
                    <a:pt x="3514" y="1934"/>
                  </a:cubicBezTo>
                  <a:cubicBezTo>
                    <a:pt x="4481" y="1611"/>
                    <a:pt x="6049" y="1230"/>
                    <a:pt x="6453" y="159"/>
                  </a:cubicBezTo>
                  <a:cubicBezTo>
                    <a:pt x="6488" y="68"/>
                    <a:pt x="6407" y="0"/>
                    <a:pt x="632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6570;p57">
              <a:extLst>
                <a:ext uri="{FF2B5EF4-FFF2-40B4-BE49-F238E27FC236}">
                  <a16:creationId xmlns:a16="http://schemas.microsoft.com/office/drawing/2014/main" id="{110B438C-87E4-4C41-A213-9BC46401F5F7}"/>
                </a:ext>
              </a:extLst>
            </p:cNvPr>
            <p:cNvSpPr/>
            <p:nvPr/>
          </p:nvSpPr>
          <p:spPr>
            <a:xfrm>
              <a:off x="4237700" y="3191475"/>
              <a:ext cx="64175" cy="89875"/>
            </a:xfrm>
            <a:custGeom>
              <a:avLst/>
              <a:gdLst/>
              <a:ahLst/>
              <a:cxnLst/>
              <a:rect l="l" t="t" r="r" b="b"/>
              <a:pathLst>
                <a:path w="2567" h="3595" extrusionOk="0">
                  <a:moveTo>
                    <a:pt x="2567" y="0"/>
                  </a:moveTo>
                  <a:lnTo>
                    <a:pt x="2567" y="0"/>
                  </a:lnTo>
                  <a:cubicBezTo>
                    <a:pt x="1698" y="1192"/>
                    <a:pt x="841" y="2391"/>
                    <a:pt x="0" y="3594"/>
                  </a:cubicBezTo>
                  <a:cubicBezTo>
                    <a:pt x="852" y="2393"/>
                    <a:pt x="1707" y="1195"/>
                    <a:pt x="256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6571;p57">
              <a:extLst>
                <a:ext uri="{FF2B5EF4-FFF2-40B4-BE49-F238E27FC236}">
                  <a16:creationId xmlns:a16="http://schemas.microsoft.com/office/drawing/2014/main" id="{65C4B0E2-B17A-429D-9F75-842E955D1EAC}"/>
                </a:ext>
              </a:extLst>
            </p:cNvPr>
            <p:cNvSpPr/>
            <p:nvPr/>
          </p:nvSpPr>
          <p:spPr>
            <a:xfrm>
              <a:off x="4212000" y="3281400"/>
              <a:ext cx="25725" cy="37050"/>
            </a:xfrm>
            <a:custGeom>
              <a:avLst/>
              <a:gdLst/>
              <a:ahLst/>
              <a:cxnLst/>
              <a:rect l="l" t="t" r="r" b="b"/>
              <a:pathLst>
                <a:path w="1029" h="1482" extrusionOk="0">
                  <a:moveTo>
                    <a:pt x="1028" y="0"/>
                  </a:moveTo>
                  <a:lnTo>
                    <a:pt x="1028" y="0"/>
                  </a:lnTo>
                  <a:cubicBezTo>
                    <a:pt x="988" y="57"/>
                    <a:pt x="948" y="115"/>
                    <a:pt x="908" y="172"/>
                  </a:cubicBezTo>
                  <a:lnTo>
                    <a:pt x="908" y="172"/>
                  </a:lnTo>
                  <a:cubicBezTo>
                    <a:pt x="948" y="115"/>
                    <a:pt x="988" y="58"/>
                    <a:pt x="1028" y="0"/>
                  </a:cubicBezTo>
                  <a:close/>
                  <a:moveTo>
                    <a:pt x="908" y="172"/>
                  </a:moveTo>
                  <a:lnTo>
                    <a:pt x="908" y="172"/>
                  </a:lnTo>
                  <a:cubicBezTo>
                    <a:pt x="698" y="468"/>
                    <a:pt x="486" y="763"/>
                    <a:pt x="281" y="1063"/>
                  </a:cubicBezTo>
                  <a:cubicBezTo>
                    <a:pt x="185" y="1201"/>
                    <a:pt x="93" y="1343"/>
                    <a:pt x="1" y="1481"/>
                  </a:cubicBezTo>
                  <a:cubicBezTo>
                    <a:pt x="304" y="1045"/>
                    <a:pt x="603" y="607"/>
                    <a:pt x="908" y="172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6572;p57">
              <a:extLst>
                <a:ext uri="{FF2B5EF4-FFF2-40B4-BE49-F238E27FC236}">
                  <a16:creationId xmlns:a16="http://schemas.microsoft.com/office/drawing/2014/main" id="{0A416AA5-6524-409B-829E-6F8C56E5CCF2}"/>
                </a:ext>
              </a:extLst>
            </p:cNvPr>
            <p:cNvSpPr/>
            <p:nvPr/>
          </p:nvSpPr>
          <p:spPr>
            <a:xfrm>
              <a:off x="3872150" y="3337350"/>
              <a:ext cx="734525" cy="1216250"/>
            </a:xfrm>
            <a:custGeom>
              <a:avLst/>
              <a:gdLst/>
              <a:ahLst/>
              <a:cxnLst/>
              <a:rect l="l" t="t" r="r" b="b"/>
              <a:pathLst>
                <a:path w="29381" h="48650" extrusionOk="0">
                  <a:moveTo>
                    <a:pt x="21014" y="7933"/>
                  </a:moveTo>
                  <a:cubicBezTo>
                    <a:pt x="19328" y="10105"/>
                    <a:pt x="17651" y="12280"/>
                    <a:pt x="15985" y="14467"/>
                  </a:cubicBezTo>
                  <a:cubicBezTo>
                    <a:pt x="16242" y="14057"/>
                    <a:pt x="16499" y="13650"/>
                    <a:pt x="16750" y="13240"/>
                  </a:cubicBezTo>
                  <a:cubicBezTo>
                    <a:pt x="18199" y="11469"/>
                    <a:pt x="19639" y="9704"/>
                    <a:pt x="21014" y="7933"/>
                  </a:cubicBezTo>
                  <a:close/>
                  <a:moveTo>
                    <a:pt x="19403" y="3982"/>
                  </a:moveTo>
                  <a:cubicBezTo>
                    <a:pt x="19486" y="3982"/>
                    <a:pt x="19117" y="4641"/>
                    <a:pt x="17963" y="6446"/>
                  </a:cubicBezTo>
                  <a:cubicBezTo>
                    <a:pt x="17504" y="7168"/>
                    <a:pt x="17016" y="7873"/>
                    <a:pt x="16536" y="8583"/>
                  </a:cubicBezTo>
                  <a:cubicBezTo>
                    <a:pt x="13854" y="11802"/>
                    <a:pt x="11357" y="15194"/>
                    <a:pt x="8568" y="18318"/>
                  </a:cubicBezTo>
                  <a:cubicBezTo>
                    <a:pt x="8277" y="18641"/>
                    <a:pt x="7985" y="18970"/>
                    <a:pt x="7691" y="19302"/>
                  </a:cubicBezTo>
                  <a:cubicBezTo>
                    <a:pt x="8534" y="18116"/>
                    <a:pt x="9365" y="16923"/>
                    <a:pt x="10220" y="15748"/>
                  </a:cubicBezTo>
                  <a:cubicBezTo>
                    <a:pt x="12223" y="13003"/>
                    <a:pt x="14302" y="10315"/>
                    <a:pt x="16418" y="7659"/>
                  </a:cubicBezTo>
                  <a:cubicBezTo>
                    <a:pt x="17555" y="6230"/>
                    <a:pt x="19249" y="3982"/>
                    <a:pt x="19403" y="3982"/>
                  </a:cubicBezTo>
                  <a:close/>
                  <a:moveTo>
                    <a:pt x="20097" y="6907"/>
                  </a:moveTo>
                  <a:cubicBezTo>
                    <a:pt x="20241" y="6907"/>
                    <a:pt x="18773" y="9115"/>
                    <a:pt x="18485" y="9622"/>
                  </a:cubicBezTo>
                  <a:cubicBezTo>
                    <a:pt x="18197" y="10133"/>
                    <a:pt x="17890" y="10638"/>
                    <a:pt x="17582" y="11138"/>
                  </a:cubicBezTo>
                  <a:cubicBezTo>
                    <a:pt x="15927" y="13219"/>
                    <a:pt x="14438" y="15454"/>
                    <a:pt x="12821" y="17564"/>
                  </a:cubicBezTo>
                  <a:cubicBezTo>
                    <a:pt x="11279" y="19577"/>
                    <a:pt x="9726" y="21574"/>
                    <a:pt x="8196" y="23589"/>
                  </a:cubicBezTo>
                  <a:cubicBezTo>
                    <a:pt x="11813" y="18465"/>
                    <a:pt x="15139" y="13087"/>
                    <a:pt x="18993" y="8187"/>
                  </a:cubicBezTo>
                  <a:cubicBezTo>
                    <a:pt x="19729" y="7253"/>
                    <a:pt x="20039" y="6907"/>
                    <a:pt x="20097" y="6907"/>
                  </a:cubicBezTo>
                  <a:close/>
                  <a:moveTo>
                    <a:pt x="21779" y="8381"/>
                  </a:moveTo>
                  <a:cubicBezTo>
                    <a:pt x="20639" y="9657"/>
                    <a:pt x="19626" y="12509"/>
                    <a:pt x="18612" y="14123"/>
                  </a:cubicBezTo>
                  <a:cubicBezTo>
                    <a:pt x="17582" y="15760"/>
                    <a:pt x="16473" y="17351"/>
                    <a:pt x="15341" y="18927"/>
                  </a:cubicBezTo>
                  <a:cubicBezTo>
                    <a:pt x="14039" y="20518"/>
                    <a:pt x="12659" y="22048"/>
                    <a:pt x="11282" y="23604"/>
                  </a:cubicBezTo>
                  <a:cubicBezTo>
                    <a:pt x="11181" y="23719"/>
                    <a:pt x="11080" y="23838"/>
                    <a:pt x="10979" y="23953"/>
                  </a:cubicBezTo>
                  <a:cubicBezTo>
                    <a:pt x="14429" y="18632"/>
                    <a:pt x="17599" y="13046"/>
                    <a:pt x="21779" y="8381"/>
                  </a:cubicBezTo>
                  <a:close/>
                  <a:moveTo>
                    <a:pt x="26096" y="11711"/>
                  </a:moveTo>
                  <a:cubicBezTo>
                    <a:pt x="26434" y="11711"/>
                    <a:pt x="25243" y="13816"/>
                    <a:pt x="24984" y="14262"/>
                  </a:cubicBezTo>
                  <a:cubicBezTo>
                    <a:pt x="24900" y="14406"/>
                    <a:pt x="24805" y="14547"/>
                    <a:pt x="24721" y="14689"/>
                  </a:cubicBezTo>
                  <a:lnTo>
                    <a:pt x="24718" y="14689"/>
                  </a:lnTo>
                  <a:cubicBezTo>
                    <a:pt x="23229" y="16785"/>
                    <a:pt x="21701" y="18849"/>
                    <a:pt x="20134" y="20887"/>
                  </a:cubicBezTo>
                  <a:cubicBezTo>
                    <a:pt x="18572" y="22741"/>
                    <a:pt x="16952" y="24545"/>
                    <a:pt x="15454" y="26341"/>
                  </a:cubicBezTo>
                  <a:cubicBezTo>
                    <a:pt x="15105" y="26759"/>
                    <a:pt x="14747" y="27172"/>
                    <a:pt x="14397" y="27588"/>
                  </a:cubicBezTo>
                  <a:cubicBezTo>
                    <a:pt x="15463" y="25977"/>
                    <a:pt x="16525" y="24360"/>
                    <a:pt x="17587" y="22741"/>
                  </a:cubicBezTo>
                  <a:cubicBezTo>
                    <a:pt x="19773" y="19961"/>
                    <a:pt x="21898" y="17128"/>
                    <a:pt x="23768" y="14175"/>
                  </a:cubicBezTo>
                  <a:cubicBezTo>
                    <a:pt x="24178" y="13684"/>
                    <a:pt x="24583" y="13190"/>
                    <a:pt x="25013" y="12714"/>
                  </a:cubicBezTo>
                  <a:cubicBezTo>
                    <a:pt x="25651" y="11986"/>
                    <a:pt x="25974" y="11711"/>
                    <a:pt x="26096" y="11711"/>
                  </a:cubicBezTo>
                  <a:close/>
                  <a:moveTo>
                    <a:pt x="12717" y="13984"/>
                  </a:moveTo>
                  <a:lnTo>
                    <a:pt x="12717" y="13984"/>
                  </a:lnTo>
                  <a:cubicBezTo>
                    <a:pt x="11294" y="15919"/>
                    <a:pt x="9847" y="17839"/>
                    <a:pt x="8424" y="19764"/>
                  </a:cubicBezTo>
                  <a:cubicBezTo>
                    <a:pt x="6804" y="21950"/>
                    <a:pt x="5225" y="24164"/>
                    <a:pt x="3686" y="26404"/>
                  </a:cubicBezTo>
                  <a:cubicBezTo>
                    <a:pt x="2768" y="27741"/>
                    <a:pt x="1905" y="29115"/>
                    <a:pt x="1045" y="30489"/>
                  </a:cubicBezTo>
                  <a:cubicBezTo>
                    <a:pt x="857" y="30792"/>
                    <a:pt x="755" y="30919"/>
                    <a:pt x="719" y="30919"/>
                  </a:cubicBezTo>
                  <a:cubicBezTo>
                    <a:pt x="539" y="30919"/>
                    <a:pt x="1891" y="27883"/>
                    <a:pt x="2159" y="27221"/>
                  </a:cubicBezTo>
                  <a:cubicBezTo>
                    <a:pt x="3545" y="25198"/>
                    <a:pt x="4945" y="23182"/>
                    <a:pt x="6354" y="21176"/>
                  </a:cubicBezTo>
                  <a:cubicBezTo>
                    <a:pt x="7991" y="19265"/>
                    <a:pt x="9752" y="17446"/>
                    <a:pt x="11357" y="15613"/>
                  </a:cubicBezTo>
                  <a:cubicBezTo>
                    <a:pt x="11822" y="15081"/>
                    <a:pt x="12269" y="14533"/>
                    <a:pt x="12717" y="13984"/>
                  </a:cubicBezTo>
                  <a:close/>
                  <a:moveTo>
                    <a:pt x="17235" y="24629"/>
                  </a:moveTo>
                  <a:lnTo>
                    <a:pt x="17235" y="24629"/>
                  </a:lnTo>
                  <a:cubicBezTo>
                    <a:pt x="15393" y="26973"/>
                    <a:pt x="13546" y="29309"/>
                    <a:pt x="11686" y="31638"/>
                  </a:cubicBezTo>
                  <a:lnTo>
                    <a:pt x="11683" y="31638"/>
                  </a:lnTo>
                  <a:cubicBezTo>
                    <a:pt x="12174" y="30922"/>
                    <a:pt x="12659" y="30204"/>
                    <a:pt x="13138" y="29485"/>
                  </a:cubicBezTo>
                  <a:cubicBezTo>
                    <a:pt x="14513" y="27874"/>
                    <a:pt x="15878" y="26254"/>
                    <a:pt x="17235" y="24629"/>
                  </a:cubicBezTo>
                  <a:close/>
                  <a:moveTo>
                    <a:pt x="25482" y="10711"/>
                  </a:moveTo>
                  <a:cubicBezTo>
                    <a:pt x="25525" y="10711"/>
                    <a:pt x="25505" y="10800"/>
                    <a:pt x="25400" y="11008"/>
                  </a:cubicBezTo>
                  <a:cubicBezTo>
                    <a:pt x="24903" y="11992"/>
                    <a:pt x="24340" y="12939"/>
                    <a:pt x="23754" y="13872"/>
                  </a:cubicBezTo>
                  <a:cubicBezTo>
                    <a:pt x="21828" y="16167"/>
                    <a:pt x="20073" y="18592"/>
                    <a:pt x="18399" y="21081"/>
                  </a:cubicBezTo>
                  <a:cubicBezTo>
                    <a:pt x="16773" y="23050"/>
                    <a:pt x="15116" y="24993"/>
                    <a:pt x="13572" y="26970"/>
                  </a:cubicBezTo>
                  <a:cubicBezTo>
                    <a:pt x="12194" y="28740"/>
                    <a:pt x="10823" y="30527"/>
                    <a:pt x="9458" y="32334"/>
                  </a:cubicBezTo>
                  <a:cubicBezTo>
                    <a:pt x="10771" y="30383"/>
                    <a:pt x="12021" y="28379"/>
                    <a:pt x="13289" y="26381"/>
                  </a:cubicBezTo>
                  <a:cubicBezTo>
                    <a:pt x="13505" y="26041"/>
                    <a:pt x="13736" y="25709"/>
                    <a:pt x="13958" y="25371"/>
                  </a:cubicBezTo>
                  <a:cubicBezTo>
                    <a:pt x="14539" y="24689"/>
                    <a:pt x="15096" y="24011"/>
                    <a:pt x="15616" y="23341"/>
                  </a:cubicBezTo>
                  <a:cubicBezTo>
                    <a:pt x="17180" y="21320"/>
                    <a:pt x="18817" y="19372"/>
                    <a:pt x="20269" y="17270"/>
                  </a:cubicBezTo>
                  <a:cubicBezTo>
                    <a:pt x="21051" y="16141"/>
                    <a:pt x="21797" y="14987"/>
                    <a:pt x="22581" y="13854"/>
                  </a:cubicBezTo>
                  <a:lnTo>
                    <a:pt x="22581" y="13854"/>
                  </a:lnTo>
                  <a:cubicBezTo>
                    <a:pt x="22384" y="14140"/>
                    <a:pt x="22310" y="14260"/>
                    <a:pt x="22328" y="14260"/>
                  </a:cubicBezTo>
                  <a:cubicBezTo>
                    <a:pt x="22426" y="14260"/>
                    <a:pt x="25212" y="10711"/>
                    <a:pt x="25482" y="10711"/>
                  </a:cubicBezTo>
                  <a:close/>
                  <a:moveTo>
                    <a:pt x="20681" y="26993"/>
                  </a:moveTo>
                  <a:cubicBezTo>
                    <a:pt x="19190" y="28772"/>
                    <a:pt x="17651" y="30699"/>
                    <a:pt x="16118" y="32707"/>
                  </a:cubicBezTo>
                  <a:cubicBezTo>
                    <a:pt x="16516" y="32138"/>
                    <a:pt x="16912" y="31566"/>
                    <a:pt x="17299" y="30989"/>
                  </a:cubicBezTo>
                  <a:cubicBezTo>
                    <a:pt x="18426" y="29656"/>
                    <a:pt x="19553" y="28324"/>
                    <a:pt x="20681" y="26993"/>
                  </a:cubicBezTo>
                  <a:close/>
                  <a:moveTo>
                    <a:pt x="22917" y="12674"/>
                  </a:moveTo>
                  <a:lnTo>
                    <a:pt x="22917" y="12674"/>
                  </a:lnTo>
                  <a:cubicBezTo>
                    <a:pt x="22645" y="13061"/>
                    <a:pt x="22380" y="13450"/>
                    <a:pt x="22103" y="13831"/>
                  </a:cubicBezTo>
                  <a:cubicBezTo>
                    <a:pt x="21084" y="15093"/>
                    <a:pt x="20113" y="16415"/>
                    <a:pt x="19175" y="17761"/>
                  </a:cubicBezTo>
                  <a:cubicBezTo>
                    <a:pt x="17680" y="19732"/>
                    <a:pt x="16170" y="21696"/>
                    <a:pt x="14712" y="23691"/>
                  </a:cubicBezTo>
                  <a:cubicBezTo>
                    <a:pt x="14097" y="24534"/>
                    <a:pt x="13520" y="25411"/>
                    <a:pt x="12957" y="26295"/>
                  </a:cubicBezTo>
                  <a:cubicBezTo>
                    <a:pt x="11207" y="28408"/>
                    <a:pt x="9319" y="30515"/>
                    <a:pt x="7581" y="32712"/>
                  </a:cubicBezTo>
                  <a:cubicBezTo>
                    <a:pt x="9221" y="30463"/>
                    <a:pt x="10760" y="28139"/>
                    <a:pt x="12327" y="25821"/>
                  </a:cubicBezTo>
                  <a:lnTo>
                    <a:pt x="12327" y="25818"/>
                  </a:lnTo>
                  <a:cubicBezTo>
                    <a:pt x="15503" y="21118"/>
                    <a:pt x="19435" y="17102"/>
                    <a:pt x="22917" y="12674"/>
                  </a:cubicBezTo>
                  <a:close/>
                  <a:moveTo>
                    <a:pt x="13081" y="17749"/>
                  </a:moveTo>
                  <a:lnTo>
                    <a:pt x="13081" y="17749"/>
                  </a:lnTo>
                  <a:cubicBezTo>
                    <a:pt x="9775" y="22452"/>
                    <a:pt x="6449" y="27210"/>
                    <a:pt x="2861" y="31685"/>
                  </a:cubicBezTo>
                  <a:cubicBezTo>
                    <a:pt x="2266" y="32426"/>
                    <a:pt x="2009" y="32719"/>
                    <a:pt x="1973" y="32719"/>
                  </a:cubicBezTo>
                  <a:cubicBezTo>
                    <a:pt x="1846" y="32719"/>
                    <a:pt x="4538" y="28994"/>
                    <a:pt x="4838" y="28561"/>
                  </a:cubicBezTo>
                  <a:cubicBezTo>
                    <a:pt x="6778" y="25778"/>
                    <a:pt x="8883" y="23104"/>
                    <a:pt x="10962" y="20422"/>
                  </a:cubicBezTo>
                  <a:cubicBezTo>
                    <a:pt x="11655" y="19527"/>
                    <a:pt x="12368" y="18638"/>
                    <a:pt x="13081" y="17749"/>
                  </a:cubicBezTo>
                  <a:close/>
                  <a:moveTo>
                    <a:pt x="20621" y="24669"/>
                  </a:moveTo>
                  <a:cubicBezTo>
                    <a:pt x="20805" y="24669"/>
                    <a:pt x="18785" y="28194"/>
                    <a:pt x="18505" y="28647"/>
                  </a:cubicBezTo>
                  <a:cubicBezTo>
                    <a:pt x="18312" y="28962"/>
                    <a:pt x="18110" y="29274"/>
                    <a:pt x="17908" y="29583"/>
                  </a:cubicBezTo>
                  <a:cubicBezTo>
                    <a:pt x="15904" y="31771"/>
                    <a:pt x="13837" y="34009"/>
                    <a:pt x="11935" y="36333"/>
                  </a:cubicBezTo>
                  <a:cubicBezTo>
                    <a:pt x="14576" y="32816"/>
                    <a:pt x="17302" y="29352"/>
                    <a:pt x="19796" y="25737"/>
                  </a:cubicBezTo>
                  <a:cubicBezTo>
                    <a:pt x="20325" y="24970"/>
                    <a:pt x="20567" y="24669"/>
                    <a:pt x="20621" y="24669"/>
                  </a:cubicBezTo>
                  <a:close/>
                  <a:moveTo>
                    <a:pt x="13011" y="22126"/>
                  </a:moveTo>
                  <a:lnTo>
                    <a:pt x="13011" y="22126"/>
                  </a:lnTo>
                  <a:cubicBezTo>
                    <a:pt x="11071" y="24764"/>
                    <a:pt x="9094" y="27374"/>
                    <a:pt x="7171" y="30025"/>
                  </a:cubicBezTo>
                  <a:cubicBezTo>
                    <a:pt x="5678" y="32080"/>
                    <a:pt x="3340" y="34603"/>
                    <a:pt x="2511" y="37020"/>
                  </a:cubicBezTo>
                  <a:cubicBezTo>
                    <a:pt x="3074" y="35377"/>
                    <a:pt x="3863" y="33812"/>
                    <a:pt x="4783" y="32311"/>
                  </a:cubicBezTo>
                  <a:cubicBezTo>
                    <a:pt x="6634" y="30232"/>
                    <a:pt x="8294" y="27978"/>
                    <a:pt x="9865" y="25639"/>
                  </a:cubicBezTo>
                  <a:cubicBezTo>
                    <a:pt x="10918" y="24438"/>
                    <a:pt x="11984" y="23269"/>
                    <a:pt x="13011" y="22126"/>
                  </a:cubicBezTo>
                  <a:close/>
                  <a:moveTo>
                    <a:pt x="12411" y="27158"/>
                  </a:moveTo>
                  <a:lnTo>
                    <a:pt x="12411" y="27158"/>
                  </a:lnTo>
                  <a:cubicBezTo>
                    <a:pt x="11490" y="28630"/>
                    <a:pt x="10598" y="30126"/>
                    <a:pt x="9663" y="31575"/>
                  </a:cubicBezTo>
                  <a:cubicBezTo>
                    <a:pt x="8525" y="33339"/>
                    <a:pt x="7304" y="35031"/>
                    <a:pt x="6016" y="36691"/>
                  </a:cubicBezTo>
                  <a:cubicBezTo>
                    <a:pt x="5887" y="36859"/>
                    <a:pt x="3749" y="38965"/>
                    <a:pt x="3681" y="38965"/>
                  </a:cubicBezTo>
                  <a:cubicBezTo>
                    <a:pt x="3679" y="38965"/>
                    <a:pt x="3679" y="38964"/>
                    <a:pt x="3681" y="38960"/>
                  </a:cubicBezTo>
                  <a:cubicBezTo>
                    <a:pt x="5505" y="34808"/>
                    <a:pt x="9131" y="30882"/>
                    <a:pt x="12411" y="27158"/>
                  </a:cubicBezTo>
                  <a:close/>
                  <a:moveTo>
                    <a:pt x="15933" y="24825"/>
                  </a:moveTo>
                  <a:lnTo>
                    <a:pt x="15933" y="24825"/>
                  </a:lnTo>
                  <a:cubicBezTo>
                    <a:pt x="15058" y="26179"/>
                    <a:pt x="14181" y="27533"/>
                    <a:pt x="13303" y="28884"/>
                  </a:cubicBezTo>
                  <a:cubicBezTo>
                    <a:pt x="10993" y="31607"/>
                    <a:pt x="8669" y="34318"/>
                    <a:pt x="6389" y="37063"/>
                  </a:cubicBezTo>
                  <a:cubicBezTo>
                    <a:pt x="6066" y="37451"/>
                    <a:pt x="4223" y="39951"/>
                    <a:pt x="4214" y="39951"/>
                  </a:cubicBezTo>
                  <a:cubicBezTo>
                    <a:pt x="4211" y="39951"/>
                    <a:pt x="4467" y="39597"/>
                    <a:pt x="5162" y="38642"/>
                  </a:cubicBezTo>
                  <a:cubicBezTo>
                    <a:pt x="6776" y="36419"/>
                    <a:pt x="8545" y="34300"/>
                    <a:pt x="10200" y="32103"/>
                  </a:cubicBezTo>
                  <a:cubicBezTo>
                    <a:pt x="12033" y="29669"/>
                    <a:pt x="13990" y="27259"/>
                    <a:pt x="15933" y="24825"/>
                  </a:cubicBezTo>
                  <a:close/>
                  <a:moveTo>
                    <a:pt x="22758" y="18119"/>
                  </a:moveTo>
                  <a:lnTo>
                    <a:pt x="22758" y="18119"/>
                  </a:lnTo>
                  <a:cubicBezTo>
                    <a:pt x="21508" y="20111"/>
                    <a:pt x="20324" y="22155"/>
                    <a:pt x="18990" y="23999"/>
                  </a:cubicBezTo>
                  <a:cubicBezTo>
                    <a:pt x="14565" y="30105"/>
                    <a:pt x="9862" y="36006"/>
                    <a:pt x="5251" y="41971"/>
                  </a:cubicBezTo>
                  <a:cubicBezTo>
                    <a:pt x="8395" y="37903"/>
                    <a:pt x="11963" y="32588"/>
                    <a:pt x="15194" y="27949"/>
                  </a:cubicBezTo>
                  <a:cubicBezTo>
                    <a:pt x="17567" y="24539"/>
                    <a:pt x="20249" y="21395"/>
                    <a:pt x="22758" y="18119"/>
                  </a:cubicBezTo>
                  <a:close/>
                  <a:moveTo>
                    <a:pt x="21384" y="29247"/>
                  </a:moveTo>
                  <a:cubicBezTo>
                    <a:pt x="21655" y="29247"/>
                    <a:pt x="21385" y="30039"/>
                    <a:pt x="21008" y="30902"/>
                  </a:cubicBezTo>
                  <a:cubicBezTo>
                    <a:pt x="18664" y="33717"/>
                    <a:pt x="16649" y="36873"/>
                    <a:pt x="14542" y="39936"/>
                  </a:cubicBezTo>
                  <a:cubicBezTo>
                    <a:pt x="13600" y="40969"/>
                    <a:pt x="12639" y="41983"/>
                    <a:pt x="11681" y="42999"/>
                  </a:cubicBezTo>
                  <a:cubicBezTo>
                    <a:pt x="12356" y="41933"/>
                    <a:pt x="13023" y="40860"/>
                    <a:pt x="13678" y="39783"/>
                  </a:cubicBezTo>
                  <a:cubicBezTo>
                    <a:pt x="15800" y="36766"/>
                    <a:pt x="17876" y="33717"/>
                    <a:pt x="19903" y="30634"/>
                  </a:cubicBezTo>
                  <a:cubicBezTo>
                    <a:pt x="20128" y="30383"/>
                    <a:pt x="20342" y="30120"/>
                    <a:pt x="20575" y="29874"/>
                  </a:cubicBezTo>
                  <a:lnTo>
                    <a:pt x="20575" y="29872"/>
                  </a:lnTo>
                  <a:cubicBezTo>
                    <a:pt x="21001" y="29428"/>
                    <a:pt x="21255" y="29247"/>
                    <a:pt x="21384" y="29247"/>
                  </a:cubicBezTo>
                  <a:close/>
                  <a:moveTo>
                    <a:pt x="21439" y="21950"/>
                  </a:moveTo>
                  <a:lnTo>
                    <a:pt x="21439" y="21950"/>
                  </a:lnTo>
                  <a:cubicBezTo>
                    <a:pt x="20139" y="23734"/>
                    <a:pt x="18852" y="25532"/>
                    <a:pt x="17538" y="27311"/>
                  </a:cubicBezTo>
                  <a:cubicBezTo>
                    <a:pt x="15673" y="29837"/>
                    <a:pt x="13981" y="32481"/>
                    <a:pt x="12261" y="35106"/>
                  </a:cubicBezTo>
                  <a:cubicBezTo>
                    <a:pt x="10350" y="38013"/>
                    <a:pt x="7077" y="41243"/>
                    <a:pt x="5583" y="43669"/>
                  </a:cubicBezTo>
                  <a:lnTo>
                    <a:pt x="5583" y="43669"/>
                  </a:lnTo>
                  <a:cubicBezTo>
                    <a:pt x="9147" y="37872"/>
                    <a:pt x="13534" y="32460"/>
                    <a:pt x="17486" y="26921"/>
                  </a:cubicBezTo>
                  <a:cubicBezTo>
                    <a:pt x="18676" y="25249"/>
                    <a:pt x="20050" y="23610"/>
                    <a:pt x="21439" y="21950"/>
                  </a:cubicBezTo>
                  <a:close/>
                  <a:moveTo>
                    <a:pt x="15307" y="33339"/>
                  </a:moveTo>
                  <a:lnTo>
                    <a:pt x="15307" y="33339"/>
                  </a:lnTo>
                  <a:cubicBezTo>
                    <a:pt x="15171" y="33527"/>
                    <a:pt x="15035" y="33717"/>
                    <a:pt x="14900" y="33905"/>
                  </a:cubicBezTo>
                  <a:cubicBezTo>
                    <a:pt x="12541" y="37187"/>
                    <a:pt x="10174" y="40418"/>
                    <a:pt x="7968" y="43807"/>
                  </a:cubicBezTo>
                  <a:cubicBezTo>
                    <a:pt x="7404" y="44673"/>
                    <a:pt x="7126" y="44998"/>
                    <a:pt x="7031" y="44998"/>
                  </a:cubicBezTo>
                  <a:cubicBezTo>
                    <a:pt x="6792" y="44998"/>
                    <a:pt x="7718" y="42922"/>
                    <a:pt x="8138" y="42245"/>
                  </a:cubicBezTo>
                  <a:lnTo>
                    <a:pt x="8138" y="42242"/>
                  </a:lnTo>
                  <a:cubicBezTo>
                    <a:pt x="9486" y="40071"/>
                    <a:pt x="11224" y="38134"/>
                    <a:pt x="12884" y="36194"/>
                  </a:cubicBezTo>
                  <a:cubicBezTo>
                    <a:pt x="13696" y="35247"/>
                    <a:pt x="14498" y="34292"/>
                    <a:pt x="15307" y="33339"/>
                  </a:cubicBezTo>
                  <a:close/>
                  <a:moveTo>
                    <a:pt x="13421" y="41532"/>
                  </a:moveTo>
                  <a:cubicBezTo>
                    <a:pt x="12844" y="42338"/>
                    <a:pt x="12261" y="43134"/>
                    <a:pt x="11652" y="43902"/>
                  </a:cubicBezTo>
                  <a:cubicBezTo>
                    <a:pt x="10436" y="45439"/>
                    <a:pt x="9601" y="46523"/>
                    <a:pt x="9523" y="46523"/>
                  </a:cubicBezTo>
                  <a:cubicBezTo>
                    <a:pt x="9461" y="46523"/>
                    <a:pt x="9874" y="45844"/>
                    <a:pt x="10947" y="44174"/>
                  </a:cubicBezTo>
                  <a:lnTo>
                    <a:pt x="10944" y="44171"/>
                  </a:lnTo>
                  <a:cubicBezTo>
                    <a:pt x="10953" y="44159"/>
                    <a:pt x="10959" y="44148"/>
                    <a:pt x="10967" y="44136"/>
                  </a:cubicBezTo>
                  <a:cubicBezTo>
                    <a:pt x="11776" y="43259"/>
                    <a:pt x="12599" y="42395"/>
                    <a:pt x="13421" y="41532"/>
                  </a:cubicBezTo>
                  <a:close/>
                  <a:moveTo>
                    <a:pt x="18775" y="1"/>
                  </a:moveTo>
                  <a:cubicBezTo>
                    <a:pt x="18725" y="1"/>
                    <a:pt x="18675" y="20"/>
                    <a:pt x="18644" y="63"/>
                  </a:cubicBezTo>
                  <a:cubicBezTo>
                    <a:pt x="12835" y="8095"/>
                    <a:pt x="6836" y="15988"/>
                    <a:pt x="1215" y="24152"/>
                  </a:cubicBezTo>
                  <a:cubicBezTo>
                    <a:pt x="2673" y="22033"/>
                    <a:pt x="4195" y="19802"/>
                    <a:pt x="5748" y="17518"/>
                  </a:cubicBezTo>
                  <a:lnTo>
                    <a:pt x="5748" y="17518"/>
                  </a:lnTo>
                  <a:cubicBezTo>
                    <a:pt x="3808" y="20148"/>
                    <a:pt x="1847" y="22761"/>
                    <a:pt x="236" y="25593"/>
                  </a:cubicBezTo>
                  <a:cubicBezTo>
                    <a:pt x="181" y="25691"/>
                    <a:pt x="262" y="25776"/>
                    <a:pt x="348" y="25776"/>
                  </a:cubicBezTo>
                  <a:cubicBezTo>
                    <a:pt x="386" y="25776"/>
                    <a:pt x="425" y="25758"/>
                    <a:pt x="453" y="25717"/>
                  </a:cubicBezTo>
                  <a:cubicBezTo>
                    <a:pt x="3392" y="21378"/>
                    <a:pt x="6452" y="17128"/>
                    <a:pt x="9556" y="12908"/>
                  </a:cubicBezTo>
                  <a:cubicBezTo>
                    <a:pt x="10939" y="11025"/>
                    <a:pt x="12327" y="9146"/>
                    <a:pt x="13722" y="7272"/>
                  </a:cubicBezTo>
                  <a:cubicBezTo>
                    <a:pt x="14417" y="6334"/>
                    <a:pt x="15110" y="5396"/>
                    <a:pt x="15803" y="4454"/>
                  </a:cubicBezTo>
                  <a:cubicBezTo>
                    <a:pt x="15911" y="4308"/>
                    <a:pt x="17634" y="1641"/>
                    <a:pt x="17876" y="1641"/>
                  </a:cubicBezTo>
                  <a:cubicBezTo>
                    <a:pt x="17958" y="1641"/>
                    <a:pt x="17869" y="1950"/>
                    <a:pt x="17486" y="2771"/>
                  </a:cubicBezTo>
                  <a:cubicBezTo>
                    <a:pt x="15468" y="7102"/>
                    <a:pt x="12220" y="10901"/>
                    <a:pt x="9348" y="14672"/>
                  </a:cubicBezTo>
                  <a:cubicBezTo>
                    <a:pt x="8083" y="16332"/>
                    <a:pt x="6744" y="18283"/>
                    <a:pt x="5473" y="20200"/>
                  </a:cubicBezTo>
                  <a:cubicBezTo>
                    <a:pt x="3767" y="22527"/>
                    <a:pt x="2101" y="24886"/>
                    <a:pt x="531" y="27314"/>
                  </a:cubicBezTo>
                  <a:cubicBezTo>
                    <a:pt x="459" y="27426"/>
                    <a:pt x="560" y="27532"/>
                    <a:pt x="663" y="27532"/>
                  </a:cubicBezTo>
                  <a:cubicBezTo>
                    <a:pt x="708" y="27532"/>
                    <a:pt x="753" y="27512"/>
                    <a:pt x="785" y="27464"/>
                  </a:cubicBezTo>
                  <a:cubicBezTo>
                    <a:pt x="4622" y="21577"/>
                    <a:pt x="9561" y="15956"/>
                    <a:pt x="13609" y="9954"/>
                  </a:cubicBezTo>
                  <a:cubicBezTo>
                    <a:pt x="14282" y="9079"/>
                    <a:pt x="14957" y="8210"/>
                    <a:pt x="15624" y="7330"/>
                  </a:cubicBezTo>
                  <a:cubicBezTo>
                    <a:pt x="16008" y="6826"/>
                    <a:pt x="18297" y="3289"/>
                    <a:pt x="18366" y="3289"/>
                  </a:cubicBezTo>
                  <a:cubicBezTo>
                    <a:pt x="18388" y="3289"/>
                    <a:pt x="18176" y="3662"/>
                    <a:pt x="17590" y="4631"/>
                  </a:cubicBezTo>
                  <a:cubicBezTo>
                    <a:pt x="16210" y="6911"/>
                    <a:pt x="14726" y="9131"/>
                    <a:pt x="13199" y="11320"/>
                  </a:cubicBezTo>
                  <a:cubicBezTo>
                    <a:pt x="11008" y="14178"/>
                    <a:pt x="8880" y="17082"/>
                    <a:pt x="6796" y="20018"/>
                  </a:cubicBezTo>
                  <a:cubicBezTo>
                    <a:pt x="4374" y="23035"/>
                    <a:pt x="1827" y="26043"/>
                    <a:pt x="210" y="29516"/>
                  </a:cubicBezTo>
                  <a:cubicBezTo>
                    <a:pt x="148" y="29637"/>
                    <a:pt x="249" y="29743"/>
                    <a:pt x="352" y="29743"/>
                  </a:cubicBezTo>
                  <a:cubicBezTo>
                    <a:pt x="397" y="29743"/>
                    <a:pt x="443" y="29722"/>
                    <a:pt x="476" y="29672"/>
                  </a:cubicBezTo>
                  <a:cubicBezTo>
                    <a:pt x="693" y="29352"/>
                    <a:pt x="915" y="29037"/>
                    <a:pt x="1131" y="28717"/>
                  </a:cubicBezTo>
                  <a:lnTo>
                    <a:pt x="1131" y="28717"/>
                  </a:lnTo>
                  <a:cubicBezTo>
                    <a:pt x="707" y="29747"/>
                    <a:pt x="392" y="30819"/>
                    <a:pt x="199" y="31916"/>
                  </a:cubicBezTo>
                  <a:cubicBezTo>
                    <a:pt x="182" y="32022"/>
                    <a:pt x="266" y="32105"/>
                    <a:pt x="352" y="32105"/>
                  </a:cubicBezTo>
                  <a:cubicBezTo>
                    <a:pt x="396" y="32105"/>
                    <a:pt x="440" y="32083"/>
                    <a:pt x="470" y="32031"/>
                  </a:cubicBezTo>
                  <a:cubicBezTo>
                    <a:pt x="5115" y="24268"/>
                    <a:pt x="10843" y="17252"/>
                    <a:pt x="15994" y="9842"/>
                  </a:cubicBezTo>
                  <a:cubicBezTo>
                    <a:pt x="17285" y="8214"/>
                    <a:pt x="19280" y="5766"/>
                    <a:pt x="19573" y="5766"/>
                  </a:cubicBezTo>
                  <a:cubicBezTo>
                    <a:pt x="19668" y="5766"/>
                    <a:pt x="19585" y="6023"/>
                    <a:pt x="19242" y="6646"/>
                  </a:cubicBezTo>
                  <a:cubicBezTo>
                    <a:pt x="16817" y="11048"/>
                    <a:pt x="12708" y="15206"/>
                    <a:pt x="9732" y="19320"/>
                  </a:cubicBezTo>
                  <a:cubicBezTo>
                    <a:pt x="6461" y="23835"/>
                    <a:pt x="2578" y="28148"/>
                    <a:pt x="55" y="33140"/>
                  </a:cubicBezTo>
                  <a:cubicBezTo>
                    <a:pt x="1" y="33250"/>
                    <a:pt x="90" y="33366"/>
                    <a:pt x="190" y="33366"/>
                  </a:cubicBezTo>
                  <a:cubicBezTo>
                    <a:pt x="223" y="33366"/>
                    <a:pt x="258" y="33353"/>
                    <a:pt x="288" y="33322"/>
                  </a:cubicBezTo>
                  <a:cubicBezTo>
                    <a:pt x="1969" y="31615"/>
                    <a:pt x="3519" y="29797"/>
                    <a:pt x="4994" y="27911"/>
                  </a:cubicBezTo>
                  <a:lnTo>
                    <a:pt x="4994" y="27911"/>
                  </a:lnTo>
                  <a:cubicBezTo>
                    <a:pt x="3548" y="29924"/>
                    <a:pt x="2151" y="31970"/>
                    <a:pt x="840" y="34084"/>
                  </a:cubicBezTo>
                  <a:cubicBezTo>
                    <a:pt x="773" y="34192"/>
                    <a:pt x="877" y="34316"/>
                    <a:pt x="981" y="34316"/>
                  </a:cubicBezTo>
                  <a:cubicBezTo>
                    <a:pt x="1016" y="34316"/>
                    <a:pt x="1051" y="34302"/>
                    <a:pt x="1079" y="34268"/>
                  </a:cubicBezTo>
                  <a:cubicBezTo>
                    <a:pt x="1954" y="33246"/>
                    <a:pt x="2832" y="32201"/>
                    <a:pt x="3712" y="31142"/>
                  </a:cubicBezTo>
                  <a:lnTo>
                    <a:pt x="3712" y="31142"/>
                  </a:lnTo>
                  <a:cubicBezTo>
                    <a:pt x="2777" y="32571"/>
                    <a:pt x="1905" y="34020"/>
                    <a:pt x="1157" y="35501"/>
                  </a:cubicBezTo>
                  <a:cubicBezTo>
                    <a:pt x="1095" y="35616"/>
                    <a:pt x="1187" y="35729"/>
                    <a:pt x="1291" y="35729"/>
                  </a:cubicBezTo>
                  <a:cubicBezTo>
                    <a:pt x="1326" y="35729"/>
                    <a:pt x="1362" y="35716"/>
                    <a:pt x="1394" y="35686"/>
                  </a:cubicBezTo>
                  <a:cubicBezTo>
                    <a:pt x="2393" y="34811"/>
                    <a:pt x="3346" y="33885"/>
                    <a:pt x="4244" y="32909"/>
                  </a:cubicBezTo>
                  <a:lnTo>
                    <a:pt x="4244" y="32909"/>
                  </a:lnTo>
                  <a:cubicBezTo>
                    <a:pt x="3262" y="34589"/>
                    <a:pt x="2405" y="36344"/>
                    <a:pt x="1758" y="38212"/>
                  </a:cubicBezTo>
                  <a:cubicBezTo>
                    <a:pt x="1718" y="38330"/>
                    <a:pt x="1819" y="38414"/>
                    <a:pt x="1920" y="38414"/>
                  </a:cubicBezTo>
                  <a:cubicBezTo>
                    <a:pt x="1972" y="38414"/>
                    <a:pt x="2024" y="38391"/>
                    <a:pt x="2055" y="38339"/>
                  </a:cubicBezTo>
                  <a:cubicBezTo>
                    <a:pt x="5984" y="31817"/>
                    <a:pt x="10762" y="25862"/>
                    <a:pt x="15171" y="19669"/>
                  </a:cubicBezTo>
                  <a:cubicBezTo>
                    <a:pt x="16080" y="18604"/>
                    <a:pt x="16952" y="17515"/>
                    <a:pt x="17749" y="16323"/>
                  </a:cubicBezTo>
                  <a:cubicBezTo>
                    <a:pt x="18529" y="15154"/>
                    <a:pt x="19244" y="13941"/>
                    <a:pt x="19998" y="12757"/>
                  </a:cubicBezTo>
                  <a:cubicBezTo>
                    <a:pt x="20338" y="12224"/>
                    <a:pt x="22267" y="9564"/>
                    <a:pt x="22610" y="9564"/>
                  </a:cubicBezTo>
                  <a:cubicBezTo>
                    <a:pt x="22733" y="9564"/>
                    <a:pt x="22651" y="9907"/>
                    <a:pt x="22218" y="10814"/>
                  </a:cubicBezTo>
                  <a:cubicBezTo>
                    <a:pt x="20012" y="15434"/>
                    <a:pt x="15564" y="19903"/>
                    <a:pt x="12578" y="24103"/>
                  </a:cubicBezTo>
                  <a:cubicBezTo>
                    <a:pt x="8952" y="29208"/>
                    <a:pt x="5306" y="34318"/>
                    <a:pt x="1931" y="39592"/>
                  </a:cubicBezTo>
                  <a:cubicBezTo>
                    <a:pt x="1853" y="39715"/>
                    <a:pt x="1966" y="39832"/>
                    <a:pt x="2081" y="39832"/>
                  </a:cubicBezTo>
                  <a:cubicBezTo>
                    <a:pt x="2130" y="39832"/>
                    <a:pt x="2180" y="39810"/>
                    <a:pt x="2214" y="39757"/>
                  </a:cubicBezTo>
                  <a:cubicBezTo>
                    <a:pt x="2644" y="39087"/>
                    <a:pt x="3089" y="38426"/>
                    <a:pt x="3528" y="37759"/>
                  </a:cubicBezTo>
                  <a:cubicBezTo>
                    <a:pt x="4379" y="36812"/>
                    <a:pt x="5193" y="35839"/>
                    <a:pt x="5973" y="34840"/>
                  </a:cubicBezTo>
                  <a:lnTo>
                    <a:pt x="5973" y="34840"/>
                  </a:lnTo>
                  <a:cubicBezTo>
                    <a:pt x="4778" y="36512"/>
                    <a:pt x="3718" y="38247"/>
                    <a:pt x="2907" y="40083"/>
                  </a:cubicBezTo>
                  <a:cubicBezTo>
                    <a:pt x="2866" y="40177"/>
                    <a:pt x="2937" y="40276"/>
                    <a:pt x="3021" y="40276"/>
                  </a:cubicBezTo>
                  <a:cubicBezTo>
                    <a:pt x="3050" y="40276"/>
                    <a:pt x="3081" y="40264"/>
                    <a:pt x="3109" y="40236"/>
                  </a:cubicBezTo>
                  <a:cubicBezTo>
                    <a:pt x="4062" y="39292"/>
                    <a:pt x="4965" y="38299"/>
                    <a:pt x="5817" y="37262"/>
                  </a:cubicBezTo>
                  <a:lnTo>
                    <a:pt x="5817" y="37262"/>
                  </a:lnTo>
                  <a:cubicBezTo>
                    <a:pt x="4882" y="38561"/>
                    <a:pt x="3964" y="39872"/>
                    <a:pt x="3071" y="41189"/>
                  </a:cubicBezTo>
                  <a:cubicBezTo>
                    <a:pt x="3013" y="41273"/>
                    <a:pt x="3100" y="41375"/>
                    <a:pt x="3184" y="41375"/>
                  </a:cubicBezTo>
                  <a:cubicBezTo>
                    <a:pt x="3212" y="41375"/>
                    <a:pt x="3240" y="41363"/>
                    <a:pt x="3262" y="41336"/>
                  </a:cubicBezTo>
                  <a:cubicBezTo>
                    <a:pt x="6106" y="37730"/>
                    <a:pt x="9082" y="34237"/>
                    <a:pt x="12062" y="30746"/>
                  </a:cubicBezTo>
                  <a:lnTo>
                    <a:pt x="12062" y="30746"/>
                  </a:lnTo>
                  <a:cubicBezTo>
                    <a:pt x="11311" y="31861"/>
                    <a:pt x="10537" y="32975"/>
                    <a:pt x="9746" y="34087"/>
                  </a:cubicBezTo>
                  <a:cubicBezTo>
                    <a:pt x="7696" y="36691"/>
                    <a:pt x="5667" y="39309"/>
                    <a:pt x="3707" y="41977"/>
                  </a:cubicBezTo>
                  <a:cubicBezTo>
                    <a:pt x="3646" y="42059"/>
                    <a:pt x="3731" y="42155"/>
                    <a:pt x="3813" y="42155"/>
                  </a:cubicBezTo>
                  <a:cubicBezTo>
                    <a:pt x="3840" y="42155"/>
                    <a:pt x="3867" y="42144"/>
                    <a:pt x="3889" y="42118"/>
                  </a:cubicBezTo>
                  <a:cubicBezTo>
                    <a:pt x="5964" y="39624"/>
                    <a:pt x="7904" y="37037"/>
                    <a:pt x="9769" y="34398"/>
                  </a:cubicBezTo>
                  <a:cubicBezTo>
                    <a:pt x="11741" y="31910"/>
                    <a:pt x="13745" y="29444"/>
                    <a:pt x="15731" y="26967"/>
                  </a:cubicBezTo>
                  <a:cubicBezTo>
                    <a:pt x="15997" y="26638"/>
                    <a:pt x="16254" y="26300"/>
                    <a:pt x="16519" y="25971"/>
                  </a:cubicBezTo>
                  <a:lnTo>
                    <a:pt x="16519" y="25971"/>
                  </a:lnTo>
                  <a:cubicBezTo>
                    <a:pt x="12339" y="31731"/>
                    <a:pt x="8430" y="37666"/>
                    <a:pt x="4163" y="43386"/>
                  </a:cubicBezTo>
                  <a:cubicBezTo>
                    <a:pt x="4088" y="43485"/>
                    <a:pt x="4181" y="43579"/>
                    <a:pt x="4279" y="43579"/>
                  </a:cubicBezTo>
                  <a:cubicBezTo>
                    <a:pt x="4320" y="43579"/>
                    <a:pt x="4363" y="43562"/>
                    <a:pt x="4394" y="43521"/>
                  </a:cubicBezTo>
                  <a:cubicBezTo>
                    <a:pt x="8288" y="38449"/>
                    <a:pt x="12244" y="33420"/>
                    <a:pt x="16106" y="28324"/>
                  </a:cubicBezTo>
                  <a:cubicBezTo>
                    <a:pt x="19969" y="23226"/>
                    <a:pt x="23050" y="16912"/>
                    <a:pt x="27504" y="12350"/>
                  </a:cubicBezTo>
                  <a:lnTo>
                    <a:pt x="27504" y="12350"/>
                  </a:lnTo>
                  <a:lnTo>
                    <a:pt x="27048" y="13956"/>
                  </a:lnTo>
                  <a:cubicBezTo>
                    <a:pt x="26237" y="15223"/>
                    <a:pt x="25330" y="16424"/>
                    <a:pt x="24331" y="17553"/>
                  </a:cubicBezTo>
                  <a:cubicBezTo>
                    <a:pt x="23387" y="18699"/>
                    <a:pt x="22423" y="19822"/>
                    <a:pt x="21511" y="20997"/>
                  </a:cubicBezTo>
                  <a:cubicBezTo>
                    <a:pt x="19675" y="23359"/>
                    <a:pt x="17954" y="25821"/>
                    <a:pt x="16216" y="28258"/>
                  </a:cubicBezTo>
                  <a:cubicBezTo>
                    <a:pt x="12278" y="33786"/>
                    <a:pt x="8037" y="39179"/>
                    <a:pt x="4483" y="44965"/>
                  </a:cubicBezTo>
                  <a:cubicBezTo>
                    <a:pt x="4425" y="45060"/>
                    <a:pt x="4509" y="45158"/>
                    <a:pt x="4598" y="45158"/>
                  </a:cubicBezTo>
                  <a:cubicBezTo>
                    <a:pt x="4628" y="45158"/>
                    <a:pt x="4659" y="45147"/>
                    <a:pt x="4685" y="45121"/>
                  </a:cubicBezTo>
                  <a:cubicBezTo>
                    <a:pt x="5967" y="43853"/>
                    <a:pt x="7136" y="42505"/>
                    <a:pt x="8245" y="41111"/>
                  </a:cubicBezTo>
                  <a:lnTo>
                    <a:pt x="8245" y="41111"/>
                  </a:lnTo>
                  <a:cubicBezTo>
                    <a:pt x="7102" y="42779"/>
                    <a:pt x="6008" y="44483"/>
                    <a:pt x="5003" y="46252"/>
                  </a:cubicBezTo>
                  <a:cubicBezTo>
                    <a:pt x="4971" y="46310"/>
                    <a:pt x="5020" y="46364"/>
                    <a:pt x="5070" y="46364"/>
                  </a:cubicBezTo>
                  <a:cubicBezTo>
                    <a:pt x="5092" y="46364"/>
                    <a:pt x="5115" y="46353"/>
                    <a:pt x="5130" y="46328"/>
                  </a:cubicBezTo>
                  <a:cubicBezTo>
                    <a:pt x="5987" y="44852"/>
                    <a:pt x="6914" y="43417"/>
                    <a:pt x="7870" y="42006"/>
                  </a:cubicBezTo>
                  <a:lnTo>
                    <a:pt x="7870" y="42006"/>
                  </a:lnTo>
                  <a:cubicBezTo>
                    <a:pt x="6868" y="43677"/>
                    <a:pt x="6010" y="45401"/>
                    <a:pt x="5393" y="47197"/>
                  </a:cubicBezTo>
                  <a:cubicBezTo>
                    <a:pt x="5357" y="47297"/>
                    <a:pt x="5455" y="47388"/>
                    <a:pt x="5549" y="47388"/>
                  </a:cubicBezTo>
                  <a:cubicBezTo>
                    <a:pt x="5584" y="47388"/>
                    <a:pt x="5620" y="47375"/>
                    <a:pt x="5647" y="47344"/>
                  </a:cubicBezTo>
                  <a:cubicBezTo>
                    <a:pt x="6946" y="45831"/>
                    <a:pt x="8101" y="44206"/>
                    <a:pt x="9227" y="42554"/>
                  </a:cubicBezTo>
                  <a:lnTo>
                    <a:pt x="9227" y="42554"/>
                  </a:lnTo>
                  <a:cubicBezTo>
                    <a:pt x="8089" y="44350"/>
                    <a:pt x="7009" y="46154"/>
                    <a:pt x="6034" y="47944"/>
                  </a:cubicBezTo>
                  <a:cubicBezTo>
                    <a:pt x="5968" y="48066"/>
                    <a:pt x="6073" y="48178"/>
                    <a:pt x="6178" y="48178"/>
                  </a:cubicBezTo>
                  <a:cubicBezTo>
                    <a:pt x="6225" y="48178"/>
                    <a:pt x="6271" y="48156"/>
                    <a:pt x="6302" y="48103"/>
                  </a:cubicBezTo>
                  <a:cubicBezTo>
                    <a:pt x="9296" y="42947"/>
                    <a:pt x="13147" y="38466"/>
                    <a:pt x="16944" y="33913"/>
                  </a:cubicBezTo>
                  <a:lnTo>
                    <a:pt x="16944" y="33913"/>
                  </a:lnTo>
                  <a:cubicBezTo>
                    <a:pt x="16479" y="34603"/>
                    <a:pt x="16028" y="35308"/>
                    <a:pt x="15584" y="36021"/>
                  </a:cubicBezTo>
                  <a:cubicBezTo>
                    <a:pt x="14521" y="37716"/>
                    <a:pt x="13398" y="39428"/>
                    <a:pt x="12304" y="41163"/>
                  </a:cubicBezTo>
                  <a:cubicBezTo>
                    <a:pt x="11536" y="42237"/>
                    <a:pt x="10765" y="43305"/>
                    <a:pt x="9989" y="44373"/>
                  </a:cubicBezTo>
                  <a:cubicBezTo>
                    <a:pt x="9989" y="44373"/>
                    <a:pt x="9989" y="44373"/>
                    <a:pt x="9989" y="44373"/>
                  </a:cubicBezTo>
                  <a:cubicBezTo>
                    <a:pt x="9986" y="44373"/>
                    <a:pt x="9337" y="45341"/>
                    <a:pt x="8820" y="46157"/>
                  </a:cubicBezTo>
                  <a:cubicBezTo>
                    <a:pt x="8184" y="46890"/>
                    <a:pt x="7561" y="47635"/>
                    <a:pt x="6972" y="48412"/>
                  </a:cubicBezTo>
                  <a:cubicBezTo>
                    <a:pt x="6880" y="48532"/>
                    <a:pt x="6997" y="48649"/>
                    <a:pt x="7118" y="48649"/>
                  </a:cubicBezTo>
                  <a:cubicBezTo>
                    <a:pt x="7169" y="48649"/>
                    <a:pt x="7220" y="48629"/>
                    <a:pt x="7258" y="48579"/>
                  </a:cubicBezTo>
                  <a:cubicBezTo>
                    <a:pt x="7601" y="48126"/>
                    <a:pt x="7933" y="47664"/>
                    <a:pt x="8277" y="47208"/>
                  </a:cubicBezTo>
                  <a:cubicBezTo>
                    <a:pt x="8363" y="47130"/>
                    <a:pt x="8519" y="46957"/>
                    <a:pt x="8785" y="46628"/>
                  </a:cubicBezTo>
                  <a:cubicBezTo>
                    <a:pt x="9085" y="46258"/>
                    <a:pt x="9400" y="45897"/>
                    <a:pt x="9714" y="45536"/>
                  </a:cubicBezTo>
                  <a:lnTo>
                    <a:pt x="9714" y="45536"/>
                  </a:lnTo>
                  <a:cubicBezTo>
                    <a:pt x="9253" y="46388"/>
                    <a:pt x="8808" y="47243"/>
                    <a:pt x="8407" y="48109"/>
                  </a:cubicBezTo>
                  <a:cubicBezTo>
                    <a:pt x="8353" y="48225"/>
                    <a:pt x="8438" y="48320"/>
                    <a:pt x="8532" y="48320"/>
                  </a:cubicBezTo>
                  <a:cubicBezTo>
                    <a:pt x="8575" y="48320"/>
                    <a:pt x="8620" y="48300"/>
                    <a:pt x="8655" y="48253"/>
                  </a:cubicBezTo>
                  <a:cubicBezTo>
                    <a:pt x="12350" y="43351"/>
                    <a:pt x="17668" y="38126"/>
                    <a:pt x="20523" y="32545"/>
                  </a:cubicBezTo>
                  <a:cubicBezTo>
                    <a:pt x="20532" y="32528"/>
                    <a:pt x="20544" y="32513"/>
                    <a:pt x="20552" y="32496"/>
                  </a:cubicBezTo>
                  <a:lnTo>
                    <a:pt x="20552" y="32496"/>
                  </a:lnTo>
                  <a:cubicBezTo>
                    <a:pt x="17726" y="38134"/>
                    <a:pt x="13014" y="42797"/>
                    <a:pt x="9657" y="48103"/>
                  </a:cubicBezTo>
                  <a:cubicBezTo>
                    <a:pt x="9587" y="48214"/>
                    <a:pt x="9692" y="48336"/>
                    <a:pt x="9799" y="48336"/>
                  </a:cubicBezTo>
                  <a:cubicBezTo>
                    <a:pt x="9834" y="48336"/>
                    <a:pt x="9870" y="48322"/>
                    <a:pt x="9899" y="48291"/>
                  </a:cubicBezTo>
                  <a:cubicBezTo>
                    <a:pt x="10751" y="47396"/>
                    <a:pt x="11585" y="46489"/>
                    <a:pt x="12405" y="45571"/>
                  </a:cubicBezTo>
                  <a:lnTo>
                    <a:pt x="12405" y="45571"/>
                  </a:lnTo>
                  <a:cubicBezTo>
                    <a:pt x="11952" y="46198"/>
                    <a:pt x="11502" y="46824"/>
                    <a:pt x="11074" y="47471"/>
                  </a:cubicBezTo>
                  <a:cubicBezTo>
                    <a:pt x="10998" y="47586"/>
                    <a:pt x="11104" y="47702"/>
                    <a:pt x="11216" y="47702"/>
                  </a:cubicBezTo>
                  <a:cubicBezTo>
                    <a:pt x="11252" y="47702"/>
                    <a:pt x="11289" y="47690"/>
                    <a:pt x="11320" y="47661"/>
                  </a:cubicBezTo>
                  <a:cubicBezTo>
                    <a:pt x="12062" y="46980"/>
                    <a:pt x="12752" y="46267"/>
                    <a:pt x="13410" y="45531"/>
                  </a:cubicBezTo>
                  <a:cubicBezTo>
                    <a:pt x="13426" y="45601"/>
                    <a:pt x="13502" y="45656"/>
                    <a:pt x="13580" y="45656"/>
                  </a:cubicBezTo>
                  <a:cubicBezTo>
                    <a:pt x="13616" y="45656"/>
                    <a:pt x="13653" y="45643"/>
                    <a:pt x="13684" y="45614"/>
                  </a:cubicBezTo>
                  <a:cubicBezTo>
                    <a:pt x="16467" y="42973"/>
                    <a:pt x="18627" y="40019"/>
                    <a:pt x="20636" y="36760"/>
                  </a:cubicBezTo>
                  <a:cubicBezTo>
                    <a:pt x="20710" y="36642"/>
                    <a:pt x="20602" y="36529"/>
                    <a:pt x="20494" y="36529"/>
                  </a:cubicBezTo>
                  <a:cubicBezTo>
                    <a:pt x="20447" y="36529"/>
                    <a:pt x="20399" y="36551"/>
                    <a:pt x="20368" y="36604"/>
                  </a:cubicBezTo>
                  <a:cubicBezTo>
                    <a:pt x="19528" y="37966"/>
                    <a:pt x="18663" y="39290"/>
                    <a:pt x="17742" y="40600"/>
                  </a:cubicBezTo>
                  <a:lnTo>
                    <a:pt x="17742" y="40600"/>
                  </a:lnTo>
                  <a:cubicBezTo>
                    <a:pt x="17769" y="40562"/>
                    <a:pt x="17780" y="40544"/>
                    <a:pt x="17777" y="40544"/>
                  </a:cubicBezTo>
                  <a:lnTo>
                    <a:pt x="17777" y="40544"/>
                  </a:lnTo>
                  <a:cubicBezTo>
                    <a:pt x="17732" y="40544"/>
                    <a:pt x="14714" y="44341"/>
                    <a:pt x="14645" y="44341"/>
                  </a:cubicBezTo>
                  <a:cubicBezTo>
                    <a:pt x="14624" y="44341"/>
                    <a:pt x="14875" y="43990"/>
                    <a:pt x="15564" y="43077"/>
                  </a:cubicBezTo>
                  <a:cubicBezTo>
                    <a:pt x="17784" y="40126"/>
                    <a:pt x="19955" y="37257"/>
                    <a:pt x="21577" y="33922"/>
                  </a:cubicBezTo>
                  <a:cubicBezTo>
                    <a:pt x="21649" y="33801"/>
                    <a:pt x="21547" y="33691"/>
                    <a:pt x="21443" y="33691"/>
                  </a:cubicBezTo>
                  <a:cubicBezTo>
                    <a:pt x="21395" y="33691"/>
                    <a:pt x="21347" y="33714"/>
                    <a:pt x="21314" y="33769"/>
                  </a:cubicBezTo>
                  <a:cubicBezTo>
                    <a:pt x="19984" y="35747"/>
                    <a:pt x="18713" y="37765"/>
                    <a:pt x="17417" y="39765"/>
                  </a:cubicBezTo>
                  <a:cubicBezTo>
                    <a:pt x="15943" y="42041"/>
                    <a:pt x="13342" y="44649"/>
                    <a:pt x="12212" y="46332"/>
                  </a:cubicBezTo>
                  <a:lnTo>
                    <a:pt x="12212" y="46332"/>
                  </a:lnTo>
                  <a:cubicBezTo>
                    <a:pt x="12953" y="45228"/>
                    <a:pt x="13737" y="44167"/>
                    <a:pt x="14533" y="43114"/>
                  </a:cubicBezTo>
                  <a:cubicBezTo>
                    <a:pt x="16762" y="40450"/>
                    <a:pt x="18829" y="37664"/>
                    <a:pt x="20650" y="34676"/>
                  </a:cubicBezTo>
                  <a:cubicBezTo>
                    <a:pt x="21135" y="33881"/>
                    <a:pt x="21305" y="33568"/>
                    <a:pt x="21269" y="33568"/>
                  </a:cubicBezTo>
                  <a:cubicBezTo>
                    <a:pt x="21265" y="33568"/>
                    <a:pt x="21258" y="33573"/>
                    <a:pt x="21248" y="33581"/>
                  </a:cubicBezTo>
                  <a:cubicBezTo>
                    <a:pt x="21528" y="33073"/>
                    <a:pt x="21802" y="32562"/>
                    <a:pt x="22054" y="32034"/>
                  </a:cubicBezTo>
                  <a:cubicBezTo>
                    <a:pt x="22109" y="31913"/>
                    <a:pt x="22004" y="31801"/>
                    <a:pt x="21905" y="31801"/>
                  </a:cubicBezTo>
                  <a:cubicBezTo>
                    <a:pt x="21860" y="31801"/>
                    <a:pt x="21816" y="31823"/>
                    <a:pt x="21788" y="31878"/>
                  </a:cubicBezTo>
                  <a:cubicBezTo>
                    <a:pt x="20549" y="34346"/>
                    <a:pt x="19100" y="36633"/>
                    <a:pt x="17501" y="38847"/>
                  </a:cubicBezTo>
                  <a:cubicBezTo>
                    <a:pt x="16883" y="39690"/>
                    <a:pt x="16254" y="40522"/>
                    <a:pt x="15613" y="41345"/>
                  </a:cubicBezTo>
                  <a:cubicBezTo>
                    <a:pt x="14083" y="43233"/>
                    <a:pt x="11883" y="45155"/>
                    <a:pt x="10731" y="46980"/>
                  </a:cubicBezTo>
                  <a:cubicBezTo>
                    <a:pt x="14328" y="41278"/>
                    <a:pt x="19089" y="36509"/>
                    <a:pt x="21889" y="30296"/>
                  </a:cubicBezTo>
                  <a:cubicBezTo>
                    <a:pt x="21935" y="30193"/>
                    <a:pt x="21851" y="30074"/>
                    <a:pt x="21757" y="30074"/>
                  </a:cubicBezTo>
                  <a:cubicBezTo>
                    <a:pt x="21756" y="30074"/>
                    <a:pt x="21754" y="30074"/>
                    <a:pt x="21753" y="30074"/>
                  </a:cubicBezTo>
                  <a:cubicBezTo>
                    <a:pt x="21987" y="29519"/>
                    <a:pt x="22201" y="28954"/>
                    <a:pt x="22388" y="28376"/>
                  </a:cubicBezTo>
                  <a:cubicBezTo>
                    <a:pt x="22420" y="28276"/>
                    <a:pt x="22328" y="28170"/>
                    <a:pt x="22231" y="28170"/>
                  </a:cubicBezTo>
                  <a:cubicBezTo>
                    <a:pt x="22205" y="28170"/>
                    <a:pt x="22179" y="28177"/>
                    <a:pt x="22155" y="28194"/>
                  </a:cubicBezTo>
                  <a:cubicBezTo>
                    <a:pt x="21658" y="28561"/>
                    <a:pt x="21182" y="28956"/>
                    <a:pt x="20728" y="29375"/>
                  </a:cubicBezTo>
                  <a:cubicBezTo>
                    <a:pt x="21112" y="28789"/>
                    <a:pt x="21505" y="28206"/>
                    <a:pt x="21883" y="27617"/>
                  </a:cubicBezTo>
                  <a:cubicBezTo>
                    <a:pt x="21954" y="27508"/>
                    <a:pt x="21858" y="27411"/>
                    <a:pt x="21759" y="27411"/>
                  </a:cubicBezTo>
                  <a:cubicBezTo>
                    <a:pt x="21716" y="27411"/>
                    <a:pt x="21672" y="27429"/>
                    <a:pt x="21641" y="27472"/>
                  </a:cubicBezTo>
                  <a:cubicBezTo>
                    <a:pt x="17330" y="33431"/>
                    <a:pt x="11496" y="39301"/>
                    <a:pt x="7875" y="45291"/>
                  </a:cubicBezTo>
                  <a:cubicBezTo>
                    <a:pt x="12062" y="38016"/>
                    <a:pt x="17561" y="31520"/>
                    <a:pt x="22515" y="24779"/>
                  </a:cubicBezTo>
                  <a:cubicBezTo>
                    <a:pt x="22585" y="24681"/>
                    <a:pt x="22482" y="24565"/>
                    <a:pt x="22384" y="24565"/>
                  </a:cubicBezTo>
                  <a:cubicBezTo>
                    <a:pt x="22351" y="24565"/>
                    <a:pt x="22318" y="24578"/>
                    <a:pt x="22293" y="24609"/>
                  </a:cubicBezTo>
                  <a:cubicBezTo>
                    <a:pt x="21251" y="25876"/>
                    <a:pt x="20122" y="27149"/>
                    <a:pt x="18956" y="28434"/>
                  </a:cubicBezTo>
                  <a:cubicBezTo>
                    <a:pt x="19966" y="26800"/>
                    <a:pt x="20907" y="25120"/>
                    <a:pt x="21739" y="23367"/>
                  </a:cubicBezTo>
                  <a:cubicBezTo>
                    <a:pt x="21793" y="23255"/>
                    <a:pt x="21701" y="23129"/>
                    <a:pt x="21599" y="23129"/>
                  </a:cubicBezTo>
                  <a:cubicBezTo>
                    <a:pt x="21564" y="23129"/>
                    <a:pt x="21528" y="23144"/>
                    <a:pt x="21496" y="23180"/>
                  </a:cubicBezTo>
                  <a:cubicBezTo>
                    <a:pt x="18736" y="26260"/>
                    <a:pt x="16577" y="29860"/>
                    <a:pt x="14085" y="33160"/>
                  </a:cubicBezTo>
                  <a:cubicBezTo>
                    <a:pt x="13445" y="34009"/>
                    <a:pt x="12804" y="34857"/>
                    <a:pt x="12163" y="35706"/>
                  </a:cubicBezTo>
                  <a:cubicBezTo>
                    <a:pt x="13159" y="34234"/>
                    <a:pt x="14134" y="32747"/>
                    <a:pt x="15122" y="31260"/>
                  </a:cubicBezTo>
                  <a:cubicBezTo>
                    <a:pt x="19418" y="24811"/>
                    <a:pt x="24086" y="18286"/>
                    <a:pt x="29277" y="12532"/>
                  </a:cubicBezTo>
                  <a:cubicBezTo>
                    <a:pt x="29381" y="12419"/>
                    <a:pt x="29276" y="12264"/>
                    <a:pt x="29161" y="12264"/>
                  </a:cubicBezTo>
                  <a:cubicBezTo>
                    <a:pt x="29125" y="12264"/>
                    <a:pt x="29089" y="12278"/>
                    <a:pt x="29057" y="12313"/>
                  </a:cubicBezTo>
                  <a:cubicBezTo>
                    <a:pt x="28200" y="13263"/>
                    <a:pt x="27377" y="14238"/>
                    <a:pt x="26572" y="15229"/>
                  </a:cubicBezTo>
                  <a:cubicBezTo>
                    <a:pt x="27325" y="14031"/>
                    <a:pt x="27992" y="12801"/>
                    <a:pt x="28512" y="11513"/>
                  </a:cubicBezTo>
                  <a:cubicBezTo>
                    <a:pt x="28551" y="11414"/>
                    <a:pt x="28465" y="11352"/>
                    <a:pt x="28379" y="11352"/>
                  </a:cubicBezTo>
                  <a:cubicBezTo>
                    <a:pt x="28344" y="11352"/>
                    <a:pt x="28310" y="11362"/>
                    <a:pt x="28284" y="11383"/>
                  </a:cubicBezTo>
                  <a:cubicBezTo>
                    <a:pt x="27397" y="12093"/>
                    <a:pt x="26609" y="12910"/>
                    <a:pt x="25870" y="13774"/>
                  </a:cubicBezTo>
                  <a:cubicBezTo>
                    <a:pt x="26344" y="13046"/>
                    <a:pt x="26806" y="12307"/>
                    <a:pt x="27242" y="11551"/>
                  </a:cubicBezTo>
                  <a:cubicBezTo>
                    <a:pt x="27306" y="11440"/>
                    <a:pt x="27211" y="11341"/>
                    <a:pt x="27113" y="11341"/>
                  </a:cubicBezTo>
                  <a:cubicBezTo>
                    <a:pt x="27071" y="11341"/>
                    <a:pt x="27027" y="11360"/>
                    <a:pt x="26996" y="11406"/>
                  </a:cubicBezTo>
                  <a:cubicBezTo>
                    <a:pt x="26742" y="11790"/>
                    <a:pt x="26471" y="12160"/>
                    <a:pt x="26211" y="12541"/>
                  </a:cubicBezTo>
                  <a:cubicBezTo>
                    <a:pt x="26531" y="11900"/>
                    <a:pt x="26829" y="11245"/>
                    <a:pt x="27088" y="10569"/>
                  </a:cubicBezTo>
                  <a:cubicBezTo>
                    <a:pt x="27124" y="10475"/>
                    <a:pt x="27039" y="10404"/>
                    <a:pt x="26957" y="10404"/>
                  </a:cubicBezTo>
                  <a:cubicBezTo>
                    <a:pt x="26925" y="10404"/>
                    <a:pt x="26893" y="10415"/>
                    <a:pt x="26869" y="10439"/>
                  </a:cubicBezTo>
                  <a:cubicBezTo>
                    <a:pt x="26046" y="11259"/>
                    <a:pt x="25270" y="12108"/>
                    <a:pt x="24510" y="12974"/>
                  </a:cubicBezTo>
                  <a:cubicBezTo>
                    <a:pt x="25137" y="11935"/>
                    <a:pt x="25732" y="10881"/>
                    <a:pt x="26280" y="9807"/>
                  </a:cubicBezTo>
                  <a:cubicBezTo>
                    <a:pt x="26330" y="9716"/>
                    <a:pt x="26255" y="9625"/>
                    <a:pt x="26171" y="9625"/>
                  </a:cubicBezTo>
                  <a:cubicBezTo>
                    <a:pt x="26142" y="9625"/>
                    <a:pt x="26113" y="9636"/>
                    <a:pt x="26087" y="9660"/>
                  </a:cubicBezTo>
                  <a:cubicBezTo>
                    <a:pt x="25218" y="10390"/>
                    <a:pt x="24409" y="11210"/>
                    <a:pt x="23627" y="12065"/>
                  </a:cubicBezTo>
                  <a:cubicBezTo>
                    <a:pt x="24386" y="10970"/>
                    <a:pt x="25131" y="9862"/>
                    <a:pt x="25830" y="8719"/>
                  </a:cubicBezTo>
                  <a:cubicBezTo>
                    <a:pt x="25902" y="8603"/>
                    <a:pt x="25802" y="8499"/>
                    <a:pt x="25698" y="8499"/>
                  </a:cubicBezTo>
                  <a:cubicBezTo>
                    <a:pt x="25652" y="8499"/>
                    <a:pt x="25606" y="8520"/>
                    <a:pt x="25573" y="8568"/>
                  </a:cubicBezTo>
                  <a:cubicBezTo>
                    <a:pt x="22310" y="13240"/>
                    <a:pt x="18214" y="17201"/>
                    <a:pt x="14836" y="21771"/>
                  </a:cubicBezTo>
                  <a:cubicBezTo>
                    <a:pt x="11198" y="26699"/>
                    <a:pt x="8106" y="32025"/>
                    <a:pt x="4197" y="36743"/>
                  </a:cubicBezTo>
                  <a:cubicBezTo>
                    <a:pt x="7307" y="32060"/>
                    <a:pt x="10578" y="27481"/>
                    <a:pt x="13831" y="22899"/>
                  </a:cubicBezTo>
                  <a:cubicBezTo>
                    <a:pt x="17059" y="18358"/>
                    <a:pt x="21678" y="13895"/>
                    <a:pt x="23494" y="8528"/>
                  </a:cubicBezTo>
                  <a:cubicBezTo>
                    <a:pt x="23531" y="8414"/>
                    <a:pt x="23435" y="8330"/>
                    <a:pt x="23336" y="8330"/>
                  </a:cubicBezTo>
                  <a:cubicBezTo>
                    <a:pt x="23297" y="8330"/>
                    <a:pt x="23257" y="8343"/>
                    <a:pt x="23226" y="8372"/>
                  </a:cubicBezTo>
                  <a:cubicBezTo>
                    <a:pt x="22253" y="9293"/>
                    <a:pt x="21418" y="10286"/>
                    <a:pt x="20645" y="11331"/>
                  </a:cubicBezTo>
                  <a:cubicBezTo>
                    <a:pt x="21418" y="10015"/>
                    <a:pt x="22155" y="8675"/>
                    <a:pt x="22847" y="7307"/>
                  </a:cubicBezTo>
                  <a:cubicBezTo>
                    <a:pt x="22906" y="7191"/>
                    <a:pt x="22813" y="7068"/>
                    <a:pt x="22707" y="7068"/>
                  </a:cubicBezTo>
                  <a:cubicBezTo>
                    <a:pt x="22671" y="7068"/>
                    <a:pt x="22633" y="7082"/>
                    <a:pt x="22599" y="7116"/>
                  </a:cubicBezTo>
                  <a:cubicBezTo>
                    <a:pt x="16689" y="13052"/>
                    <a:pt x="12818" y="20532"/>
                    <a:pt x="8101" y="27371"/>
                  </a:cubicBezTo>
                  <a:cubicBezTo>
                    <a:pt x="7145" y="28570"/>
                    <a:pt x="6236" y="29802"/>
                    <a:pt x="5390" y="31075"/>
                  </a:cubicBezTo>
                  <a:cubicBezTo>
                    <a:pt x="5017" y="31549"/>
                    <a:pt x="4636" y="32022"/>
                    <a:pt x="4249" y="32484"/>
                  </a:cubicBezTo>
                  <a:cubicBezTo>
                    <a:pt x="3218" y="33712"/>
                    <a:pt x="2614" y="34275"/>
                    <a:pt x="2434" y="34275"/>
                  </a:cubicBezTo>
                  <a:cubicBezTo>
                    <a:pt x="2213" y="34275"/>
                    <a:pt x="2631" y="33425"/>
                    <a:pt x="3684" y="31913"/>
                  </a:cubicBezTo>
                  <a:cubicBezTo>
                    <a:pt x="5280" y="29620"/>
                    <a:pt x="6931" y="27363"/>
                    <a:pt x="8551" y="25082"/>
                  </a:cubicBezTo>
                  <a:cubicBezTo>
                    <a:pt x="10327" y="22767"/>
                    <a:pt x="12056" y="20391"/>
                    <a:pt x="13696" y="17974"/>
                  </a:cubicBezTo>
                  <a:cubicBezTo>
                    <a:pt x="16525" y="14175"/>
                    <a:pt x="19435" y="10436"/>
                    <a:pt x="22339" y="6698"/>
                  </a:cubicBezTo>
                  <a:cubicBezTo>
                    <a:pt x="22412" y="6604"/>
                    <a:pt x="22346" y="6444"/>
                    <a:pt x="22243" y="6444"/>
                  </a:cubicBezTo>
                  <a:cubicBezTo>
                    <a:pt x="22219" y="6444"/>
                    <a:pt x="22193" y="6452"/>
                    <a:pt x="22166" y="6472"/>
                  </a:cubicBezTo>
                  <a:cubicBezTo>
                    <a:pt x="20936" y="7414"/>
                    <a:pt x="19854" y="8493"/>
                    <a:pt x="18843" y="9637"/>
                  </a:cubicBezTo>
                  <a:cubicBezTo>
                    <a:pt x="19588" y="8288"/>
                    <a:pt x="20295" y="6931"/>
                    <a:pt x="20951" y="5569"/>
                  </a:cubicBezTo>
                  <a:cubicBezTo>
                    <a:pt x="21009" y="5453"/>
                    <a:pt x="20912" y="5351"/>
                    <a:pt x="20812" y="5351"/>
                  </a:cubicBezTo>
                  <a:cubicBezTo>
                    <a:pt x="20768" y="5351"/>
                    <a:pt x="20723" y="5371"/>
                    <a:pt x="20691" y="5419"/>
                  </a:cubicBezTo>
                  <a:cubicBezTo>
                    <a:pt x="17258" y="10136"/>
                    <a:pt x="13612" y="14596"/>
                    <a:pt x="10404" y="19484"/>
                  </a:cubicBezTo>
                  <a:cubicBezTo>
                    <a:pt x="8973" y="21667"/>
                    <a:pt x="7543" y="23846"/>
                    <a:pt x="6048" y="25989"/>
                  </a:cubicBezTo>
                  <a:cubicBezTo>
                    <a:pt x="4867" y="27680"/>
                    <a:pt x="3571" y="29283"/>
                    <a:pt x="2234" y="30853"/>
                  </a:cubicBezTo>
                  <a:cubicBezTo>
                    <a:pt x="1596" y="31599"/>
                    <a:pt x="1207" y="32007"/>
                    <a:pt x="1111" y="32007"/>
                  </a:cubicBezTo>
                  <a:cubicBezTo>
                    <a:pt x="1015" y="32007"/>
                    <a:pt x="1217" y="31593"/>
                    <a:pt x="1764" y="30694"/>
                  </a:cubicBezTo>
                  <a:cubicBezTo>
                    <a:pt x="4717" y="25844"/>
                    <a:pt x="8612" y="21488"/>
                    <a:pt x="11862" y="16831"/>
                  </a:cubicBezTo>
                  <a:cubicBezTo>
                    <a:pt x="14732" y="12723"/>
                    <a:pt x="18641" y="9123"/>
                    <a:pt x="20633" y="4466"/>
                  </a:cubicBezTo>
                  <a:cubicBezTo>
                    <a:pt x="20678" y="4359"/>
                    <a:pt x="20599" y="4243"/>
                    <a:pt x="20504" y="4243"/>
                  </a:cubicBezTo>
                  <a:cubicBezTo>
                    <a:pt x="20472" y="4243"/>
                    <a:pt x="20437" y="4257"/>
                    <a:pt x="20405" y="4290"/>
                  </a:cubicBezTo>
                  <a:cubicBezTo>
                    <a:pt x="19559" y="5136"/>
                    <a:pt x="18757" y="6019"/>
                    <a:pt x="17968" y="6914"/>
                  </a:cubicBezTo>
                  <a:cubicBezTo>
                    <a:pt x="18941" y="5439"/>
                    <a:pt x="19894" y="3946"/>
                    <a:pt x="20795" y="2419"/>
                  </a:cubicBezTo>
                  <a:cubicBezTo>
                    <a:pt x="20857" y="2311"/>
                    <a:pt x="20757" y="2189"/>
                    <a:pt x="20656" y="2189"/>
                  </a:cubicBezTo>
                  <a:cubicBezTo>
                    <a:pt x="20621" y="2189"/>
                    <a:pt x="20587" y="2203"/>
                    <a:pt x="20558" y="2237"/>
                  </a:cubicBezTo>
                  <a:cubicBezTo>
                    <a:pt x="18705" y="4388"/>
                    <a:pt x="16903" y="6579"/>
                    <a:pt x="15154" y="8808"/>
                  </a:cubicBezTo>
                  <a:cubicBezTo>
                    <a:pt x="16707" y="6542"/>
                    <a:pt x="18191" y="4249"/>
                    <a:pt x="19533" y="1946"/>
                  </a:cubicBezTo>
                  <a:cubicBezTo>
                    <a:pt x="19601" y="1830"/>
                    <a:pt x="19503" y="1729"/>
                    <a:pt x="19400" y="1729"/>
                  </a:cubicBezTo>
                  <a:cubicBezTo>
                    <a:pt x="19355" y="1729"/>
                    <a:pt x="19309" y="1749"/>
                    <a:pt x="19276" y="1795"/>
                  </a:cubicBezTo>
                  <a:cubicBezTo>
                    <a:pt x="18069" y="3519"/>
                    <a:pt x="16822" y="5214"/>
                    <a:pt x="15558" y="6897"/>
                  </a:cubicBezTo>
                  <a:cubicBezTo>
                    <a:pt x="16857" y="4729"/>
                    <a:pt x="18012" y="2500"/>
                    <a:pt x="18915" y="179"/>
                  </a:cubicBezTo>
                  <a:cubicBezTo>
                    <a:pt x="18959" y="69"/>
                    <a:pt x="18868" y="1"/>
                    <a:pt x="18775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6573;p57">
              <a:extLst>
                <a:ext uri="{FF2B5EF4-FFF2-40B4-BE49-F238E27FC236}">
                  <a16:creationId xmlns:a16="http://schemas.microsoft.com/office/drawing/2014/main" id="{1566CA12-F5D1-4DA3-912D-59F918370B19}"/>
                </a:ext>
              </a:extLst>
            </p:cNvPr>
            <p:cNvSpPr/>
            <p:nvPr/>
          </p:nvSpPr>
          <p:spPr>
            <a:xfrm>
              <a:off x="4007750" y="3526075"/>
              <a:ext cx="134350" cy="162425"/>
            </a:xfrm>
            <a:custGeom>
              <a:avLst/>
              <a:gdLst/>
              <a:ahLst/>
              <a:cxnLst/>
              <a:rect l="l" t="t" r="r" b="b"/>
              <a:pathLst>
                <a:path w="5374" h="6497" extrusionOk="0">
                  <a:moveTo>
                    <a:pt x="5373" y="0"/>
                  </a:moveTo>
                  <a:lnTo>
                    <a:pt x="5373" y="0"/>
                  </a:lnTo>
                  <a:cubicBezTo>
                    <a:pt x="3600" y="2174"/>
                    <a:pt x="1747" y="4296"/>
                    <a:pt x="0" y="6496"/>
                  </a:cubicBezTo>
                  <a:cubicBezTo>
                    <a:pt x="1724" y="4394"/>
                    <a:pt x="3523" y="2345"/>
                    <a:pt x="5223" y="231"/>
                  </a:cubicBezTo>
                  <a:cubicBezTo>
                    <a:pt x="5272" y="156"/>
                    <a:pt x="5321" y="78"/>
                    <a:pt x="537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6574;p57">
              <a:extLst>
                <a:ext uri="{FF2B5EF4-FFF2-40B4-BE49-F238E27FC236}">
                  <a16:creationId xmlns:a16="http://schemas.microsoft.com/office/drawing/2014/main" id="{FFE081DA-B60D-4C58-BD28-7E2DBE113B6A}"/>
                </a:ext>
              </a:extLst>
            </p:cNvPr>
            <p:cNvSpPr/>
            <p:nvPr/>
          </p:nvSpPr>
          <p:spPr>
            <a:xfrm>
              <a:off x="4015750" y="3586775"/>
              <a:ext cx="128225" cy="188550"/>
            </a:xfrm>
            <a:custGeom>
              <a:avLst/>
              <a:gdLst/>
              <a:ahLst/>
              <a:cxnLst/>
              <a:rect l="l" t="t" r="r" b="b"/>
              <a:pathLst>
                <a:path w="5129" h="7542" extrusionOk="0">
                  <a:moveTo>
                    <a:pt x="5128" y="0"/>
                  </a:moveTo>
                  <a:lnTo>
                    <a:pt x="5128" y="0"/>
                  </a:lnTo>
                  <a:cubicBezTo>
                    <a:pt x="3402" y="2535"/>
                    <a:pt x="1684" y="5067"/>
                    <a:pt x="1" y="7541"/>
                  </a:cubicBezTo>
                  <a:cubicBezTo>
                    <a:pt x="1291" y="5794"/>
                    <a:pt x="2570" y="4042"/>
                    <a:pt x="3731" y="2212"/>
                  </a:cubicBezTo>
                  <a:cubicBezTo>
                    <a:pt x="4199" y="1476"/>
                    <a:pt x="4666" y="739"/>
                    <a:pt x="512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6575;p57">
              <a:extLst>
                <a:ext uri="{FF2B5EF4-FFF2-40B4-BE49-F238E27FC236}">
                  <a16:creationId xmlns:a16="http://schemas.microsoft.com/office/drawing/2014/main" id="{00E30F9C-DFB5-423C-8B7F-BE159AF9ADAB}"/>
                </a:ext>
              </a:extLst>
            </p:cNvPr>
            <p:cNvSpPr/>
            <p:nvPr/>
          </p:nvSpPr>
          <p:spPr>
            <a:xfrm>
              <a:off x="3786475" y="1293300"/>
              <a:ext cx="2115175" cy="2649500"/>
            </a:xfrm>
            <a:custGeom>
              <a:avLst/>
              <a:gdLst/>
              <a:ahLst/>
              <a:cxnLst/>
              <a:rect l="l" t="t" r="r" b="b"/>
              <a:pathLst>
                <a:path w="84607" h="105980" extrusionOk="0">
                  <a:moveTo>
                    <a:pt x="76277" y="1331"/>
                  </a:moveTo>
                  <a:cubicBezTo>
                    <a:pt x="76575" y="1331"/>
                    <a:pt x="76912" y="1381"/>
                    <a:pt x="77288" y="1480"/>
                  </a:cubicBezTo>
                  <a:cubicBezTo>
                    <a:pt x="77106" y="1627"/>
                    <a:pt x="76927" y="1777"/>
                    <a:pt x="76748" y="1925"/>
                  </a:cubicBezTo>
                  <a:cubicBezTo>
                    <a:pt x="76729" y="1910"/>
                    <a:pt x="76707" y="1903"/>
                    <a:pt x="76684" y="1903"/>
                  </a:cubicBezTo>
                  <a:cubicBezTo>
                    <a:pt x="76652" y="1903"/>
                    <a:pt x="76620" y="1918"/>
                    <a:pt x="76598" y="1945"/>
                  </a:cubicBezTo>
                  <a:cubicBezTo>
                    <a:pt x="76485" y="2072"/>
                    <a:pt x="76373" y="2199"/>
                    <a:pt x="76260" y="2326"/>
                  </a:cubicBezTo>
                  <a:cubicBezTo>
                    <a:pt x="75587" y="2900"/>
                    <a:pt x="74923" y="3481"/>
                    <a:pt x="74277" y="4084"/>
                  </a:cubicBezTo>
                  <a:cubicBezTo>
                    <a:pt x="74311" y="3986"/>
                    <a:pt x="74352" y="3853"/>
                    <a:pt x="74427" y="3634"/>
                  </a:cubicBezTo>
                  <a:cubicBezTo>
                    <a:pt x="74482" y="3403"/>
                    <a:pt x="74537" y="3172"/>
                    <a:pt x="74594" y="2944"/>
                  </a:cubicBezTo>
                  <a:cubicBezTo>
                    <a:pt x="74734" y="1866"/>
                    <a:pt x="75297" y="1331"/>
                    <a:pt x="76277" y="1331"/>
                  </a:cubicBezTo>
                  <a:close/>
                  <a:moveTo>
                    <a:pt x="80781" y="3937"/>
                  </a:moveTo>
                  <a:cubicBezTo>
                    <a:pt x="80931" y="4018"/>
                    <a:pt x="81203" y="4096"/>
                    <a:pt x="81494" y="4168"/>
                  </a:cubicBezTo>
                  <a:cubicBezTo>
                    <a:pt x="81001" y="4376"/>
                    <a:pt x="80527" y="4630"/>
                    <a:pt x="80080" y="4921"/>
                  </a:cubicBezTo>
                  <a:cubicBezTo>
                    <a:pt x="80313" y="4592"/>
                    <a:pt x="80553" y="4269"/>
                    <a:pt x="80781" y="3937"/>
                  </a:cubicBezTo>
                  <a:close/>
                  <a:moveTo>
                    <a:pt x="79973" y="3391"/>
                  </a:moveTo>
                  <a:cubicBezTo>
                    <a:pt x="80120" y="3509"/>
                    <a:pt x="80273" y="3619"/>
                    <a:pt x="80432" y="3720"/>
                  </a:cubicBezTo>
                  <a:cubicBezTo>
                    <a:pt x="79837" y="4272"/>
                    <a:pt x="79251" y="4826"/>
                    <a:pt x="78677" y="5395"/>
                  </a:cubicBezTo>
                  <a:cubicBezTo>
                    <a:pt x="79164" y="4765"/>
                    <a:pt x="79597" y="4096"/>
                    <a:pt x="79973" y="3391"/>
                  </a:cubicBezTo>
                  <a:close/>
                  <a:moveTo>
                    <a:pt x="82580" y="4419"/>
                  </a:moveTo>
                  <a:cubicBezTo>
                    <a:pt x="83062" y="4549"/>
                    <a:pt x="83394" y="4754"/>
                    <a:pt x="83613" y="5014"/>
                  </a:cubicBezTo>
                  <a:cubicBezTo>
                    <a:pt x="83570" y="5017"/>
                    <a:pt x="83530" y="5031"/>
                    <a:pt x="83495" y="5060"/>
                  </a:cubicBezTo>
                  <a:cubicBezTo>
                    <a:pt x="83056" y="5447"/>
                    <a:pt x="82640" y="5854"/>
                    <a:pt x="82216" y="6252"/>
                  </a:cubicBezTo>
                  <a:cubicBezTo>
                    <a:pt x="82404" y="5874"/>
                    <a:pt x="82565" y="5481"/>
                    <a:pt x="82701" y="5083"/>
                  </a:cubicBezTo>
                  <a:cubicBezTo>
                    <a:pt x="82742" y="4959"/>
                    <a:pt x="82633" y="4855"/>
                    <a:pt x="82519" y="4855"/>
                  </a:cubicBezTo>
                  <a:cubicBezTo>
                    <a:pt x="82490" y="4855"/>
                    <a:pt x="82460" y="4862"/>
                    <a:pt x="82433" y="4878"/>
                  </a:cubicBezTo>
                  <a:cubicBezTo>
                    <a:pt x="82401" y="4895"/>
                    <a:pt x="82372" y="4915"/>
                    <a:pt x="82337" y="4936"/>
                  </a:cubicBezTo>
                  <a:cubicBezTo>
                    <a:pt x="82424" y="4765"/>
                    <a:pt x="82499" y="4592"/>
                    <a:pt x="82580" y="4419"/>
                  </a:cubicBezTo>
                  <a:close/>
                  <a:moveTo>
                    <a:pt x="70694" y="3917"/>
                  </a:moveTo>
                  <a:lnTo>
                    <a:pt x="70694" y="3917"/>
                  </a:lnTo>
                  <a:cubicBezTo>
                    <a:pt x="70781" y="3986"/>
                    <a:pt x="70861" y="4061"/>
                    <a:pt x="70939" y="4139"/>
                  </a:cubicBezTo>
                  <a:cubicBezTo>
                    <a:pt x="70925" y="4150"/>
                    <a:pt x="70908" y="4150"/>
                    <a:pt x="70896" y="4171"/>
                  </a:cubicBezTo>
                  <a:cubicBezTo>
                    <a:pt x="70691" y="4477"/>
                    <a:pt x="70477" y="4777"/>
                    <a:pt x="70267" y="5080"/>
                  </a:cubicBezTo>
                  <a:cubicBezTo>
                    <a:pt x="70254" y="5075"/>
                    <a:pt x="70241" y="5073"/>
                    <a:pt x="70228" y="5073"/>
                  </a:cubicBezTo>
                  <a:cubicBezTo>
                    <a:pt x="70200" y="5073"/>
                    <a:pt x="70173" y="5083"/>
                    <a:pt x="70151" y="5103"/>
                  </a:cubicBezTo>
                  <a:cubicBezTo>
                    <a:pt x="69689" y="5490"/>
                    <a:pt x="69259" y="5900"/>
                    <a:pt x="68843" y="6324"/>
                  </a:cubicBezTo>
                  <a:cubicBezTo>
                    <a:pt x="69519" y="5605"/>
                    <a:pt x="70145" y="4849"/>
                    <a:pt x="70677" y="4003"/>
                  </a:cubicBezTo>
                  <a:cubicBezTo>
                    <a:pt x="70694" y="3977"/>
                    <a:pt x="70700" y="3948"/>
                    <a:pt x="70694" y="3917"/>
                  </a:cubicBezTo>
                  <a:close/>
                  <a:moveTo>
                    <a:pt x="71136" y="4364"/>
                  </a:moveTo>
                  <a:cubicBezTo>
                    <a:pt x="71231" y="4485"/>
                    <a:pt x="71329" y="4612"/>
                    <a:pt x="71427" y="4760"/>
                  </a:cubicBezTo>
                  <a:cubicBezTo>
                    <a:pt x="71419" y="4765"/>
                    <a:pt x="71404" y="4765"/>
                    <a:pt x="71395" y="4774"/>
                  </a:cubicBezTo>
                  <a:cubicBezTo>
                    <a:pt x="70656" y="5516"/>
                    <a:pt x="69946" y="6290"/>
                    <a:pt x="69224" y="7052"/>
                  </a:cubicBezTo>
                  <a:cubicBezTo>
                    <a:pt x="69883" y="6177"/>
                    <a:pt x="70526" y="5288"/>
                    <a:pt x="71133" y="4364"/>
                  </a:cubicBezTo>
                  <a:close/>
                  <a:moveTo>
                    <a:pt x="70202" y="4401"/>
                  </a:moveTo>
                  <a:lnTo>
                    <a:pt x="70202" y="4401"/>
                  </a:lnTo>
                  <a:cubicBezTo>
                    <a:pt x="70233" y="4401"/>
                    <a:pt x="69227" y="5551"/>
                    <a:pt x="69217" y="5551"/>
                  </a:cubicBezTo>
                  <a:cubicBezTo>
                    <a:pt x="69216" y="5551"/>
                    <a:pt x="69220" y="5546"/>
                    <a:pt x="69230" y="5533"/>
                  </a:cubicBezTo>
                  <a:lnTo>
                    <a:pt x="69230" y="5533"/>
                  </a:lnTo>
                  <a:cubicBezTo>
                    <a:pt x="68197" y="6789"/>
                    <a:pt x="66978" y="7863"/>
                    <a:pt x="65806" y="8972"/>
                  </a:cubicBezTo>
                  <a:cubicBezTo>
                    <a:pt x="66274" y="8464"/>
                    <a:pt x="66739" y="7947"/>
                    <a:pt x="67201" y="7430"/>
                  </a:cubicBezTo>
                  <a:cubicBezTo>
                    <a:pt x="67876" y="6668"/>
                    <a:pt x="68569" y="5929"/>
                    <a:pt x="69294" y="5216"/>
                  </a:cubicBezTo>
                  <a:cubicBezTo>
                    <a:pt x="69582" y="4936"/>
                    <a:pt x="69880" y="4667"/>
                    <a:pt x="70189" y="4410"/>
                  </a:cubicBezTo>
                  <a:cubicBezTo>
                    <a:pt x="70196" y="4404"/>
                    <a:pt x="70201" y="4401"/>
                    <a:pt x="70202" y="4401"/>
                  </a:cubicBezTo>
                  <a:close/>
                  <a:moveTo>
                    <a:pt x="69766" y="3526"/>
                  </a:moveTo>
                  <a:cubicBezTo>
                    <a:pt x="70017" y="3526"/>
                    <a:pt x="70278" y="3609"/>
                    <a:pt x="70550" y="3801"/>
                  </a:cubicBezTo>
                  <a:cubicBezTo>
                    <a:pt x="70515" y="3801"/>
                    <a:pt x="70480" y="3813"/>
                    <a:pt x="70454" y="3836"/>
                  </a:cubicBezTo>
                  <a:cubicBezTo>
                    <a:pt x="69767" y="4393"/>
                    <a:pt x="69132" y="5005"/>
                    <a:pt x="68517" y="5634"/>
                  </a:cubicBezTo>
                  <a:cubicBezTo>
                    <a:pt x="68907" y="5068"/>
                    <a:pt x="69268" y="4480"/>
                    <a:pt x="69556" y="3839"/>
                  </a:cubicBezTo>
                  <a:cubicBezTo>
                    <a:pt x="69604" y="3743"/>
                    <a:pt x="69525" y="3658"/>
                    <a:pt x="69444" y="3658"/>
                  </a:cubicBezTo>
                  <a:cubicBezTo>
                    <a:pt x="69408" y="3658"/>
                    <a:pt x="69371" y="3675"/>
                    <a:pt x="69346" y="3714"/>
                  </a:cubicBezTo>
                  <a:cubicBezTo>
                    <a:pt x="67536" y="6249"/>
                    <a:pt x="64995" y="8169"/>
                    <a:pt x="63257" y="10744"/>
                  </a:cubicBezTo>
                  <a:cubicBezTo>
                    <a:pt x="63032" y="8542"/>
                    <a:pt x="65480" y="8065"/>
                    <a:pt x="66594" y="6835"/>
                  </a:cubicBezTo>
                  <a:cubicBezTo>
                    <a:pt x="67341" y="6011"/>
                    <a:pt x="68397" y="3526"/>
                    <a:pt x="69766" y="3526"/>
                  </a:cubicBezTo>
                  <a:close/>
                  <a:moveTo>
                    <a:pt x="68789" y="4872"/>
                  </a:moveTo>
                  <a:cubicBezTo>
                    <a:pt x="68549" y="5285"/>
                    <a:pt x="68272" y="5681"/>
                    <a:pt x="68000" y="6064"/>
                  </a:cubicBezTo>
                  <a:cubicBezTo>
                    <a:pt x="67891" y="6223"/>
                    <a:pt x="67772" y="6376"/>
                    <a:pt x="67654" y="6529"/>
                  </a:cubicBezTo>
                  <a:cubicBezTo>
                    <a:pt x="66747" y="7514"/>
                    <a:pt x="65873" y="8530"/>
                    <a:pt x="64957" y="9512"/>
                  </a:cubicBezTo>
                  <a:cubicBezTo>
                    <a:pt x="64542" y="9953"/>
                    <a:pt x="64106" y="10372"/>
                    <a:pt x="63661" y="10785"/>
                  </a:cubicBezTo>
                  <a:cubicBezTo>
                    <a:pt x="63496" y="10942"/>
                    <a:pt x="63384" y="11051"/>
                    <a:pt x="63314" y="11120"/>
                  </a:cubicBezTo>
                  <a:lnTo>
                    <a:pt x="63314" y="11120"/>
                  </a:lnTo>
                  <a:cubicBezTo>
                    <a:pt x="63312" y="11107"/>
                    <a:pt x="63309" y="11096"/>
                    <a:pt x="63306" y="11082"/>
                  </a:cubicBezTo>
                  <a:cubicBezTo>
                    <a:pt x="63358" y="11007"/>
                    <a:pt x="63436" y="10894"/>
                    <a:pt x="63528" y="10750"/>
                  </a:cubicBezTo>
                  <a:cubicBezTo>
                    <a:pt x="64340" y="9477"/>
                    <a:pt x="65471" y="8397"/>
                    <a:pt x="66525" y="7329"/>
                  </a:cubicBezTo>
                  <a:cubicBezTo>
                    <a:pt x="67307" y="6535"/>
                    <a:pt x="68075" y="5730"/>
                    <a:pt x="68789" y="4872"/>
                  </a:cubicBezTo>
                  <a:close/>
                  <a:moveTo>
                    <a:pt x="68413" y="6766"/>
                  </a:moveTo>
                  <a:cubicBezTo>
                    <a:pt x="67905" y="7303"/>
                    <a:pt x="67417" y="7860"/>
                    <a:pt x="66935" y="8426"/>
                  </a:cubicBezTo>
                  <a:lnTo>
                    <a:pt x="66938" y="8423"/>
                  </a:lnTo>
                  <a:lnTo>
                    <a:pt x="66938" y="8423"/>
                  </a:lnTo>
                  <a:cubicBezTo>
                    <a:pt x="66427" y="9021"/>
                    <a:pt x="65916" y="9613"/>
                    <a:pt x="65388" y="10193"/>
                  </a:cubicBezTo>
                  <a:cubicBezTo>
                    <a:pt x="64923" y="10706"/>
                    <a:pt x="64025" y="11261"/>
                    <a:pt x="63683" y="11848"/>
                  </a:cubicBezTo>
                  <a:lnTo>
                    <a:pt x="63683" y="11848"/>
                  </a:lnTo>
                  <a:cubicBezTo>
                    <a:pt x="63939" y="11400"/>
                    <a:pt x="64224" y="10965"/>
                    <a:pt x="64533" y="10548"/>
                  </a:cubicBezTo>
                  <a:cubicBezTo>
                    <a:pt x="65760" y="9229"/>
                    <a:pt x="67146" y="8051"/>
                    <a:pt x="68413" y="6766"/>
                  </a:cubicBezTo>
                  <a:close/>
                  <a:moveTo>
                    <a:pt x="81024" y="7953"/>
                  </a:moveTo>
                  <a:cubicBezTo>
                    <a:pt x="80712" y="8510"/>
                    <a:pt x="80259" y="9009"/>
                    <a:pt x="79655" y="9445"/>
                  </a:cubicBezTo>
                  <a:cubicBezTo>
                    <a:pt x="78801" y="10479"/>
                    <a:pt x="77911" y="11478"/>
                    <a:pt x="77063" y="12514"/>
                  </a:cubicBezTo>
                  <a:cubicBezTo>
                    <a:pt x="77198" y="12344"/>
                    <a:pt x="77325" y="12165"/>
                    <a:pt x="77461" y="11994"/>
                  </a:cubicBezTo>
                  <a:cubicBezTo>
                    <a:pt x="78575" y="10574"/>
                    <a:pt x="79779" y="9243"/>
                    <a:pt x="81024" y="7953"/>
                  </a:cubicBezTo>
                  <a:close/>
                  <a:moveTo>
                    <a:pt x="74005" y="5412"/>
                  </a:moveTo>
                  <a:lnTo>
                    <a:pt x="74005" y="5415"/>
                  </a:lnTo>
                  <a:cubicBezTo>
                    <a:pt x="73113" y="6622"/>
                    <a:pt x="72253" y="7872"/>
                    <a:pt x="71390" y="8879"/>
                  </a:cubicBezTo>
                  <a:cubicBezTo>
                    <a:pt x="70197" y="10268"/>
                    <a:pt x="68988" y="11642"/>
                    <a:pt x="67778" y="13014"/>
                  </a:cubicBezTo>
                  <a:cubicBezTo>
                    <a:pt x="69822" y="10453"/>
                    <a:pt x="71898" y="7921"/>
                    <a:pt x="74005" y="5412"/>
                  </a:cubicBezTo>
                  <a:close/>
                  <a:moveTo>
                    <a:pt x="70494" y="6125"/>
                  </a:moveTo>
                  <a:cubicBezTo>
                    <a:pt x="70637" y="6125"/>
                    <a:pt x="68201" y="9121"/>
                    <a:pt x="67642" y="9783"/>
                  </a:cubicBezTo>
                  <a:cubicBezTo>
                    <a:pt x="66144" y="11564"/>
                    <a:pt x="64553" y="13256"/>
                    <a:pt x="62963" y="14939"/>
                  </a:cubicBezTo>
                  <a:cubicBezTo>
                    <a:pt x="63979" y="13637"/>
                    <a:pt x="65001" y="12338"/>
                    <a:pt x="66049" y="11059"/>
                  </a:cubicBezTo>
                  <a:lnTo>
                    <a:pt x="66052" y="11059"/>
                  </a:lnTo>
                  <a:cubicBezTo>
                    <a:pt x="67103" y="9780"/>
                    <a:pt x="68208" y="8550"/>
                    <a:pt x="69320" y="7329"/>
                  </a:cubicBezTo>
                  <a:cubicBezTo>
                    <a:pt x="70110" y="6460"/>
                    <a:pt x="70446" y="6125"/>
                    <a:pt x="70494" y="6125"/>
                  </a:cubicBezTo>
                  <a:close/>
                  <a:moveTo>
                    <a:pt x="74952" y="3807"/>
                  </a:moveTo>
                  <a:lnTo>
                    <a:pt x="74952" y="3810"/>
                  </a:lnTo>
                  <a:cubicBezTo>
                    <a:pt x="71078" y="8192"/>
                    <a:pt x="67169" y="12546"/>
                    <a:pt x="63370" y="16989"/>
                  </a:cubicBezTo>
                  <a:cubicBezTo>
                    <a:pt x="66860" y="12277"/>
                    <a:pt x="70602" y="7779"/>
                    <a:pt x="74952" y="3807"/>
                  </a:cubicBezTo>
                  <a:close/>
                  <a:moveTo>
                    <a:pt x="80921" y="5118"/>
                  </a:moveTo>
                  <a:cubicBezTo>
                    <a:pt x="80988" y="5118"/>
                    <a:pt x="81006" y="5170"/>
                    <a:pt x="80957" y="5288"/>
                  </a:cubicBezTo>
                  <a:cubicBezTo>
                    <a:pt x="79750" y="6512"/>
                    <a:pt x="78564" y="7753"/>
                    <a:pt x="77400" y="9018"/>
                  </a:cubicBezTo>
                  <a:cubicBezTo>
                    <a:pt x="77216" y="9217"/>
                    <a:pt x="77031" y="9422"/>
                    <a:pt x="76849" y="9627"/>
                  </a:cubicBezTo>
                  <a:cubicBezTo>
                    <a:pt x="74583" y="12119"/>
                    <a:pt x="72383" y="14674"/>
                    <a:pt x="70249" y="17289"/>
                  </a:cubicBezTo>
                  <a:cubicBezTo>
                    <a:pt x="70708" y="16671"/>
                    <a:pt x="71165" y="16048"/>
                    <a:pt x="71626" y="15433"/>
                  </a:cubicBezTo>
                  <a:cubicBezTo>
                    <a:pt x="74083" y="12575"/>
                    <a:pt x="76523" y="9702"/>
                    <a:pt x="78783" y="6700"/>
                  </a:cubicBezTo>
                  <a:cubicBezTo>
                    <a:pt x="79527" y="5991"/>
                    <a:pt x="80644" y="5118"/>
                    <a:pt x="80921" y="5118"/>
                  </a:cubicBezTo>
                  <a:close/>
                  <a:moveTo>
                    <a:pt x="73604" y="7774"/>
                  </a:moveTo>
                  <a:cubicBezTo>
                    <a:pt x="71855" y="9974"/>
                    <a:pt x="70125" y="12194"/>
                    <a:pt x="68419" y="14437"/>
                  </a:cubicBezTo>
                  <a:cubicBezTo>
                    <a:pt x="68318" y="14555"/>
                    <a:pt x="68211" y="14676"/>
                    <a:pt x="68110" y="14798"/>
                  </a:cubicBezTo>
                  <a:cubicBezTo>
                    <a:pt x="67342" y="15739"/>
                    <a:pt x="66563" y="16668"/>
                    <a:pt x="65789" y="17604"/>
                  </a:cubicBezTo>
                  <a:lnTo>
                    <a:pt x="65789" y="17601"/>
                  </a:lnTo>
                  <a:cubicBezTo>
                    <a:pt x="66909" y="16080"/>
                    <a:pt x="68026" y="14558"/>
                    <a:pt x="69147" y="13034"/>
                  </a:cubicBezTo>
                  <a:cubicBezTo>
                    <a:pt x="70509" y="11177"/>
                    <a:pt x="72062" y="9477"/>
                    <a:pt x="73604" y="7774"/>
                  </a:cubicBezTo>
                  <a:close/>
                  <a:moveTo>
                    <a:pt x="79265" y="4113"/>
                  </a:moveTo>
                  <a:cubicBezTo>
                    <a:pt x="78957" y="4751"/>
                    <a:pt x="78547" y="5380"/>
                    <a:pt x="78073" y="6004"/>
                  </a:cubicBezTo>
                  <a:cubicBezTo>
                    <a:pt x="76736" y="7346"/>
                    <a:pt x="75437" y="8729"/>
                    <a:pt x="74176" y="10152"/>
                  </a:cubicBezTo>
                  <a:cubicBezTo>
                    <a:pt x="73044" y="11241"/>
                    <a:pt x="71938" y="12295"/>
                    <a:pt x="71069" y="13308"/>
                  </a:cubicBezTo>
                  <a:cubicBezTo>
                    <a:pt x="69695" y="14916"/>
                    <a:pt x="68335" y="16539"/>
                    <a:pt x="66967" y="18152"/>
                  </a:cubicBezTo>
                  <a:cubicBezTo>
                    <a:pt x="69017" y="15343"/>
                    <a:pt x="71162" y="12612"/>
                    <a:pt x="73517" y="10046"/>
                  </a:cubicBezTo>
                  <a:cubicBezTo>
                    <a:pt x="75267" y="8137"/>
                    <a:pt x="78258" y="6180"/>
                    <a:pt x="79265" y="4113"/>
                  </a:cubicBezTo>
                  <a:close/>
                  <a:moveTo>
                    <a:pt x="69187" y="10837"/>
                  </a:moveTo>
                  <a:lnTo>
                    <a:pt x="69187" y="10837"/>
                  </a:lnTo>
                  <a:cubicBezTo>
                    <a:pt x="67723" y="12664"/>
                    <a:pt x="66271" y="14500"/>
                    <a:pt x="64833" y="16348"/>
                  </a:cubicBezTo>
                  <a:lnTo>
                    <a:pt x="63557" y="17792"/>
                  </a:lnTo>
                  <a:cubicBezTo>
                    <a:pt x="61969" y="19602"/>
                    <a:pt x="60419" y="21444"/>
                    <a:pt x="58877" y="23294"/>
                  </a:cubicBezTo>
                  <a:lnTo>
                    <a:pt x="59221" y="22798"/>
                  </a:lnTo>
                  <a:cubicBezTo>
                    <a:pt x="62469" y="18759"/>
                    <a:pt x="65789" y="14772"/>
                    <a:pt x="69187" y="10837"/>
                  </a:cubicBezTo>
                  <a:close/>
                  <a:moveTo>
                    <a:pt x="72978" y="5328"/>
                  </a:moveTo>
                  <a:lnTo>
                    <a:pt x="72978" y="5328"/>
                  </a:lnTo>
                  <a:cubicBezTo>
                    <a:pt x="68462" y="9740"/>
                    <a:pt x="64582" y="14731"/>
                    <a:pt x="60916" y="19890"/>
                  </a:cubicBezTo>
                  <a:cubicBezTo>
                    <a:pt x="59810" y="21215"/>
                    <a:pt x="58719" y="22555"/>
                    <a:pt x="57642" y="23903"/>
                  </a:cubicBezTo>
                  <a:cubicBezTo>
                    <a:pt x="57547" y="24001"/>
                    <a:pt x="57454" y="24103"/>
                    <a:pt x="57359" y="24201"/>
                  </a:cubicBezTo>
                  <a:cubicBezTo>
                    <a:pt x="60047" y="20583"/>
                    <a:pt x="62734" y="16969"/>
                    <a:pt x="65549" y="13447"/>
                  </a:cubicBezTo>
                  <a:cubicBezTo>
                    <a:pt x="67873" y="10773"/>
                    <a:pt x="70203" y="8106"/>
                    <a:pt x="72539" y="5447"/>
                  </a:cubicBezTo>
                  <a:cubicBezTo>
                    <a:pt x="72550" y="5435"/>
                    <a:pt x="72547" y="5424"/>
                    <a:pt x="72553" y="5412"/>
                  </a:cubicBezTo>
                  <a:lnTo>
                    <a:pt x="72550" y="5412"/>
                  </a:lnTo>
                  <a:cubicBezTo>
                    <a:pt x="72698" y="5403"/>
                    <a:pt x="72839" y="5375"/>
                    <a:pt x="72978" y="5328"/>
                  </a:cubicBezTo>
                  <a:close/>
                  <a:moveTo>
                    <a:pt x="61590" y="20516"/>
                  </a:moveTo>
                  <a:lnTo>
                    <a:pt x="61590" y="20516"/>
                  </a:lnTo>
                  <a:cubicBezTo>
                    <a:pt x="59406" y="23329"/>
                    <a:pt x="57213" y="26137"/>
                    <a:pt x="55015" y="28941"/>
                  </a:cubicBezTo>
                  <a:cubicBezTo>
                    <a:pt x="55731" y="27890"/>
                    <a:pt x="56449" y="26839"/>
                    <a:pt x="57165" y="25789"/>
                  </a:cubicBezTo>
                  <a:cubicBezTo>
                    <a:pt x="58618" y="24013"/>
                    <a:pt x="60094" y="22254"/>
                    <a:pt x="61590" y="20516"/>
                  </a:cubicBezTo>
                  <a:close/>
                  <a:moveTo>
                    <a:pt x="79766" y="4813"/>
                  </a:moveTo>
                  <a:lnTo>
                    <a:pt x="79766" y="4813"/>
                  </a:lnTo>
                  <a:cubicBezTo>
                    <a:pt x="79807" y="4813"/>
                    <a:pt x="79597" y="5090"/>
                    <a:pt x="79306" y="5473"/>
                  </a:cubicBezTo>
                  <a:cubicBezTo>
                    <a:pt x="76376" y="7736"/>
                    <a:pt x="73991" y="11584"/>
                    <a:pt x="71921" y="14440"/>
                  </a:cubicBezTo>
                  <a:cubicBezTo>
                    <a:pt x="69811" y="16899"/>
                    <a:pt x="67723" y="19371"/>
                    <a:pt x="65682" y="21894"/>
                  </a:cubicBezTo>
                  <a:cubicBezTo>
                    <a:pt x="63592" y="24481"/>
                    <a:pt x="61467" y="27039"/>
                    <a:pt x="59336" y="29594"/>
                  </a:cubicBezTo>
                  <a:cubicBezTo>
                    <a:pt x="65376" y="21305"/>
                    <a:pt x="71566" y="13086"/>
                    <a:pt x="78648" y="5888"/>
                  </a:cubicBezTo>
                  <a:cubicBezTo>
                    <a:pt x="79414" y="5109"/>
                    <a:pt x="79724" y="4813"/>
                    <a:pt x="79766" y="4813"/>
                  </a:cubicBezTo>
                  <a:close/>
                  <a:moveTo>
                    <a:pt x="70518" y="14454"/>
                  </a:moveTo>
                  <a:cubicBezTo>
                    <a:pt x="66063" y="19925"/>
                    <a:pt x="61949" y="25734"/>
                    <a:pt x="57812" y="31427"/>
                  </a:cubicBezTo>
                  <a:cubicBezTo>
                    <a:pt x="56574" y="32914"/>
                    <a:pt x="55338" y="34400"/>
                    <a:pt x="54111" y="35890"/>
                  </a:cubicBezTo>
                  <a:cubicBezTo>
                    <a:pt x="57619" y="31095"/>
                    <a:pt x="61129" y="26302"/>
                    <a:pt x="64576" y="21464"/>
                  </a:cubicBezTo>
                  <a:cubicBezTo>
                    <a:pt x="64825" y="21172"/>
                    <a:pt x="65067" y="20878"/>
                    <a:pt x="65313" y="20586"/>
                  </a:cubicBezTo>
                  <a:cubicBezTo>
                    <a:pt x="67039" y="18536"/>
                    <a:pt x="68774" y="16492"/>
                    <a:pt x="70518" y="14454"/>
                  </a:cubicBezTo>
                  <a:close/>
                  <a:moveTo>
                    <a:pt x="53207" y="29103"/>
                  </a:moveTo>
                  <a:lnTo>
                    <a:pt x="53207" y="29103"/>
                  </a:lnTo>
                  <a:cubicBezTo>
                    <a:pt x="51192" y="31765"/>
                    <a:pt x="49148" y="34409"/>
                    <a:pt x="47032" y="36984"/>
                  </a:cubicBezTo>
                  <a:cubicBezTo>
                    <a:pt x="46992" y="37033"/>
                    <a:pt x="46951" y="37080"/>
                    <a:pt x="46914" y="37129"/>
                  </a:cubicBezTo>
                  <a:cubicBezTo>
                    <a:pt x="48929" y="34386"/>
                    <a:pt x="51002" y="31687"/>
                    <a:pt x="53207" y="29103"/>
                  </a:cubicBezTo>
                  <a:close/>
                  <a:moveTo>
                    <a:pt x="71606" y="4985"/>
                  </a:moveTo>
                  <a:cubicBezTo>
                    <a:pt x="71777" y="5172"/>
                    <a:pt x="71996" y="5308"/>
                    <a:pt x="72241" y="5375"/>
                  </a:cubicBezTo>
                  <a:cubicBezTo>
                    <a:pt x="69655" y="8085"/>
                    <a:pt x="67224" y="10929"/>
                    <a:pt x="64880" y="13839"/>
                  </a:cubicBezTo>
                  <a:cubicBezTo>
                    <a:pt x="63849" y="15023"/>
                    <a:pt x="62815" y="16204"/>
                    <a:pt x="61790" y="17393"/>
                  </a:cubicBezTo>
                  <a:cubicBezTo>
                    <a:pt x="55573" y="24603"/>
                    <a:pt x="49671" y="32002"/>
                    <a:pt x="43884" y="39511"/>
                  </a:cubicBezTo>
                  <a:lnTo>
                    <a:pt x="43884" y="39511"/>
                  </a:lnTo>
                  <a:cubicBezTo>
                    <a:pt x="44252" y="39024"/>
                    <a:pt x="44619" y="38536"/>
                    <a:pt x="44985" y="38047"/>
                  </a:cubicBezTo>
                  <a:cubicBezTo>
                    <a:pt x="46559" y="35942"/>
                    <a:pt x="48112" y="33806"/>
                    <a:pt x="49671" y="31672"/>
                  </a:cubicBezTo>
                  <a:cubicBezTo>
                    <a:pt x="52815" y="27913"/>
                    <a:pt x="55918" y="24123"/>
                    <a:pt x="58892" y="20225"/>
                  </a:cubicBezTo>
                  <a:cubicBezTo>
                    <a:pt x="59949" y="18837"/>
                    <a:pt x="61011" y="17454"/>
                    <a:pt x="62073" y="16074"/>
                  </a:cubicBezTo>
                  <a:cubicBezTo>
                    <a:pt x="65414" y="12511"/>
                    <a:pt x="68901" y="9116"/>
                    <a:pt x="71606" y="4985"/>
                  </a:cubicBezTo>
                  <a:close/>
                  <a:moveTo>
                    <a:pt x="81546" y="5793"/>
                  </a:moveTo>
                  <a:cubicBezTo>
                    <a:pt x="81546" y="5813"/>
                    <a:pt x="81543" y="5831"/>
                    <a:pt x="81543" y="5848"/>
                  </a:cubicBezTo>
                  <a:cubicBezTo>
                    <a:pt x="80943" y="7020"/>
                    <a:pt x="80192" y="8123"/>
                    <a:pt x="79361" y="9185"/>
                  </a:cubicBezTo>
                  <a:lnTo>
                    <a:pt x="79361" y="9182"/>
                  </a:lnTo>
                  <a:cubicBezTo>
                    <a:pt x="78541" y="10098"/>
                    <a:pt x="77750" y="11039"/>
                    <a:pt x="76979" y="11997"/>
                  </a:cubicBezTo>
                  <a:cubicBezTo>
                    <a:pt x="76243" y="12829"/>
                    <a:pt x="75507" y="13649"/>
                    <a:pt x="74822" y="14466"/>
                  </a:cubicBezTo>
                  <a:cubicBezTo>
                    <a:pt x="70890" y="19174"/>
                    <a:pt x="67588" y="24475"/>
                    <a:pt x="63852" y="29348"/>
                  </a:cubicBezTo>
                  <a:cubicBezTo>
                    <a:pt x="61152" y="32870"/>
                    <a:pt x="58398" y="36355"/>
                    <a:pt x="55653" y="39842"/>
                  </a:cubicBezTo>
                  <a:cubicBezTo>
                    <a:pt x="59720" y="33638"/>
                    <a:pt x="63800" y="27449"/>
                    <a:pt x="68228" y="21550"/>
                  </a:cubicBezTo>
                  <a:cubicBezTo>
                    <a:pt x="71009" y="17849"/>
                    <a:pt x="73864" y="14177"/>
                    <a:pt x="76710" y="10525"/>
                  </a:cubicBezTo>
                  <a:lnTo>
                    <a:pt x="76719" y="10516"/>
                  </a:lnTo>
                  <a:cubicBezTo>
                    <a:pt x="77842" y="9327"/>
                    <a:pt x="79023" y="8207"/>
                    <a:pt x="80068" y="6974"/>
                  </a:cubicBezTo>
                  <a:cubicBezTo>
                    <a:pt x="80542" y="6564"/>
                    <a:pt x="81029" y="6168"/>
                    <a:pt x="81546" y="5793"/>
                  </a:cubicBezTo>
                  <a:close/>
                  <a:moveTo>
                    <a:pt x="55208" y="28167"/>
                  </a:moveTo>
                  <a:lnTo>
                    <a:pt x="55208" y="28167"/>
                  </a:lnTo>
                  <a:cubicBezTo>
                    <a:pt x="54813" y="28751"/>
                    <a:pt x="54417" y="29331"/>
                    <a:pt x="54019" y="29911"/>
                  </a:cubicBezTo>
                  <a:cubicBezTo>
                    <a:pt x="53430" y="30774"/>
                    <a:pt x="52818" y="31623"/>
                    <a:pt x="52214" y="32478"/>
                  </a:cubicBezTo>
                  <a:cubicBezTo>
                    <a:pt x="51311" y="33612"/>
                    <a:pt x="50401" y="34744"/>
                    <a:pt x="49489" y="35876"/>
                  </a:cubicBezTo>
                  <a:cubicBezTo>
                    <a:pt x="48386" y="37233"/>
                    <a:pt x="47280" y="38587"/>
                    <a:pt x="46172" y="39941"/>
                  </a:cubicBezTo>
                  <a:cubicBezTo>
                    <a:pt x="48014" y="37383"/>
                    <a:pt x="49876" y="34857"/>
                    <a:pt x="51761" y="32354"/>
                  </a:cubicBezTo>
                  <a:cubicBezTo>
                    <a:pt x="52919" y="30968"/>
                    <a:pt x="54068" y="29573"/>
                    <a:pt x="55208" y="28167"/>
                  </a:cubicBezTo>
                  <a:close/>
                  <a:moveTo>
                    <a:pt x="53109" y="29827"/>
                  </a:moveTo>
                  <a:lnTo>
                    <a:pt x="53109" y="29827"/>
                  </a:lnTo>
                  <a:cubicBezTo>
                    <a:pt x="52070" y="31236"/>
                    <a:pt x="51036" y="32651"/>
                    <a:pt x="50011" y="34071"/>
                  </a:cubicBezTo>
                  <a:cubicBezTo>
                    <a:pt x="49359" y="34857"/>
                    <a:pt x="48712" y="35648"/>
                    <a:pt x="48051" y="36430"/>
                  </a:cubicBezTo>
                  <a:cubicBezTo>
                    <a:pt x="46709" y="38021"/>
                    <a:pt x="45352" y="39603"/>
                    <a:pt x="43986" y="41176"/>
                  </a:cubicBezTo>
                  <a:cubicBezTo>
                    <a:pt x="44154" y="40937"/>
                    <a:pt x="44324" y="40703"/>
                    <a:pt x="44494" y="40463"/>
                  </a:cubicBezTo>
                  <a:cubicBezTo>
                    <a:pt x="47436" y="36979"/>
                    <a:pt x="50323" y="33445"/>
                    <a:pt x="53109" y="29827"/>
                  </a:cubicBezTo>
                  <a:close/>
                  <a:moveTo>
                    <a:pt x="60344" y="17318"/>
                  </a:moveTo>
                  <a:cubicBezTo>
                    <a:pt x="54911" y="24071"/>
                    <a:pt x="49757" y="31106"/>
                    <a:pt x="44235" y="37680"/>
                  </a:cubicBezTo>
                  <a:cubicBezTo>
                    <a:pt x="42404" y="39854"/>
                    <a:pt x="40626" y="42065"/>
                    <a:pt x="38862" y="44288"/>
                  </a:cubicBezTo>
                  <a:cubicBezTo>
                    <a:pt x="40880" y="41681"/>
                    <a:pt x="42904" y="39083"/>
                    <a:pt x="44968" y="36545"/>
                  </a:cubicBezTo>
                  <a:cubicBezTo>
                    <a:pt x="49599" y="30849"/>
                    <a:pt x="53817" y="24784"/>
                    <a:pt x="58632" y="19244"/>
                  </a:cubicBezTo>
                  <a:cubicBezTo>
                    <a:pt x="59198" y="18594"/>
                    <a:pt x="59767" y="17953"/>
                    <a:pt x="60344" y="17318"/>
                  </a:cubicBezTo>
                  <a:close/>
                  <a:moveTo>
                    <a:pt x="58288" y="27177"/>
                  </a:moveTo>
                  <a:lnTo>
                    <a:pt x="58288" y="27177"/>
                  </a:lnTo>
                  <a:cubicBezTo>
                    <a:pt x="53603" y="33376"/>
                    <a:pt x="48808" y="39484"/>
                    <a:pt x="43954" y="45550"/>
                  </a:cubicBezTo>
                  <a:cubicBezTo>
                    <a:pt x="45632" y="43177"/>
                    <a:pt x="47309" y="40801"/>
                    <a:pt x="49027" y="38460"/>
                  </a:cubicBezTo>
                  <a:cubicBezTo>
                    <a:pt x="51905" y="34533"/>
                    <a:pt x="55104" y="30861"/>
                    <a:pt x="58288" y="27177"/>
                  </a:cubicBezTo>
                  <a:close/>
                  <a:moveTo>
                    <a:pt x="42979" y="42259"/>
                  </a:moveTo>
                  <a:lnTo>
                    <a:pt x="42979" y="42259"/>
                  </a:lnTo>
                  <a:cubicBezTo>
                    <a:pt x="42878" y="42403"/>
                    <a:pt x="42774" y="42548"/>
                    <a:pt x="42673" y="42689"/>
                  </a:cubicBezTo>
                  <a:cubicBezTo>
                    <a:pt x="41448" y="44093"/>
                    <a:pt x="40223" y="45497"/>
                    <a:pt x="38997" y="46901"/>
                  </a:cubicBezTo>
                  <a:lnTo>
                    <a:pt x="38997" y="46901"/>
                  </a:lnTo>
                  <a:cubicBezTo>
                    <a:pt x="40329" y="45358"/>
                    <a:pt x="41655" y="43809"/>
                    <a:pt x="42979" y="42259"/>
                  </a:cubicBezTo>
                  <a:close/>
                  <a:moveTo>
                    <a:pt x="49425" y="36358"/>
                  </a:moveTo>
                  <a:lnTo>
                    <a:pt x="49425" y="36358"/>
                  </a:lnTo>
                  <a:cubicBezTo>
                    <a:pt x="46616" y="40189"/>
                    <a:pt x="43726" y="43954"/>
                    <a:pt x="40793" y="47684"/>
                  </a:cubicBezTo>
                  <a:cubicBezTo>
                    <a:pt x="41841" y="46122"/>
                    <a:pt x="42886" y="44580"/>
                    <a:pt x="43934" y="43076"/>
                  </a:cubicBezTo>
                  <a:cubicBezTo>
                    <a:pt x="45127" y="41627"/>
                    <a:pt x="46319" y="40177"/>
                    <a:pt x="47511" y="38728"/>
                  </a:cubicBezTo>
                  <a:lnTo>
                    <a:pt x="47511" y="38731"/>
                  </a:lnTo>
                  <a:cubicBezTo>
                    <a:pt x="48155" y="37943"/>
                    <a:pt x="48787" y="37149"/>
                    <a:pt x="49425" y="36358"/>
                  </a:cubicBezTo>
                  <a:close/>
                  <a:moveTo>
                    <a:pt x="61496" y="18132"/>
                  </a:moveTo>
                  <a:cubicBezTo>
                    <a:pt x="59388" y="20869"/>
                    <a:pt x="57316" y="23638"/>
                    <a:pt x="55240" y="26403"/>
                  </a:cubicBezTo>
                  <a:cubicBezTo>
                    <a:pt x="51492" y="30494"/>
                    <a:pt x="48198" y="34952"/>
                    <a:pt x="44971" y="39464"/>
                  </a:cubicBezTo>
                  <a:cubicBezTo>
                    <a:pt x="42499" y="42426"/>
                    <a:pt x="39999" y="45365"/>
                    <a:pt x="37476" y="48284"/>
                  </a:cubicBezTo>
                  <a:cubicBezTo>
                    <a:pt x="39223" y="45911"/>
                    <a:pt x="40969" y="43541"/>
                    <a:pt x="42736" y="41185"/>
                  </a:cubicBezTo>
                  <a:lnTo>
                    <a:pt x="42736" y="41188"/>
                  </a:lnTo>
                  <a:cubicBezTo>
                    <a:pt x="48689" y="33263"/>
                    <a:pt x="55029" y="25644"/>
                    <a:pt x="61496" y="18132"/>
                  </a:cubicBezTo>
                  <a:close/>
                  <a:moveTo>
                    <a:pt x="77392" y="14474"/>
                  </a:moveTo>
                  <a:lnTo>
                    <a:pt x="77392" y="14474"/>
                  </a:lnTo>
                  <a:cubicBezTo>
                    <a:pt x="68751" y="25878"/>
                    <a:pt x="60497" y="37625"/>
                    <a:pt x="52018" y="49121"/>
                  </a:cubicBezTo>
                  <a:lnTo>
                    <a:pt x="52015" y="49124"/>
                  </a:lnTo>
                  <a:cubicBezTo>
                    <a:pt x="51827" y="49378"/>
                    <a:pt x="51643" y="49635"/>
                    <a:pt x="51455" y="49892"/>
                  </a:cubicBezTo>
                  <a:cubicBezTo>
                    <a:pt x="52263" y="48680"/>
                    <a:pt x="53080" y="47473"/>
                    <a:pt x="53915" y="46278"/>
                  </a:cubicBezTo>
                  <a:cubicBezTo>
                    <a:pt x="59010" y="38988"/>
                    <a:pt x="64573" y="32030"/>
                    <a:pt x="69611" y="24706"/>
                  </a:cubicBezTo>
                  <a:cubicBezTo>
                    <a:pt x="72010" y="21218"/>
                    <a:pt x="74750" y="17872"/>
                    <a:pt x="77392" y="14474"/>
                  </a:cubicBezTo>
                  <a:close/>
                  <a:moveTo>
                    <a:pt x="46264" y="33283"/>
                  </a:moveTo>
                  <a:lnTo>
                    <a:pt x="46019" y="33647"/>
                  </a:lnTo>
                  <a:cubicBezTo>
                    <a:pt x="42777" y="38410"/>
                    <a:pt x="38847" y="42868"/>
                    <a:pt x="35135" y="47271"/>
                  </a:cubicBezTo>
                  <a:cubicBezTo>
                    <a:pt x="34266" y="48301"/>
                    <a:pt x="33400" y="49335"/>
                    <a:pt x="32536" y="50368"/>
                  </a:cubicBezTo>
                  <a:cubicBezTo>
                    <a:pt x="34742" y="47404"/>
                    <a:pt x="36959" y="44447"/>
                    <a:pt x="39275" y="41557"/>
                  </a:cubicBezTo>
                  <a:lnTo>
                    <a:pt x="39278" y="41557"/>
                  </a:lnTo>
                  <a:cubicBezTo>
                    <a:pt x="41527" y="38748"/>
                    <a:pt x="43882" y="36006"/>
                    <a:pt x="46264" y="33283"/>
                  </a:cubicBezTo>
                  <a:close/>
                  <a:moveTo>
                    <a:pt x="61115" y="25592"/>
                  </a:moveTo>
                  <a:lnTo>
                    <a:pt x="61115" y="25592"/>
                  </a:lnTo>
                  <a:cubicBezTo>
                    <a:pt x="58314" y="29455"/>
                    <a:pt x="55514" y="33315"/>
                    <a:pt x="52711" y="37175"/>
                  </a:cubicBezTo>
                  <a:cubicBezTo>
                    <a:pt x="49267" y="41915"/>
                    <a:pt x="45606" y="46491"/>
                    <a:pt x="41910" y="51044"/>
                  </a:cubicBezTo>
                  <a:cubicBezTo>
                    <a:pt x="44171" y="47721"/>
                    <a:pt x="46394" y="44366"/>
                    <a:pt x="48773" y="41144"/>
                  </a:cubicBezTo>
                  <a:cubicBezTo>
                    <a:pt x="52705" y="35821"/>
                    <a:pt x="56877" y="30676"/>
                    <a:pt x="61115" y="25592"/>
                  </a:cubicBezTo>
                  <a:close/>
                  <a:moveTo>
                    <a:pt x="77715" y="1613"/>
                  </a:moveTo>
                  <a:cubicBezTo>
                    <a:pt x="77857" y="1662"/>
                    <a:pt x="77998" y="1702"/>
                    <a:pt x="78154" y="1763"/>
                  </a:cubicBezTo>
                  <a:cubicBezTo>
                    <a:pt x="75761" y="5245"/>
                    <a:pt x="72559" y="8048"/>
                    <a:pt x="69972" y="11382"/>
                  </a:cubicBezTo>
                  <a:cubicBezTo>
                    <a:pt x="67368" y="14737"/>
                    <a:pt x="64937" y="18242"/>
                    <a:pt x="62414" y="21660"/>
                  </a:cubicBezTo>
                  <a:cubicBezTo>
                    <a:pt x="62414" y="21663"/>
                    <a:pt x="62414" y="21663"/>
                    <a:pt x="62411" y="21663"/>
                  </a:cubicBezTo>
                  <a:cubicBezTo>
                    <a:pt x="58563" y="26259"/>
                    <a:pt x="54691" y="30838"/>
                    <a:pt x="50935" y="35503"/>
                  </a:cubicBezTo>
                  <a:cubicBezTo>
                    <a:pt x="47191" y="40154"/>
                    <a:pt x="43813" y="45094"/>
                    <a:pt x="40366" y="49979"/>
                  </a:cubicBezTo>
                  <a:cubicBezTo>
                    <a:pt x="39125" y="51113"/>
                    <a:pt x="37952" y="52306"/>
                    <a:pt x="36832" y="53547"/>
                  </a:cubicBezTo>
                  <a:cubicBezTo>
                    <a:pt x="37436" y="52667"/>
                    <a:pt x="38036" y="51786"/>
                    <a:pt x="38631" y="50905"/>
                  </a:cubicBezTo>
                  <a:cubicBezTo>
                    <a:pt x="42771" y="45700"/>
                    <a:pt x="46873" y="40469"/>
                    <a:pt x="50753" y="35062"/>
                  </a:cubicBezTo>
                  <a:cubicBezTo>
                    <a:pt x="51481" y="34048"/>
                    <a:pt x="52200" y="33026"/>
                    <a:pt x="52910" y="31996"/>
                  </a:cubicBezTo>
                  <a:cubicBezTo>
                    <a:pt x="56764" y="27114"/>
                    <a:pt x="60561" y="22180"/>
                    <a:pt x="64400" y="17283"/>
                  </a:cubicBezTo>
                  <a:cubicBezTo>
                    <a:pt x="68910" y="12121"/>
                    <a:pt x="73471" y="7000"/>
                    <a:pt x="77715" y="1613"/>
                  </a:cubicBezTo>
                  <a:close/>
                  <a:moveTo>
                    <a:pt x="39950" y="44653"/>
                  </a:moveTo>
                  <a:cubicBezTo>
                    <a:pt x="38376" y="46723"/>
                    <a:pt x="36807" y="48800"/>
                    <a:pt x="35239" y="50882"/>
                  </a:cubicBezTo>
                  <a:cubicBezTo>
                    <a:pt x="34453" y="51791"/>
                    <a:pt x="33669" y="52699"/>
                    <a:pt x="32886" y="53608"/>
                  </a:cubicBezTo>
                  <a:lnTo>
                    <a:pt x="32886" y="53608"/>
                  </a:lnTo>
                  <a:cubicBezTo>
                    <a:pt x="35261" y="50641"/>
                    <a:pt x="37619" y="47661"/>
                    <a:pt x="39950" y="44653"/>
                  </a:cubicBezTo>
                  <a:close/>
                  <a:moveTo>
                    <a:pt x="52411" y="41124"/>
                  </a:moveTo>
                  <a:lnTo>
                    <a:pt x="52411" y="41124"/>
                  </a:lnTo>
                  <a:cubicBezTo>
                    <a:pt x="48406" y="46630"/>
                    <a:pt x="44359" y="52109"/>
                    <a:pt x="40268" y="57569"/>
                  </a:cubicBezTo>
                  <a:cubicBezTo>
                    <a:pt x="44113" y="51945"/>
                    <a:pt x="48204" y="46509"/>
                    <a:pt x="52411" y="41124"/>
                  </a:cubicBezTo>
                  <a:close/>
                  <a:moveTo>
                    <a:pt x="78437" y="1893"/>
                  </a:moveTo>
                  <a:cubicBezTo>
                    <a:pt x="78662" y="1988"/>
                    <a:pt x="78881" y="2080"/>
                    <a:pt x="79124" y="2202"/>
                  </a:cubicBezTo>
                  <a:cubicBezTo>
                    <a:pt x="79242" y="2545"/>
                    <a:pt x="79436" y="2863"/>
                    <a:pt x="79687" y="3128"/>
                  </a:cubicBezTo>
                  <a:cubicBezTo>
                    <a:pt x="77542" y="6073"/>
                    <a:pt x="74655" y="8273"/>
                    <a:pt x="72204" y="10944"/>
                  </a:cubicBezTo>
                  <a:cubicBezTo>
                    <a:pt x="70053" y="13288"/>
                    <a:pt x="68165" y="15883"/>
                    <a:pt x="66294" y="18450"/>
                  </a:cubicBezTo>
                  <a:cubicBezTo>
                    <a:pt x="65460" y="19599"/>
                    <a:pt x="64623" y="20751"/>
                    <a:pt x="63791" y="21903"/>
                  </a:cubicBezTo>
                  <a:cubicBezTo>
                    <a:pt x="63471" y="22284"/>
                    <a:pt x="63147" y="22659"/>
                    <a:pt x="62827" y="23040"/>
                  </a:cubicBezTo>
                  <a:cubicBezTo>
                    <a:pt x="57905" y="28904"/>
                    <a:pt x="53083" y="34854"/>
                    <a:pt x="48490" y="40980"/>
                  </a:cubicBezTo>
                  <a:cubicBezTo>
                    <a:pt x="44988" y="45654"/>
                    <a:pt x="41809" y="50576"/>
                    <a:pt x="38417" y="55334"/>
                  </a:cubicBezTo>
                  <a:cubicBezTo>
                    <a:pt x="37525" y="56431"/>
                    <a:pt x="36636" y="57528"/>
                    <a:pt x="35750" y="58625"/>
                  </a:cubicBezTo>
                  <a:cubicBezTo>
                    <a:pt x="40634" y="51826"/>
                    <a:pt x="45326" y="44898"/>
                    <a:pt x="50378" y="38220"/>
                  </a:cubicBezTo>
                  <a:cubicBezTo>
                    <a:pt x="56421" y="30237"/>
                    <a:pt x="62856" y="22567"/>
                    <a:pt x="68950" y="14627"/>
                  </a:cubicBezTo>
                  <a:cubicBezTo>
                    <a:pt x="69288" y="14189"/>
                    <a:pt x="69640" y="13747"/>
                    <a:pt x="70001" y="13302"/>
                  </a:cubicBezTo>
                  <a:cubicBezTo>
                    <a:pt x="73047" y="9898"/>
                    <a:pt x="76113" y="6451"/>
                    <a:pt x="78255" y="2597"/>
                  </a:cubicBezTo>
                  <a:cubicBezTo>
                    <a:pt x="78319" y="2482"/>
                    <a:pt x="78215" y="2352"/>
                    <a:pt x="78108" y="2352"/>
                  </a:cubicBezTo>
                  <a:cubicBezTo>
                    <a:pt x="78215" y="2196"/>
                    <a:pt x="78333" y="2049"/>
                    <a:pt x="78437" y="1893"/>
                  </a:cubicBezTo>
                  <a:close/>
                  <a:moveTo>
                    <a:pt x="50032" y="47655"/>
                  </a:moveTo>
                  <a:lnTo>
                    <a:pt x="50032" y="47655"/>
                  </a:lnTo>
                  <a:cubicBezTo>
                    <a:pt x="46224" y="53218"/>
                    <a:pt x="42309" y="58761"/>
                    <a:pt x="38166" y="64010"/>
                  </a:cubicBezTo>
                  <a:lnTo>
                    <a:pt x="38166" y="64007"/>
                  </a:lnTo>
                  <a:cubicBezTo>
                    <a:pt x="41983" y="58452"/>
                    <a:pt x="45938" y="53004"/>
                    <a:pt x="50032" y="47655"/>
                  </a:cubicBezTo>
                  <a:close/>
                  <a:moveTo>
                    <a:pt x="39073" y="51699"/>
                  </a:moveTo>
                  <a:lnTo>
                    <a:pt x="39073" y="51699"/>
                  </a:lnTo>
                  <a:cubicBezTo>
                    <a:pt x="35464" y="56249"/>
                    <a:pt x="31887" y="60825"/>
                    <a:pt x="28382" y="65453"/>
                  </a:cubicBezTo>
                  <a:cubicBezTo>
                    <a:pt x="29251" y="64099"/>
                    <a:pt x="30126" y="62754"/>
                    <a:pt x="31006" y="61411"/>
                  </a:cubicBezTo>
                  <a:lnTo>
                    <a:pt x="31006" y="61417"/>
                  </a:lnTo>
                  <a:cubicBezTo>
                    <a:pt x="32409" y="59691"/>
                    <a:pt x="33752" y="57898"/>
                    <a:pt x="35057" y="56073"/>
                  </a:cubicBezTo>
                  <a:cubicBezTo>
                    <a:pt x="36333" y="54563"/>
                    <a:pt x="37684" y="53114"/>
                    <a:pt x="39073" y="51699"/>
                  </a:cubicBezTo>
                  <a:close/>
                  <a:moveTo>
                    <a:pt x="47306" y="48682"/>
                  </a:moveTo>
                  <a:lnTo>
                    <a:pt x="47306" y="48682"/>
                  </a:lnTo>
                  <a:cubicBezTo>
                    <a:pt x="44520" y="52756"/>
                    <a:pt x="41749" y="56835"/>
                    <a:pt x="38899" y="60863"/>
                  </a:cubicBezTo>
                  <a:cubicBezTo>
                    <a:pt x="37534" y="62788"/>
                    <a:pt x="36056" y="64622"/>
                    <a:pt x="34546" y="66426"/>
                  </a:cubicBezTo>
                  <a:cubicBezTo>
                    <a:pt x="35204" y="65338"/>
                    <a:pt x="35854" y="64269"/>
                    <a:pt x="36512" y="63239"/>
                  </a:cubicBezTo>
                  <a:cubicBezTo>
                    <a:pt x="37343" y="61934"/>
                    <a:pt x="38212" y="60658"/>
                    <a:pt x="39070" y="59376"/>
                  </a:cubicBezTo>
                  <a:cubicBezTo>
                    <a:pt x="41322" y="56483"/>
                    <a:pt x="43576" y="53593"/>
                    <a:pt x="45799" y="50683"/>
                  </a:cubicBezTo>
                  <a:cubicBezTo>
                    <a:pt x="46307" y="50019"/>
                    <a:pt x="46804" y="49349"/>
                    <a:pt x="47306" y="48682"/>
                  </a:cubicBezTo>
                  <a:close/>
                  <a:moveTo>
                    <a:pt x="41148" y="46477"/>
                  </a:moveTo>
                  <a:lnTo>
                    <a:pt x="41148" y="46477"/>
                  </a:lnTo>
                  <a:cubicBezTo>
                    <a:pt x="40161" y="47874"/>
                    <a:pt x="39171" y="49266"/>
                    <a:pt x="38175" y="50657"/>
                  </a:cubicBezTo>
                  <a:cubicBezTo>
                    <a:pt x="36275" y="52929"/>
                    <a:pt x="34500" y="55302"/>
                    <a:pt x="32816" y="57745"/>
                  </a:cubicBezTo>
                  <a:cubicBezTo>
                    <a:pt x="30735" y="60366"/>
                    <a:pt x="28656" y="62996"/>
                    <a:pt x="26606" y="65652"/>
                  </a:cubicBezTo>
                  <a:lnTo>
                    <a:pt x="26606" y="65655"/>
                  </a:lnTo>
                  <a:cubicBezTo>
                    <a:pt x="26318" y="66030"/>
                    <a:pt x="26038" y="66414"/>
                    <a:pt x="25749" y="66793"/>
                  </a:cubicBezTo>
                  <a:cubicBezTo>
                    <a:pt x="25660" y="66885"/>
                    <a:pt x="25573" y="66977"/>
                    <a:pt x="25483" y="67067"/>
                  </a:cubicBezTo>
                  <a:cubicBezTo>
                    <a:pt x="27680" y="63790"/>
                    <a:pt x="30036" y="60617"/>
                    <a:pt x="32418" y="57473"/>
                  </a:cubicBezTo>
                  <a:cubicBezTo>
                    <a:pt x="35247" y="53743"/>
                    <a:pt x="38183" y="50100"/>
                    <a:pt x="41148" y="46477"/>
                  </a:cubicBezTo>
                  <a:close/>
                  <a:moveTo>
                    <a:pt x="25481" y="58934"/>
                  </a:moveTo>
                  <a:lnTo>
                    <a:pt x="25481" y="58934"/>
                  </a:lnTo>
                  <a:cubicBezTo>
                    <a:pt x="23200" y="61645"/>
                    <a:pt x="20850" y="64304"/>
                    <a:pt x="18713" y="67113"/>
                  </a:cubicBezTo>
                  <a:cubicBezTo>
                    <a:pt x="20593" y="64116"/>
                    <a:pt x="23076" y="61541"/>
                    <a:pt x="25481" y="58934"/>
                  </a:cubicBezTo>
                  <a:close/>
                  <a:moveTo>
                    <a:pt x="53011" y="25630"/>
                  </a:moveTo>
                  <a:lnTo>
                    <a:pt x="53011" y="25630"/>
                  </a:lnTo>
                  <a:cubicBezTo>
                    <a:pt x="50967" y="28300"/>
                    <a:pt x="48969" y="31008"/>
                    <a:pt x="46893" y="33638"/>
                  </a:cubicBezTo>
                  <a:cubicBezTo>
                    <a:pt x="39119" y="43471"/>
                    <a:pt x="31558" y="53703"/>
                    <a:pt x="23188" y="63028"/>
                  </a:cubicBezTo>
                  <a:cubicBezTo>
                    <a:pt x="22467" y="63822"/>
                    <a:pt x="21730" y="64604"/>
                    <a:pt x="20980" y="65378"/>
                  </a:cubicBezTo>
                  <a:cubicBezTo>
                    <a:pt x="20710" y="65658"/>
                    <a:pt x="18829" y="67682"/>
                    <a:pt x="18705" y="67682"/>
                  </a:cubicBezTo>
                  <a:cubicBezTo>
                    <a:pt x="18654" y="67682"/>
                    <a:pt x="18902" y="67337"/>
                    <a:pt x="19686" y="66383"/>
                  </a:cubicBezTo>
                  <a:cubicBezTo>
                    <a:pt x="21840" y="63767"/>
                    <a:pt x="24190" y="61365"/>
                    <a:pt x="26274" y="58677"/>
                  </a:cubicBezTo>
                  <a:cubicBezTo>
                    <a:pt x="27568" y="57009"/>
                    <a:pt x="28838" y="55323"/>
                    <a:pt x="30103" y="53631"/>
                  </a:cubicBezTo>
                  <a:cubicBezTo>
                    <a:pt x="32230" y="51119"/>
                    <a:pt x="34338" y="48590"/>
                    <a:pt x="36460" y="46073"/>
                  </a:cubicBezTo>
                  <a:cubicBezTo>
                    <a:pt x="39159" y="42871"/>
                    <a:pt x="41841" y="39603"/>
                    <a:pt x="44382" y="36277"/>
                  </a:cubicBezTo>
                  <a:cubicBezTo>
                    <a:pt x="45513" y="34793"/>
                    <a:pt x="46553" y="33246"/>
                    <a:pt x="47630" y="31733"/>
                  </a:cubicBezTo>
                  <a:cubicBezTo>
                    <a:pt x="49425" y="29698"/>
                    <a:pt x="51227" y="27668"/>
                    <a:pt x="53011" y="25630"/>
                  </a:cubicBezTo>
                  <a:close/>
                  <a:moveTo>
                    <a:pt x="31321" y="56174"/>
                  </a:moveTo>
                  <a:cubicBezTo>
                    <a:pt x="28431" y="60103"/>
                    <a:pt x="25521" y="64044"/>
                    <a:pt x="22337" y="67702"/>
                  </a:cubicBezTo>
                  <a:lnTo>
                    <a:pt x="22337" y="67705"/>
                  </a:lnTo>
                  <a:cubicBezTo>
                    <a:pt x="21742" y="68387"/>
                    <a:pt x="21462" y="68656"/>
                    <a:pt x="21392" y="68656"/>
                  </a:cubicBezTo>
                  <a:cubicBezTo>
                    <a:pt x="21150" y="68656"/>
                    <a:pt x="23384" y="65480"/>
                    <a:pt x="23867" y="64916"/>
                  </a:cubicBezTo>
                  <a:cubicBezTo>
                    <a:pt x="24848" y="63767"/>
                    <a:pt x="25853" y="62644"/>
                    <a:pt x="26829" y="61492"/>
                  </a:cubicBezTo>
                  <a:cubicBezTo>
                    <a:pt x="28330" y="59725"/>
                    <a:pt x="29828" y="57950"/>
                    <a:pt x="31321" y="56174"/>
                  </a:cubicBezTo>
                  <a:close/>
                  <a:moveTo>
                    <a:pt x="62989" y="31020"/>
                  </a:moveTo>
                  <a:lnTo>
                    <a:pt x="62989" y="31020"/>
                  </a:lnTo>
                  <a:cubicBezTo>
                    <a:pt x="61744" y="32700"/>
                    <a:pt x="60497" y="34374"/>
                    <a:pt x="59247" y="36046"/>
                  </a:cubicBezTo>
                  <a:cubicBezTo>
                    <a:pt x="53424" y="43772"/>
                    <a:pt x="48071" y="51806"/>
                    <a:pt x="42390" y="59624"/>
                  </a:cubicBezTo>
                  <a:cubicBezTo>
                    <a:pt x="39812" y="63172"/>
                    <a:pt x="37005" y="66530"/>
                    <a:pt x="34271" y="69937"/>
                  </a:cubicBezTo>
                  <a:cubicBezTo>
                    <a:pt x="34860" y="68964"/>
                    <a:pt x="35444" y="68017"/>
                    <a:pt x="36038" y="67116"/>
                  </a:cubicBezTo>
                  <a:lnTo>
                    <a:pt x="36038" y="67113"/>
                  </a:lnTo>
                  <a:cubicBezTo>
                    <a:pt x="42450" y="59679"/>
                    <a:pt x="47970" y="51526"/>
                    <a:pt x="53383" y="43298"/>
                  </a:cubicBezTo>
                  <a:cubicBezTo>
                    <a:pt x="53418" y="43252"/>
                    <a:pt x="53453" y="43209"/>
                    <a:pt x="53487" y="43163"/>
                  </a:cubicBezTo>
                  <a:cubicBezTo>
                    <a:pt x="56649" y="39109"/>
                    <a:pt x="59839" y="35079"/>
                    <a:pt x="62989" y="31020"/>
                  </a:cubicBezTo>
                  <a:close/>
                  <a:moveTo>
                    <a:pt x="48178" y="36597"/>
                  </a:moveTo>
                  <a:lnTo>
                    <a:pt x="48178" y="36597"/>
                  </a:lnTo>
                  <a:cubicBezTo>
                    <a:pt x="46521" y="38901"/>
                    <a:pt x="44875" y="41211"/>
                    <a:pt x="43239" y="43529"/>
                  </a:cubicBezTo>
                  <a:cubicBezTo>
                    <a:pt x="36760" y="51442"/>
                    <a:pt x="30354" y="59402"/>
                    <a:pt x="24640" y="67890"/>
                  </a:cubicBezTo>
                  <a:cubicBezTo>
                    <a:pt x="24236" y="68265"/>
                    <a:pt x="23829" y="68646"/>
                    <a:pt x="23416" y="69019"/>
                  </a:cubicBezTo>
                  <a:lnTo>
                    <a:pt x="23416" y="69021"/>
                  </a:lnTo>
                  <a:cubicBezTo>
                    <a:pt x="22674" y="69691"/>
                    <a:pt x="22299" y="69956"/>
                    <a:pt x="22169" y="69956"/>
                  </a:cubicBezTo>
                  <a:cubicBezTo>
                    <a:pt x="21681" y="69956"/>
                    <a:pt x="24629" y="66248"/>
                    <a:pt x="24617" y="66248"/>
                  </a:cubicBezTo>
                  <a:lnTo>
                    <a:pt x="24617" y="66248"/>
                  </a:lnTo>
                  <a:cubicBezTo>
                    <a:pt x="24616" y="66248"/>
                    <a:pt x="24602" y="66264"/>
                    <a:pt x="24574" y="66298"/>
                  </a:cubicBezTo>
                  <a:lnTo>
                    <a:pt x="24574" y="66298"/>
                  </a:lnTo>
                  <a:cubicBezTo>
                    <a:pt x="28341" y="61744"/>
                    <a:pt x="32084" y="57201"/>
                    <a:pt x="35706" y="52525"/>
                  </a:cubicBezTo>
                  <a:cubicBezTo>
                    <a:pt x="38140" y="49387"/>
                    <a:pt x="40450" y="46142"/>
                    <a:pt x="42762" y="42894"/>
                  </a:cubicBezTo>
                  <a:cubicBezTo>
                    <a:pt x="44575" y="40804"/>
                    <a:pt x="46382" y="38705"/>
                    <a:pt x="48178" y="36597"/>
                  </a:cubicBezTo>
                  <a:close/>
                  <a:moveTo>
                    <a:pt x="80657" y="8715"/>
                  </a:moveTo>
                  <a:cubicBezTo>
                    <a:pt x="79750" y="9968"/>
                    <a:pt x="78818" y="11359"/>
                    <a:pt x="78033" y="12381"/>
                  </a:cubicBezTo>
                  <a:cubicBezTo>
                    <a:pt x="70671" y="21946"/>
                    <a:pt x="63794" y="31946"/>
                    <a:pt x="56709" y="41722"/>
                  </a:cubicBezTo>
                  <a:cubicBezTo>
                    <a:pt x="53776" y="45769"/>
                    <a:pt x="51045" y="49921"/>
                    <a:pt x="48398" y="54116"/>
                  </a:cubicBezTo>
                  <a:cubicBezTo>
                    <a:pt x="43747" y="60620"/>
                    <a:pt x="39217" y="67203"/>
                    <a:pt x="34312" y="73531"/>
                  </a:cubicBezTo>
                  <a:cubicBezTo>
                    <a:pt x="34043" y="73877"/>
                    <a:pt x="33714" y="74250"/>
                    <a:pt x="33342" y="74642"/>
                  </a:cubicBezTo>
                  <a:cubicBezTo>
                    <a:pt x="37291" y="69688"/>
                    <a:pt x="40750" y="64241"/>
                    <a:pt x="44318" y="59206"/>
                  </a:cubicBezTo>
                  <a:lnTo>
                    <a:pt x="44318" y="59208"/>
                  </a:lnTo>
                  <a:cubicBezTo>
                    <a:pt x="51640" y="48870"/>
                    <a:pt x="58684" y="38335"/>
                    <a:pt x="65907" y="27928"/>
                  </a:cubicBezTo>
                  <a:cubicBezTo>
                    <a:pt x="66488" y="27091"/>
                    <a:pt x="67071" y="26253"/>
                    <a:pt x="67654" y="25419"/>
                  </a:cubicBezTo>
                  <a:cubicBezTo>
                    <a:pt x="68416" y="24409"/>
                    <a:pt x="69175" y="23398"/>
                    <a:pt x="69935" y="22391"/>
                  </a:cubicBezTo>
                  <a:cubicBezTo>
                    <a:pt x="72660" y="18764"/>
                    <a:pt x="75380" y="15141"/>
                    <a:pt x="78241" y="11619"/>
                  </a:cubicBezTo>
                  <a:cubicBezTo>
                    <a:pt x="79060" y="10612"/>
                    <a:pt x="79901" y="9688"/>
                    <a:pt x="80657" y="8715"/>
                  </a:cubicBezTo>
                  <a:close/>
                  <a:moveTo>
                    <a:pt x="68685" y="20396"/>
                  </a:moveTo>
                  <a:lnTo>
                    <a:pt x="68685" y="20396"/>
                  </a:lnTo>
                  <a:cubicBezTo>
                    <a:pt x="63580" y="27212"/>
                    <a:pt x="59062" y="34351"/>
                    <a:pt x="54284" y="41404"/>
                  </a:cubicBezTo>
                  <a:cubicBezTo>
                    <a:pt x="53990" y="41840"/>
                    <a:pt x="53692" y="42279"/>
                    <a:pt x="53395" y="42715"/>
                  </a:cubicBezTo>
                  <a:cubicBezTo>
                    <a:pt x="52269" y="44156"/>
                    <a:pt x="51146" y="45599"/>
                    <a:pt x="50029" y="47046"/>
                  </a:cubicBezTo>
                  <a:cubicBezTo>
                    <a:pt x="45008" y="53561"/>
                    <a:pt x="40253" y="60265"/>
                    <a:pt x="35651" y="67076"/>
                  </a:cubicBezTo>
                  <a:cubicBezTo>
                    <a:pt x="33428" y="69662"/>
                    <a:pt x="31116" y="72160"/>
                    <a:pt x="29072" y="74850"/>
                  </a:cubicBezTo>
                  <a:cubicBezTo>
                    <a:pt x="30666" y="72725"/>
                    <a:pt x="32106" y="70430"/>
                    <a:pt x="33492" y="68155"/>
                  </a:cubicBezTo>
                  <a:lnTo>
                    <a:pt x="33492" y="68158"/>
                  </a:lnTo>
                  <a:cubicBezTo>
                    <a:pt x="34797" y="66657"/>
                    <a:pt x="36090" y="65153"/>
                    <a:pt x="37303" y="63579"/>
                  </a:cubicBezTo>
                  <a:cubicBezTo>
                    <a:pt x="45288" y="53209"/>
                    <a:pt x="52359" y="42109"/>
                    <a:pt x="59995" y="31459"/>
                  </a:cubicBezTo>
                  <a:cubicBezTo>
                    <a:pt x="62752" y="27951"/>
                    <a:pt x="65509" y="24440"/>
                    <a:pt x="68263" y="20930"/>
                  </a:cubicBezTo>
                  <a:cubicBezTo>
                    <a:pt x="68402" y="20751"/>
                    <a:pt x="68543" y="20575"/>
                    <a:pt x="68685" y="20396"/>
                  </a:cubicBezTo>
                  <a:close/>
                  <a:moveTo>
                    <a:pt x="54498" y="35931"/>
                  </a:moveTo>
                  <a:lnTo>
                    <a:pt x="54498" y="35931"/>
                  </a:lnTo>
                  <a:cubicBezTo>
                    <a:pt x="53949" y="36664"/>
                    <a:pt x="53398" y="37394"/>
                    <a:pt x="52846" y="38119"/>
                  </a:cubicBezTo>
                  <a:cubicBezTo>
                    <a:pt x="47944" y="44528"/>
                    <a:pt x="42800" y="50778"/>
                    <a:pt x="38123" y="57355"/>
                  </a:cubicBezTo>
                  <a:cubicBezTo>
                    <a:pt x="33729" y="63530"/>
                    <a:pt x="29722" y="69957"/>
                    <a:pt x="24531" y="75509"/>
                  </a:cubicBezTo>
                  <a:cubicBezTo>
                    <a:pt x="25065" y="74717"/>
                    <a:pt x="25639" y="73955"/>
                    <a:pt x="26191" y="73199"/>
                  </a:cubicBezTo>
                  <a:cubicBezTo>
                    <a:pt x="28370" y="70217"/>
                    <a:pt x="30527" y="67223"/>
                    <a:pt x="32692" y="64226"/>
                  </a:cubicBezTo>
                  <a:cubicBezTo>
                    <a:pt x="37005" y="58262"/>
                    <a:pt x="41515" y="52381"/>
                    <a:pt x="46056" y="46558"/>
                  </a:cubicBezTo>
                  <a:cubicBezTo>
                    <a:pt x="46891" y="45504"/>
                    <a:pt x="47719" y="44447"/>
                    <a:pt x="48539" y="43382"/>
                  </a:cubicBezTo>
                  <a:cubicBezTo>
                    <a:pt x="49007" y="42784"/>
                    <a:pt x="49477" y="42181"/>
                    <a:pt x="49945" y="41583"/>
                  </a:cubicBezTo>
                  <a:cubicBezTo>
                    <a:pt x="51441" y="39681"/>
                    <a:pt x="52965" y="37801"/>
                    <a:pt x="54498" y="35931"/>
                  </a:cubicBezTo>
                  <a:close/>
                  <a:moveTo>
                    <a:pt x="35545" y="59815"/>
                  </a:moveTo>
                  <a:lnTo>
                    <a:pt x="35545" y="59815"/>
                  </a:lnTo>
                  <a:cubicBezTo>
                    <a:pt x="31512" y="65081"/>
                    <a:pt x="26647" y="70693"/>
                    <a:pt x="23431" y="76669"/>
                  </a:cubicBezTo>
                  <a:cubicBezTo>
                    <a:pt x="22990" y="77093"/>
                    <a:pt x="22738" y="77263"/>
                    <a:pt x="22616" y="77263"/>
                  </a:cubicBezTo>
                  <a:cubicBezTo>
                    <a:pt x="22453" y="77263"/>
                    <a:pt x="22528" y="76953"/>
                    <a:pt x="22700" y="76536"/>
                  </a:cubicBezTo>
                  <a:cubicBezTo>
                    <a:pt x="23133" y="75892"/>
                    <a:pt x="23572" y="75252"/>
                    <a:pt x="24014" y="74614"/>
                  </a:cubicBezTo>
                  <a:cubicBezTo>
                    <a:pt x="26110" y="71781"/>
                    <a:pt x="28200" y="68949"/>
                    <a:pt x="30290" y="66114"/>
                  </a:cubicBezTo>
                  <a:cubicBezTo>
                    <a:pt x="30351" y="66033"/>
                    <a:pt x="30412" y="65953"/>
                    <a:pt x="30475" y="65875"/>
                  </a:cubicBezTo>
                  <a:cubicBezTo>
                    <a:pt x="32184" y="63871"/>
                    <a:pt x="33899" y="61873"/>
                    <a:pt x="35545" y="59815"/>
                  </a:cubicBezTo>
                  <a:close/>
                  <a:moveTo>
                    <a:pt x="68096" y="19550"/>
                  </a:moveTo>
                  <a:lnTo>
                    <a:pt x="68096" y="19550"/>
                  </a:lnTo>
                  <a:cubicBezTo>
                    <a:pt x="64562" y="24310"/>
                    <a:pt x="61100" y="29132"/>
                    <a:pt x="57633" y="33933"/>
                  </a:cubicBezTo>
                  <a:cubicBezTo>
                    <a:pt x="50514" y="42958"/>
                    <a:pt x="43354" y="51945"/>
                    <a:pt x="37121" y="61628"/>
                  </a:cubicBezTo>
                  <a:cubicBezTo>
                    <a:pt x="37008" y="61804"/>
                    <a:pt x="36893" y="61989"/>
                    <a:pt x="36780" y="62168"/>
                  </a:cubicBezTo>
                  <a:cubicBezTo>
                    <a:pt x="33313" y="66720"/>
                    <a:pt x="29817" y="71250"/>
                    <a:pt x="26251" y="75702"/>
                  </a:cubicBezTo>
                  <a:lnTo>
                    <a:pt x="26251" y="75705"/>
                  </a:lnTo>
                  <a:cubicBezTo>
                    <a:pt x="25859" y="76196"/>
                    <a:pt x="23136" y="77910"/>
                    <a:pt x="23087" y="78020"/>
                  </a:cubicBezTo>
                  <a:cubicBezTo>
                    <a:pt x="23292" y="77570"/>
                    <a:pt x="23523" y="77128"/>
                    <a:pt x="23777" y="76701"/>
                  </a:cubicBezTo>
                  <a:cubicBezTo>
                    <a:pt x="27715" y="72783"/>
                    <a:pt x="30969" y="68297"/>
                    <a:pt x="34139" y="63721"/>
                  </a:cubicBezTo>
                  <a:cubicBezTo>
                    <a:pt x="38435" y="57525"/>
                    <a:pt x="42935" y="51558"/>
                    <a:pt x="47540" y="45590"/>
                  </a:cubicBezTo>
                  <a:cubicBezTo>
                    <a:pt x="50554" y="41687"/>
                    <a:pt x="53487" y="37651"/>
                    <a:pt x="56429" y="33598"/>
                  </a:cubicBezTo>
                  <a:cubicBezTo>
                    <a:pt x="59596" y="29781"/>
                    <a:pt x="62798" y="25991"/>
                    <a:pt x="65933" y="22148"/>
                  </a:cubicBezTo>
                  <a:cubicBezTo>
                    <a:pt x="66643" y="21273"/>
                    <a:pt x="67368" y="20410"/>
                    <a:pt x="68096" y="19550"/>
                  </a:cubicBezTo>
                  <a:close/>
                  <a:moveTo>
                    <a:pt x="31786" y="70133"/>
                  </a:moveTo>
                  <a:lnTo>
                    <a:pt x="31786" y="70133"/>
                  </a:lnTo>
                  <a:cubicBezTo>
                    <a:pt x="29794" y="73216"/>
                    <a:pt x="27672" y="76207"/>
                    <a:pt x="25201" y="78808"/>
                  </a:cubicBezTo>
                  <a:cubicBezTo>
                    <a:pt x="27337" y="76559"/>
                    <a:pt x="29011" y="73410"/>
                    <a:pt x="31076" y="70964"/>
                  </a:cubicBezTo>
                  <a:cubicBezTo>
                    <a:pt x="31309" y="70684"/>
                    <a:pt x="31549" y="70410"/>
                    <a:pt x="31786" y="70133"/>
                  </a:cubicBezTo>
                  <a:close/>
                  <a:moveTo>
                    <a:pt x="34220" y="69195"/>
                  </a:moveTo>
                  <a:lnTo>
                    <a:pt x="34220" y="69195"/>
                  </a:lnTo>
                  <a:cubicBezTo>
                    <a:pt x="33838" y="69763"/>
                    <a:pt x="33452" y="70326"/>
                    <a:pt x="33073" y="70895"/>
                  </a:cubicBezTo>
                  <a:cubicBezTo>
                    <a:pt x="32213" y="72194"/>
                    <a:pt x="31358" y="73499"/>
                    <a:pt x="30513" y="74810"/>
                  </a:cubicBezTo>
                  <a:cubicBezTo>
                    <a:pt x="29736" y="75864"/>
                    <a:pt x="28982" y="76935"/>
                    <a:pt x="28252" y="78026"/>
                  </a:cubicBezTo>
                  <a:cubicBezTo>
                    <a:pt x="27305" y="79247"/>
                    <a:pt x="26268" y="80487"/>
                    <a:pt x="26039" y="80487"/>
                  </a:cubicBezTo>
                  <a:cubicBezTo>
                    <a:pt x="25931" y="80487"/>
                    <a:pt x="26004" y="80209"/>
                    <a:pt x="26352" y="79521"/>
                  </a:cubicBezTo>
                  <a:cubicBezTo>
                    <a:pt x="28301" y="75682"/>
                    <a:pt x="31344" y="72405"/>
                    <a:pt x="34220" y="69195"/>
                  </a:cubicBezTo>
                  <a:close/>
                  <a:moveTo>
                    <a:pt x="48135" y="40766"/>
                  </a:moveTo>
                  <a:lnTo>
                    <a:pt x="48135" y="40766"/>
                  </a:lnTo>
                  <a:cubicBezTo>
                    <a:pt x="45277" y="44612"/>
                    <a:pt x="42479" y="48506"/>
                    <a:pt x="39742" y="52450"/>
                  </a:cubicBezTo>
                  <a:cubicBezTo>
                    <a:pt x="36821" y="56682"/>
                    <a:pt x="33792" y="60837"/>
                    <a:pt x="30732" y="64971"/>
                  </a:cubicBezTo>
                  <a:cubicBezTo>
                    <a:pt x="30547" y="65211"/>
                    <a:pt x="30365" y="65453"/>
                    <a:pt x="30181" y="65693"/>
                  </a:cubicBezTo>
                  <a:cubicBezTo>
                    <a:pt x="27475" y="68796"/>
                    <a:pt x="24779" y="71957"/>
                    <a:pt x="22871" y="75563"/>
                  </a:cubicBezTo>
                  <a:cubicBezTo>
                    <a:pt x="22311" y="76323"/>
                    <a:pt x="21745" y="77079"/>
                    <a:pt x="21188" y="77841"/>
                  </a:cubicBezTo>
                  <a:cubicBezTo>
                    <a:pt x="21158" y="77822"/>
                    <a:pt x="21125" y="77813"/>
                    <a:pt x="21091" y="77813"/>
                  </a:cubicBezTo>
                  <a:cubicBezTo>
                    <a:pt x="21054" y="77813"/>
                    <a:pt x="21016" y="77825"/>
                    <a:pt x="20985" y="77850"/>
                  </a:cubicBezTo>
                  <a:lnTo>
                    <a:pt x="20985" y="77853"/>
                  </a:lnTo>
                  <a:cubicBezTo>
                    <a:pt x="20053" y="78673"/>
                    <a:pt x="19239" y="79611"/>
                    <a:pt x="18485" y="80604"/>
                  </a:cubicBezTo>
                  <a:cubicBezTo>
                    <a:pt x="19083" y="79634"/>
                    <a:pt x="19678" y="78661"/>
                    <a:pt x="20272" y="77691"/>
                  </a:cubicBezTo>
                  <a:cubicBezTo>
                    <a:pt x="20431" y="77466"/>
                    <a:pt x="20593" y="77241"/>
                    <a:pt x="20752" y="77018"/>
                  </a:cubicBezTo>
                  <a:cubicBezTo>
                    <a:pt x="21430" y="76045"/>
                    <a:pt x="22080" y="75061"/>
                    <a:pt x="22738" y="74079"/>
                  </a:cubicBezTo>
                  <a:lnTo>
                    <a:pt x="22738" y="74079"/>
                  </a:lnTo>
                  <a:cubicBezTo>
                    <a:pt x="22441" y="74717"/>
                    <a:pt x="22158" y="75367"/>
                    <a:pt x="21909" y="76037"/>
                  </a:cubicBezTo>
                  <a:cubicBezTo>
                    <a:pt x="21873" y="76136"/>
                    <a:pt x="21954" y="76202"/>
                    <a:pt x="22038" y="76202"/>
                  </a:cubicBezTo>
                  <a:cubicBezTo>
                    <a:pt x="22093" y="76202"/>
                    <a:pt x="22148" y="76174"/>
                    <a:pt x="22172" y="76109"/>
                  </a:cubicBezTo>
                  <a:cubicBezTo>
                    <a:pt x="22654" y="74824"/>
                    <a:pt x="23226" y="73577"/>
                    <a:pt x="23890" y="72376"/>
                  </a:cubicBezTo>
                  <a:cubicBezTo>
                    <a:pt x="24964" y="70748"/>
                    <a:pt x="26026" y="69114"/>
                    <a:pt x="27077" y="67474"/>
                  </a:cubicBezTo>
                  <a:cubicBezTo>
                    <a:pt x="29733" y="63900"/>
                    <a:pt x="32816" y="60580"/>
                    <a:pt x="35501" y="57127"/>
                  </a:cubicBezTo>
                  <a:cubicBezTo>
                    <a:pt x="37219" y="54918"/>
                    <a:pt x="38870" y="52658"/>
                    <a:pt x="40502" y="50386"/>
                  </a:cubicBezTo>
                  <a:cubicBezTo>
                    <a:pt x="43034" y="47170"/>
                    <a:pt x="45577" y="43962"/>
                    <a:pt x="48135" y="40766"/>
                  </a:cubicBezTo>
                  <a:close/>
                  <a:moveTo>
                    <a:pt x="61779" y="33234"/>
                  </a:moveTo>
                  <a:lnTo>
                    <a:pt x="61779" y="33234"/>
                  </a:lnTo>
                  <a:cubicBezTo>
                    <a:pt x="59273" y="36886"/>
                    <a:pt x="56773" y="40541"/>
                    <a:pt x="54284" y="44199"/>
                  </a:cubicBezTo>
                  <a:cubicBezTo>
                    <a:pt x="49524" y="51151"/>
                    <a:pt x="44694" y="58054"/>
                    <a:pt x="39797" y="64907"/>
                  </a:cubicBezTo>
                  <a:cubicBezTo>
                    <a:pt x="37716" y="67806"/>
                    <a:pt x="35657" y="70722"/>
                    <a:pt x="33535" y="73594"/>
                  </a:cubicBezTo>
                  <a:cubicBezTo>
                    <a:pt x="32025" y="75630"/>
                    <a:pt x="30412" y="77584"/>
                    <a:pt x="28697" y="79452"/>
                  </a:cubicBezTo>
                  <a:cubicBezTo>
                    <a:pt x="28226" y="79967"/>
                    <a:pt x="26948" y="81430"/>
                    <a:pt x="26691" y="81430"/>
                  </a:cubicBezTo>
                  <a:cubicBezTo>
                    <a:pt x="26567" y="81430"/>
                    <a:pt x="26679" y="81093"/>
                    <a:pt x="27227" y="80154"/>
                  </a:cubicBezTo>
                  <a:lnTo>
                    <a:pt x="27227" y="80157"/>
                  </a:lnTo>
                  <a:cubicBezTo>
                    <a:pt x="29583" y="77708"/>
                    <a:pt x="31483" y="74608"/>
                    <a:pt x="33290" y="71579"/>
                  </a:cubicBezTo>
                  <a:cubicBezTo>
                    <a:pt x="35770" y="68470"/>
                    <a:pt x="38371" y="65444"/>
                    <a:pt x="40790" y="62309"/>
                  </a:cubicBezTo>
                  <a:cubicBezTo>
                    <a:pt x="45921" y="55666"/>
                    <a:pt x="50407" y="48535"/>
                    <a:pt x="55399" y="41780"/>
                  </a:cubicBezTo>
                  <a:cubicBezTo>
                    <a:pt x="57509" y="38921"/>
                    <a:pt x="59637" y="36072"/>
                    <a:pt x="61779" y="33234"/>
                  </a:cubicBezTo>
                  <a:close/>
                  <a:moveTo>
                    <a:pt x="20334" y="78956"/>
                  </a:moveTo>
                  <a:cubicBezTo>
                    <a:pt x="20346" y="78956"/>
                    <a:pt x="20356" y="78958"/>
                    <a:pt x="20365" y="78964"/>
                  </a:cubicBezTo>
                  <a:cubicBezTo>
                    <a:pt x="20180" y="79215"/>
                    <a:pt x="19992" y="79467"/>
                    <a:pt x="19808" y="79721"/>
                  </a:cubicBezTo>
                  <a:cubicBezTo>
                    <a:pt x="18996" y="80835"/>
                    <a:pt x="18162" y="81947"/>
                    <a:pt x="17319" y="83058"/>
                  </a:cubicBezTo>
                  <a:cubicBezTo>
                    <a:pt x="17527" y="82697"/>
                    <a:pt x="17732" y="82336"/>
                    <a:pt x="17945" y="81981"/>
                  </a:cubicBezTo>
                  <a:cubicBezTo>
                    <a:pt x="18308" y="81375"/>
                    <a:pt x="19986" y="78956"/>
                    <a:pt x="20334" y="78956"/>
                  </a:cubicBezTo>
                  <a:close/>
                  <a:moveTo>
                    <a:pt x="43790" y="61547"/>
                  </a:moveTo>
                  <a:lnTo>
                    <a:pt x="43790" y="61547"/>
                  </a:lnTo>
                  <a:cubicBezTo>
                    <a:pt x="41555" y="65205"/>
                    <a:pt x="39330" y="68877"/>
                    <a:pt x="37040" y="72532"/>
                  </a:cubicBezTo>
                  <a:cubicBezTo>
                    <a:pt x="35348" y="75231"/>
                    <a:pt x="33512" y="77879"/>
                    <a:pt x="31315" y="80191"/>
                  </a:cubicBezTo>
                  <a:cubicBezTo>
                    <a:pt x="30611" y="80875"/>
                    <a:pt x="29906" y="81563"/>
                    <a:pt x="29205" y="82250"/>
                  </a:cubicBezTo>
                  <a:cubicBezTo>
                    <a:pt x="28564" y="82875"/>
                    <a:pt x="28202" y="83124"/>
                    <a:pt x="28033" y="83124"/>
                  </a:cubicBezTo>
                  <a:cubicBezTo>
                    <a:pt x="27420" y="83124"/>
                    <a:pt x="29364" y="79833"/>
                    <a:pt x="29710" y="79420"/>
                  </a:cubicBezTo>
                  <a:cubicBezTo>
                    <a:pt x="32811" y="75725"/>
                    <a:pt x="35894" y="72087"/>
                    <a:pt x="38813" y="68230"/>
                  </a:cubicBezTo>
                  <a:cubicBezTo>
                    <a:pt x="40490" y="66016"/>
                    <a:pt x="42150" y="63787"/>
                    <a:pt x="43790" y="61547"/>
                  </a:cubicBezTo>
                  <a:close/>
                  <a:moveTo>
                    <a:pt x="19045" y="82752"/>
                  </a:moveTo>
                  <a:lnTo>
                    <a:pt x="19045" y="82752"/>
                  </a:lnTo>
                  <a:cubicBezTo>
                    <a:pt x="18061" y="84207"/>
                    <a:pt x="17059" y="85648"/>
                    <a:pt x="16060" y="87091"/>
                  </a:cubicBezTo>
                  <a:cubicBezTo>
                    <a:pt x="15821" y="87440"/>
                    <a:pt x="15584" y="87790"/>
                    <a:pt x="15341" y="88136"/>
                  </a:cubicBezTo>
                  <a:cubicBezTo>
                    <a:pt x="15760" y="87507"/>
                    <a:pt x="16182" y="86880"/>
                    <a:pt x="16606" y="86254"/>
                  </a:cubicBezTo>
                  <a:cubicBezTo>
                    <a:pt x="17131" y="85538"/>
                    <a:pt x="17634" y="84808"/>
                    <a:pt x="18116" y="84063"/>
                  </a:cubicBezTo>
                  <a:cubicBezTo>
                    <a:pt x="18422" y="83624"/>
                    <a:pt x="18728" y="83185"/>
                    <a:pt x="19045" y="82752"/>
                  </a:cubicBezTo>
                  <a:close/>
                  <a:moveTo>
                    <a:pt x="17440" y="75194"/>
                  </a:moveTo>
                  <a:lnTo>
                    <a:pt x="17440" y="75194"/>
                  </a:lnTo>
                  <a:cubicBezTo>
                    <a:pt x="16658" y="76940"/>
                    <a:pt x="15373" y="78514"/>
                    <a:pt x="14239" y="80038"/>
                  </a:cubicBezTo>
                  <a:cubicBezTo>
                    <a:pt x="10797" y="84652"/>
                    <a:pt x="7191" y="89158"/>
                    <a:pt x="3915" y="93896"/>
                  </a:cubicBezTo>
                  <a:cubicBezTo>
                    <a:pt x="5142" y="91962"/>
                    <a:pt x="6435" y="90065"/>
                    <a:pt x="7668" y="88165"/>
                  </a:cubicBezTo>
                  <a:cubicBezTo>
                    <a:pt x="9703" y="85030"/>
                    <a:pt x="11906" y="82016"/>
                    <a:pt x="13970" y="78901"/>
                  </a:cubicBezTo>
                  <a:lnTo>
                    <a:pt x="14741" y="77760"/>
                  </a:lnTo>
                  <a:cubicBezTo>
                    <a:pt x="15255" y="76406"/>
                    <a:pt x="16153" y="75552"/>
                    <a:pt x="17440" y="75194"/>
                  </a:cubicBezTo>
                  <a:close/>
                  <a:moveTo>
                    <a:pt x="19349" y="75603"/>
                  </a:moveTo>
                  <a:cubicBezTo>
                    <a:pt x="19836" y="75603"/>
                    <a:pt x="19547" y="76094"/>
                    <a:pt x="18482" y="77076"/>
                  </a:cubicBezTo>
                  <a:cubicBezTo>
                    <a:pt x="17550" y="78485"/>
                    <a:pt x="16485" y="79801"/>
                    <a:pt x="15538" y="81199"/>
                  </a:cubicBezTo>
                  <a:cubicBezTo>
                    <a:pt x="13159" y="84709"/>
                    <a:pt x="10976" y="88353"/>
                    <a:pt x="8638" y="91889"/>
                  </a:cubicBezTo>
                  <a:cubicBezTo>
                    <a:pt x="7460" y="93668"/>
                    <a:pt x="6192" y="95377"/>
                    <a:pt x="4885" y="97054"/>
                  </a:cubicBezTo>
                  <a:cubicBezTo>
                    <a:pt x="6120" y="94947"/>
                    <a:pt x="7376" y="92857"/>
                    <a:pt x="8655" y="90778"/>
                  </a:cubicBezTo>
                  <a:cubicBezTo>
                    <a:pt x="10725" y="87420"/>
                    <a:pt x="13170" y="84317"/>
                    <a:pt x="15183" y="80925"/>
                  </a:cubicBezTo>
                  <a:cubicBezTo>
                    <a:pt x="16280" y="79080"/>
                    <a:pt x="17371" y="77336"/>
                    <a:pt x="18794" y="75708"/>
                  </a:cubicBezTo>
                  <a:cubicBezTo>
                    <a:pt x="19034" y="75638"/>
                    <a:pt x="19219" y="75603"/>
                    <a:pt x="19349" y="75603"/>
                  </a:cubicBezTo>
                  <a:close/>
                  <a:moveTo>
                    <a:pt x="9452" y="87328"/>
                  </a:moveTo>
                  <a:cubicBezTo>
                    <a:pt x="8675" y="88439"/>
                    <a:pt x="7939" y="89571"/>
                    <a:pt x="7246" y="90726"/>
                  </a:cubicBezTo>
                  <a:cubicBezTo>
                    <a:pt x="6836" y="91335"/>
                    <a:pt x="6415" y="91938"/>
                    <a:pt x="6013" y="92550"/>
                  </a:cubicBezTo>
                  <a:cubicBezTo>
                    <a:pt x="5309" y="93619"/>
                    <a:pt x="4700" y="94759"/>
                    <a:pt x="4045" y="95859"/>
                  </a:cubicBezTo>
                  <a:cubicBezTo>
                    <a:pt x="3563" y="96669"/>
                    <a:pt x="1571" y="99119"/>
                    <a:pt x="1181" y="99119"/>
                  </a:cubicBezTo>
                  <a:cubicBezTo>
                    <a:pt x="1029" y="99119"/>
                    <a:pt x="1121" y="98745"/>
                    <a:pt x="1643" y="97756"/>
                  </a:cubicBezTo>
                  <a:lnTo>
                    <a:pt x="1643" y="97753"/>
                  </a:lnTo>
                  <a:cubicBezTo>
                    <a:pt x="1885" y="97288"/>
                    <a:pt x="2159" y="96835"/>
                    <a:pt x="2422" y="96376"/>
                  </a:cubicBezTo>
                  <a:cubicBezTo>
                    <a:pt x="4561" y="93292"/>
                    <a:pt x="7033" y="90327"/>
                    <a:pt x="9452" y="87328"/>
                  </a:cubicBezTo>
                  <a:close/>
                  <a:moveTo>
                    <a:pt x="14755" y="80789"/>
                  </a:moveTo>
                  <a:cubicBezTo>
                    <a:pt x="13817" y="82354"/>
                    <a:pt x="12925" y="83941"/>
                    <a:pt x="11938" y="85373"/>
                  </a:cubicBezTo>
                  <a:cubicBezTo>
                    <a:pt x="8973" y="89672"/>
                    <a:pt x="6239" y="94118"/>
                    <a:pt x="3637" y="98645"/>
                  </a:cubicBezTo>
                  <a:cubicBezTo>
                    <a:pt x="2736" y="99757"/>
                    <a:pt x="2284" y="100283"/>
                    <a:pt x="2194" y="100283"/>
                  </a:cubicBezTo>
                  <a:cubicBezTo>
                    <a:pt x="2077" y="100283"/>
                    <a:pt x="2571" y="99398"/>
                    <a:pt x="3487" y="97756"/>
                  </a:cubicBezTo>
                  <a:lnTo>
                    <a:pt x="3487" y="97753"/>
                  </a:lnTo>
                  <a:cubicBezTo>
                    <a:pt x="6296" y="92721"/>
                    <a:pt x="9524" y="88081"/>
                    <a:pt x="12807" y="83448"/>
                  </a:cubicBezTo>
                  <a:cubicBezTo>
                    <a:pt x="13465" y="82567"/>
                    <a:pt x="14114" y="81681"/>
                    <a:pt x="14755" y="80789"/>
                  </a:cubicBezTo>
                  <a:close/>
                  <a:moveTo>
                    <a:pt x="20192" y="79781"/>
                  </a:moveTo>
                  <a:cubicBezTo>
                    <a:pt x="20119" y="79966"/>
                    <a:pt x="20030" y="80183"/>
                    <a:pt x="19912" y="80448"/>
                  </a:cubicBezTo>
                  <a:lnTo>
                    <a:pt x="19912" y="80451"/>
                  </a:lnTo>
                  <a:cubicBezTo>
                    <a:pt x="19594" y="81176"/>
                    <a:pt x="19236" y="81874"/>
                    <a:pt x="18861" y="82564"/>
                  </a:cubicBezTo>
                  <a:cubicBezTo>
                    <a:pt x="17238" y="84758"/>
                    <a:pt x="15717" y="87022"/>
                    <a:pt x="14224" y="89314"/>
                  </a:cubicBezTo>
                  <a:cubicBezTo>
                    <a:pt x="14634" y="88809"/>
                    <a:pt x="15041" y="88304"/>
                    <a:pt x="15440" y="87793"/>
                  </a:cubicBezTo>
                  <a:lnTo>
                    <a:pt x="15440" y="87793"/>
                  </a:lnTo>
                  <a:cubicBezTo>
                    <a:pt x="14995" y="88382"/>
                    <a:pt x="14539" y="88965"/>
                    <a:pt x="14074" y="89545"/>
                  </a:cubicBezTo>
                  <a:cubicBezTo>
                    <a:pt x="13742" y="90053"/>
                    <a:pt x="13410" y="90561"/>
                    <a:pt x="13081" y="91069"/>
                  </a:cubicBezTo>
                  <a:cubicBezTo>
                    <a:pt x="11675" y="93255"/>
                    <a:pt x="10243" y="95423"/>
                    <a:pt x="8753" y="97554"/>
                  </a:cubicBezTo>
                  <a:cubicBezTo>
                    <a:pt x="7581" y="99234"/>
                    <a:pt x="6299" y="100830"/>
                    <a:pt x="4980" y="102395"/>
                  </a:cubicBezTo>
                  <a:cubicBezTo>
                    <a:pt x="4415" y="103065"/>
                    <a:pt x="3956" y="103590"/>
                    <a:pt x="3843" y="103590"/>
                  </a:cubicBezTo>
                  <a:cubicBezTo>
                    <a:pt x="3752" y="103590"/>
                    <a:pt x="3887" y="103246"/>
                    <a:pt x="4377" y="102358"/>
                  </a:cubicBezTo>
                  <a:cubicBezTo>
                    <a:pt x="5664" y="100022"/>
                    <a:pt x="7212" y="97880"/>
                    <a:pt x="8851" y="95813"/>
                  </a:cubicBezTo>
                  <a:lnTo>
                    <a:pt x="8851" y="95813"/>
                  </a:lnTo>
                  <a:cubicBezTo>
                    <a:pt x="8000" y="96852"/>
                    <a:pt x="7168" y="97906"/>
                    <a:pt x="6377" y="98989"/>
                  </a:cubicBezTo>
                  <a:cubicBezTo>
                    <a:pt x="8023" y="96537"/>
                    <a:pt x="9735" y="94133"/>
                    <a:pt x="11455" y="91731"/>
                  </a:cubicBezTo>
                  <a:cubicBezTo>
                    <a:pt x="12506" y="90264"/>
                    <a:pt x="13554" y="88797"/>
                    <a:pt x="14582" y="87316"/>
                  </a:cubicBezTo>
                  <a:cubicBezTo>
                    <a:pt x="15442" y="86196"/>
                    <a:pt x="16288" y="85076"/>
                    <a:pt x="17108" y="83956"/>
                  </a:cubicBezTo>
                  <a:cubicBezTo>
                    <a:pt x="18130" y="82559"/>
                    <a:pt x="19167" y="81173"/>
                    <a:pt x="20192" y="79781"/>
                  </a:cubicBezTo>
                  <a:close/>
                  <a:moveTo>
                    <a:pt x="76819" y="0"/>
                  </a:moveTo>
                  <a:cubicBezTo>
                    <a:pt x="76115" y="0"/>
                    <a:pt x="75406" y="391"/>
                    <a:pt x="74704" y="1414"/>
                  </a:cubicBezTo>
                  <a:cubicBezTo>
                    <a:pt x="74317" y="1977"/>
                    <a:pt x="74225" y="2886"/>
                    <a:pt x="74069" y="3535"/>
                  </a:cubicBezTo>
                  <a:cubicBezTo>
                    <a:pt x="73802" y="4642"/>
                    <a:pt x="73395" y="5028"/>
                    <a:pt x="72951" y="5028"/>
                  </a:cubicBezTo>
                  <a:cubicBezTo>
                    <a:pt x="72042" y="5028"/>
                    <a:pt x="70980" y="3406"/>
                    <a:pt x="70656" y="3022"/>
                  </a:cubicBezTo>
                  <a:cubicBezTo>
                    <a:pt x="70431" y="2753"/>
                    <a:pt x="70020" y="2615"/>
                    <a:pt x="69612" y="2615"/>
                  </a:cubicBezTo>
                  <a:cubicBezTo>
                    <a:pt x="69231" y="2615"/>
                    <a:pt x="68854" y="2735"/>
                    <a:pt x="68633" y="2978"/>
                  </a:cubicBezTo>
                  <a:cubicBezTo>
                    <a:pt x="68029" y="3639"/>
                    <a:pt x="67631" y="4312"/>
                    <a:pt x="67198" y="5106"/>
                  </a:cubicBezTo>
                  <a:cubicBezTo>
                    <a:pt x="66306" y="6746"/>
                    <a:pt x="64758" y="7447"/>
                    <a:pt x="63372" y="8495"/>
                  </a:cubicBezTo>
                  <a:cubicBezTo>
                    <a:pt x="62420" y="9217"/>
                    <a:pt x="62919" y="10274"/>
                    <a:pt x="62983" y="11177"/>
                  </a:cubicBezTo>
                  <a:cubicBezTo>
                    <a:pt x="62896" y="11313"/>
                    <a:pt x="62801" y="11443"/>
                    <a:pt x="62723" y="11584"/>
                  </a:cubicBezTo>
                  <a:cubicBezTo>
                    <a:pt x="62664" y="11687"/>
                    <a:pt x="62746" y="11774"/>
                    <a:pt x="62838" y="11774"/>
                  </a:cubicBezTo>
                  <a:cubicBezTo>
                    <a:pt x="62869" y="11774"/>
                    <a:pt x="62900" y="11765"/>
                    <a:pt x="62928" y="11743"/>
                  </a:cubicBezTo>
                  <a:cubicBezTo>
                    <a:pt x="62931" y="11737"/>
                    <a:pt x="62937" y="11732"/>
                    <a:pt x="62942" y="11729"/>
                  </a:cubicBezTo>
                  <a:lnTo>
                    <a:pt x="62942" y="11729"/>
                  </a:lnTo>
                  <a:cubicBezTo>
                    <a:pt x="62899" y="11911"/>
                    <a:pt x="62807" y="12075"/>
                    <a:pt x="62677" y="12211"/>
                  </a:cubicBezTo>
                  <a:cubicBezTo>
                    <a:pt x="62630" y="12258"/>
                    <a:pt x="62674" y="12322"/>
                    <a:pt x="62726" y="12322"/>
                  </a:cubicBezTo>
                  <a:cubicBezTo>
                    <a:pt x="62742" y="12322"/>
                    <a:pt x="62758" y="12316"/>
                    <a:pt x="62772" y="12303"/>
                  </a:cubicBezTo>
                  <a:cubicBezTo>
                    <a:pt x="62887" y="12199"/>
                    <a:pt x="62980" y="12124"/>
                    <a:pt x="63058" y="12058"/>
                  </a:cubicBezTo>
                  <a:lnTo>
                    <a:pt x="63058" y="12058"/>
                  </a:lnTo>
                  <a:cubicBezTo>
                    <a:pt x="62841" y="12373"/>
                    <a:pt x="62642" y="12699"/>
                    <a:pt x="62460" y="13034"/>
                  </a:cubicBezTo>
                  <a:cubicBezTo>
                    <a:pt x="62432" y="13088"/>
                    <a:pt x="62477" y="13136"/>
                    <a:pt x="62523" y="13136"/>
                  </a:cubicBezTo>
                  <a:cubicBezTo>
                    <a:pt x="62544" y="13136"/>
                    <a:pt x="62564" y="13126"/>
                    <a:pt x="62579" y="13103"/>
                  </a:cubicBezTo>
                  <a:cubicBezTo>
                    <a:pt x="62859" y="12632"/>
                    <a:pt x="63168" y="12179"/>
                    <a:pt x="63502" y="11749"/>
                  </a:cubicBezTo>
                  <a:lnTo>
                    <a:pt x="63502" y="11749"/>
                  </a:lnTo>
                  <a:cubicBezTo>
                    <a:pt x="63404" y="11908"/>
                    <a:pt x="63303" y="12061"/>
                    <a:pt x="63211" y="12222"/>
                  </a:cubicBezTo>
                  <a:cubicBezTo>
                    <a:pt x="63161" y="12312"/>
                    <a:pt x="63232" y="12388"/>
                    <a:pt x="63311" y="12388"/>
                  </a:cubicBezTo>
                  <a:cubicBezTo>
                    <a:pt x="63337" y="12388"/>
                    <a:pt x="63363" y="12380"/>
                    <a:pt x="63387" y="12361"/>
                  </a:cubicBezTo>
                  <a:cubicBezTo>
                    <a:pt x="65795" y="10438"/>
                    <a:pt x="67538" y="7878"/>
                    <a:pt x="69779" y="5787"/>
                  </a:cubicBezTo>
                  <a:lnTo>
                    <a:pt x="69779" y="5787"/>
                  </a:lnTo>
                  <a:cubicBezTo>
                    <a:pt x="68477" y="7609"/>
                    <a:pt x="67065" y="9338"/>
                    <a:pt x="65610" y="11027"/>
                  </a:cubicBezTo>
                  <a:cubicBezTo>
                    <a:pt x="65136" y="11567"/>
                    <a:pt x="64651" y="12098"/>
                    <a:pt x="64187" y="12647"/>
                  </a:cubicBezTo>
                  <a:cubicBezTo>
                    <a:pt x="62945" y="14041"/>
                    <a:pt x="61686" y="15418"/>
                    <a:pt x="60425" y="16798"/>
                  </a:cubicBezTo>
                  <a:cubicBezTo>
                    <a:pt x="61456" y="15493"/>
                    <a:pt x="62466" y="14174"/>
                    <a:pt x="63445" y="12832"/>
                  </a:cubicBezTo>
                  <a:cubicBezTo>
                    <a:pt x="63525" y="12720"/>
                    <a:pt x="63412" y="12598"/>
                    <a:pt x="63299" y="12598"/>
                  </a:cubicBezTo>
                  <a:cubicBezTo>
                    <a:pt x="63263" y="12598"/>
                    <a:pt x="63226" y="12611"/>
                    <a:pt x="63196" y="12641"/>
                  </a:cubicBezTo>
                  <a:cubicBezTo>
                    <a:pt x="54498" y="21530"/>
                    <a:pt x="46484" y="30953"/>
                    <a:pt x="38504" y="40478"/>
                  </a:cubicBezTo>
                  <a:cubicBezTo>
                    <a:pt x="30954" y="49488"/>
                    <a:pt x="23468" y="58579"/>
                    <a:pt x="17100" y="68479"/>
                  </a:cubicBezTo>
                  <a:cubicBezTo>
                    <a:pt x="17067" y="68529"/>
                    <a:pt x="17112" y="68575"/>
                    <a:pt x="17159" y="68575"/>
                  </a:cubicBezTo>
                  <a:cubicBezTo>
                    <a:pt x="17179" y="68575"/>
                    <a:pt x="17200" y="68566"/>
                    <a:pt x="17215" y="68545"/>
                  </a:cubicBezTo>
                  <a:cubicBezTo>
                    <a:pt x="24098" y="58302"/>
                    <a:pt x="31950" y="48809"/>
                    <a:pt x="39866" y="39357"/>
                  </a:cubicBezTo>
                  <a:cubicBezTo>
                    <a:pt x="43646" y="34848"/>
                    <a:pt x="47390" y="30312"/>
                    <a:pt x="51282" y="25898"/>
                  </a:cubicBezTo>
                  <a:cubicBezTo>
                    <a:pt x="54762" y="21945"/>
                    <a:pt x="59123" y="18257"/>
                    <a:pt x="62185" y="14032"/>
                  </a:cubicBezTo>
                  <a:lnTo>
                    <a:pt x="62185" y="14032"/>
                  </a:lnTo>
                  <a:cubicBezTo>
                    <a:pt x="58591" y="18993"/>
                    <a:pt x="54110" y="23305"/>
                    <a:pt x="50092" y="27913"/>
                  </a:cubicBezTo>
                  <a:cubicBezTo>
                    <a:pt x="46290" y="32276"/>
                    <a:pt x="42684" y="36828"/>
                    <a:pt x="39055" y="41338"/>
                  </a:cubicBezTo>
                  <a:cubicBezTo>
                    <a:pt x="35680" y="45533"/>
                    <a:pt x="32484" y="49829"/>
                    <a:pt x="29291" y="54159"/>
                  </a:cubicBezTo>
                  <a:cubicBezTo>
                    <a:pt x="29187" y="54298"/>
                    <a:pt x="29078" y="54433"/>
                    <a:pt x="28974" y="54572"/>
                  </a:cubicBezTo>
                  <a:cubicBezTo>
                    <a:pt x="27903" y="55836"/>
                    <a:pt x="26832" y="57104"/>
                    <a:pt x="25740" y="58351"/>
                  </a:cubicBezTo>
                  <a:cubicBezTo>
                    <a:pt x="23084" y="61382"/>
                    <a:pt x="20171" y="64139"/>
                    <a:pt x="18211" y="67693"/>
                  </a:cubicBezTo>
                  <a:cubicBezTo>
                    <a:pt x="18197" y="67719"/>
                    <a:pt x="18205" y="67751"/>
                    <a:pt x="18231" y="67766"/>
                  </a:cubicBezTo>
                  <a:cubicBezTo>
                    <a:pt x="17989" y="68095"/>
                    <a:pt x="17738" y="68418"/>
                    <a:pt x="17501" y="68750"/>
                  </a:cubicBezTo>
                  <a:cubicBezTo>
                    <a:pt x="17424" y="68859"/>
                    <a:pt x="17530" y="68969"/>
                    <a:pt x="17637" y="68969"/>
                  </a:cubicBezTo>
                  <a:cubicBezTo>
                    <a:pt x="17672" y="68969"/>
                    <a:pt x="17706" y="68958"/>
                    <a:pt x="17735" y="68932"/>
                  </a:cubicBezTo>
                  <a:cubicBezTo>
                    <a:pt x="18973" y="67780"/>
                    <a:pt x="20180" y="66596"/>
                    <a:pt x="21355" y="65381"/>
                  </a:cubicBezTo>
                  <a:lnTo>
                    <a:pt x="21355" y="65381"/>
                  </a:lnTo>
                  <a:cubicBezTo>
                    <a:pt x="20356" y="66677"/>
                    <a:pt x="19435" y="68014"/>
                    <a:pt x="18667" y="69420"/>
                  </a:cubicBezTo>
                  <a:cubicBezTo>
                    <a:pt x="18635" y="69478"/>
                    <a:pt x="18687" y="69533"/>
                    <a:pt x="18738" y="69533"/>
                  </a:cubicBezTo>
                  <a:cubicBezTo>
                    <a:pt x="18761" y="69533"/>
                    <a:pt x="18783" y="69522"/>
                    <a:pt x="18797" y="69495"/>
                  </a:cubicBezTo>
                  <a:cubicBezTo>
                    <a:pt x="19834" y="67639"/>
                    <a:pt x="21124" y="65863"/>
                    <a:pt x="22539" y="64139"/>
                  </a:cubicBezTo>
                  <a:cubicBezTo>
                    <a:pt x="24334" y="62237"/>
                    <a:pt x="26070" y="60274"/>
                    <a:pt x="27761" y="58270"/>
                  </a:cubicBezTo>
                  <a:cubicBezTo>
                    <a:pt x="29237" y="56665"/>
                    <a:pt x="30683" y="55071"/>
                    <a:pt x="31976" y="53458"/>
                  </a:cubicBezTo>
                  <a:cubicBezTo>
                    <a:pt x="36896" y="47323"/>
                    <a:pt x="41706" y="41127"/>
                    <a:pt x="46775" y="35114"/>
                  </a:cubicBezTo>
                  <a:cubicBezTo>
                    <a:pt x="47006" y="34839"/>
                    <a:pt x="47234" y="34568"/>
                    <a:pt x="47462" y="34294"/>
                  </a:cubicBezTo>
                  <a:lnTo>
                    <a:pt x="47462" y="34294"/>
                  </a:lnTo>
                  <a:cubicBezTo>
                    <a:pt x="45453" y="36973"/>
                    <a:pt x="43446" y="39655"/>
                    <a:pt x="41440" y="42337"/>
                  </a:cubicBezTo>
                  <a:cubicBezTo>
                    <a:pt x="38007" y="46942"/>
                    <a:pt x="34494" y="51474"/>
                    <a:pt x="30897" y="55929"/>
                  </a:cubicBezTo>
                  <a:cubicBezTo>
                    <a:pt x="29537" y="57517"/>
                    <a:pt x="28183" y="59110"/>
                    <a:pt x="26837" y="60710"/>
                  </a:cubicBezTo>
                  <a:cubicBezTo>
                    <a:pt x="25651" y="62058"/>
                    <a:pt x="24493" y="63432"/>
                    <a:pt x="23408" y="64841"/>
                  </a:cubicBezTo>
                  <a:cubicBezTo>
                    <a:pt x="22013" y="66544"/>
                    <a:pt x="20633" y="68262"/>
                    <a:pt x="19268" y="69991"/>
                  </a:cubicBezTo>
                  <a:cubicBezTo>
                    <a:pt x="19187" y="70092"/>
                    <a:pt x="19275" y="70228"/>
                    <a:pt x="19371" y="70228"/>
                  </a:cubicBezTo>
                  <a:cubicBezTo>
                    <a:pt x="19401" y="70228"/>
                    <a:pt x="19432" y="70215"/>
                    <a:pt x="19458" y="70182"/>
                  </a:cubicBezTo>
                  <a:lnTo>
                    <a:pt x="20945" y="68355"/>
                  </a:lnTo>
                  <a:lnTo>
                    <a:pt x="20945" y="68355"/>
                  </a:lnTo>
                  <a:cubicBezTo>
                    <a:pt x="20694" y="68753"/>
                    <a:pt x="20431" y="69146"/>
                    <a:pt x="20197" y="69550"/>
                  </a:cubicBezTo>
                  <a:cubicBezTo>
                    <a:pt x="20149" y="69633"/>
                    <a:pt x="20221" y="69746"/>
                    <a:pt x="20308" y="69746"/>
                  </a:cubicBezTo>
                  <a:cubicBezTo>
                    <a:pt x="20329" y="69746"/>
                    <a:pt x="20352" y="69739"/>
                    <a:pt x="20373" y="69723"/>
                  </a:cubicBezTo>
                  <a:cubicBezTo>
                    <a:pt x="24392" y="66712"/>
                    <a:pt x="27143" y="62041"/>
                    <a:pt x="30163" y="58083"/>
                  </a:cubicBezTo>
                  <a:cubicBezTo>
                    <a:pt x="31384" y="56483"/>
                    <a:pt x="32597" y="54872"/>
                    <a:pt x="33795" y="53255"/>
                  </a:cubicBezTo>
                  <a:cubicBezTo>
                    <a:pt x="33991" y="53025"/>
                    <a:pt x="34185" y="52791"/>
                    <a:pt x="34381" y="52563"/>
                  </a:cubicBezTo>
                  <a:cubicBezTo>
                    <a:pt x="36720" y="49843"/>
                    <a:pt x="39070" y="47132"/>
                    <a:pt x="41428" y="44430"/>
                  </a:cubicBezTo>
                  <a:lnTo>
                    <a:pt x="41428" y="44430"/>
                  </a:lnTo>
                  <a:cubicBezTo>
                    <a:pt x="40819" y="45282"/>
                    <a:pt x="40204" y="46133"/>
                    <a:pt x="39589" y="46982"/>
                  </a:cubicBezTo>
                  <a:cubicBezTo>
                    <a:pt x="36252" y="51564"/>
                    <a:pt x="32689" y="55989"/>
                    <a:pt x="29176" y="60438"/>
                  </a:cubicBezTo>
                  <a:cubicBezTo>
                    <a:pt x="26465" y="63874"/>
                    <a:pt x="23243" y="66937"/>
                    <a:pt x="21147" y="70811"/>
                  </a:cubicBezTo>
                  <a:cubicBezTo>
                    <a:pt x="21103" y="70893"/>
                    <a:pt x="21171" y="71004"/>
                    <a:pt x="21255" y="71004"/>
                  </a:cubicBezTo>
                  <a:cubicBezTo>
                    <a:pt x="21275" y="71004"/>
                    <a:pt x="21297" y="70997"/>
                    <a:pt x="21317" y="70982"/>
                  </a:cubicBezTo>
                  <a:cubicBezTo>
                    <a:pt x="22276" y="70271"/>
                    <a:pt x="23194" y="69504"/>
                    <a:pt x="24095" y="68712"/>
                  </a:cubicBezTo>
                  <a:lnTo>
                    <a:pt x="24095" y="68712"/>
                  </a:lnTo>
                  <a:cubicBezTo>
                    <a:pt x="23526" y="69567"/>
                    <a:pt x="22949" y="70410"/>
                    <a:pt x="22397" y="71276"/>
                  </a:cubicBezTo>
                  <a:cubicBezTo>
                    <a:pt x="22329" y="71382"/>
                    <a:pt x="22421" y="71476"/>
                    <a:pt x="22518" y="71476"/>
                  </a:cubicBezTo>
                  <a:cubicBezTo>
                    <a:pt x="22561" y="71476"/>
                    <a:pt x="22605" y="71458"/>
                    <a:pt x="22637" y="71415"/>
                  </a:cubicBezTo>
                  <a:cubicBezTo>
                    <a:pt x="23725" y="69934"/>
                    <a:pt x="24828" y="68461"/>
                    <a:pt x="25945" y="67000"/>
                  </a:cubicBezTo>
                  <a:cubicBezTo>
                    <a:pt x="26835" y="66132"/>
                    <a:pt x="27692" y="65219"/>
                    <a:pt x="28535" y="64287"/>
                  </a:cubicBezTo>
                  <a:lnTo>
                    <a:pt x="28535" y="64287"/>
                  </a:lnTo>
                  <a:cubicBezTo>
                    <a:pt x="27357" y="66152"/>
                    <a:pt x="26185" y="68017"/>
                    <a:pt x="25019" y="69885"/>
                  </a:cubicBezTo>
                  <a:cubicBezTo>
                    <a:pt x="24923" y="70029"/>
                    <a:pt x="24828" y="70173"/>
                    <a:pt x="24733" y="70318"/>
                  </a:cubicBezTo>
                  <a:cubicBezTo>
                    <a:pt x="23353" y="72180"/>
                    <a:pt x="21973" y="74045"/>
                    <a:pt x="20619" y="75924"/>
                  </a:cubicBezTo>
                  <a:cubicBezTo>
                    <a:pt x="21759" y="74362"/>
                    <a:pt x="22931" y="72815"/>
                    <a:pt x="24109" y="71273"/>
                  </a:cubicBezTo>
                  <a:lnTo>
                    <a:pt x="24109" y="71273"/>
                  </a:lnTo>
                  <a:cubicBezTo>
                    <a:pt x="23382" y="72382"/>
                    <a:pt x="22646" y="73479"/>
                    <a:pt x="21904" y="74570"/>
                  </a:cubicBezTo>
                  <a:cubicBezTo>
                    <a:pt x="20287" y="76932"/>
                    <a:pt x="18739" y="79328"/>
                    <a:pt x="17204" y="81730"/>
                  </a:cubicBezTo>
                  <a:cubicBezTo>
                    <a:pt x="16190" y="83217"/>
                    <a:pt x="15177" y="84698"/>
                    <a:pt x="14155" y="86179"/>
                  </a:cubicBezTo>
                  <a:cubicBezTo>
                    <a:pt x="14729" y="85396"/>
                    <a:pt x="15295" y="84611"/>
                    <a:pt x="15867" y="83829"/>
                  </a:cubicBezTo>
                  <a:lnTo>
                    <a:pt x="15867" y="83829"/>
                  </a:lnTo>
                  <a:cubicBezTo>
                    <a:pt x="14342" y="86225"/>
                    <a:pt x="12818" y="88616"/>
                    <a:pt x="11248" y="90974"/>
                  </a:cubicBezTo>
                  <a:cubicBezTo>
                    <a:pt x="9244" y="93607"/>
                    <a:pt x="7298" y="96280"/>
                    <a:pt x="5497" y="99014"/>
                  </a:cubicBezTo>
                  <a:cubicBezTo>
                    <a:pt x="4391" y="100435"/>
                    <a:pt x="3248" y="101832"/>
                    <a:pt x="2044" y="103192"/>
                  </a:cubicBezTo>
                  <a:cubicBezTo>
                    <a:pt x="3011" y="101743"/>
                    <a:pt x="3995" y="100302"/>
                    <a:pt x="4997" y="98873"/>
                  </a:cubicBezTo>
                  <a:cubicBezTo>
                    <a:pt x="6224" y="97277"/>
                    <a:pt x="7396" y="95642"/>
                    <a:pt x="8528" y="93980"/>
                  </a:cubicBezTo>
                  <a:cubicBezTo>
                    <a:pt x="9697" y="92461"/>
                    <a:pt x="10861" y="90937"/>
                    <a:pt x="11958" y="89366"/>
                  </a:cubicBezTo>
                  <a:cubicBezTo>
                    <a:pt x="12697" y="88309"/>
                    <a:pt x="13424" y="87241"/>
                    <a:pt x="14158" y="86179"/>
                  </a:cubicBezTo>
                  <a:lnTo>
                    <a:pt x="14158" y="86179"/>
                  </a:lnTo>
                  <a:cubicBezTo>
                    <a:pt x="12550" y="88376"/>
                    <a:pt x="10944" y="90573"/>
                    <a:pt x="9342" y="92773"/>
                  </a:cubicBezTo>
                  <a:cubicBezTo>
                    <a:pt x="11935" y="88878"/>
                    <a:pt x="14386" y="84880"/>
                    <a:pt x="17025" y="81005"/>
                  </a:cubicBezTo>
                  <a:lnTo>
                    <a:pt x="17025" y="81005"/>
                  </a:lnTo>
                  <a:cubicBezTo>
                    <a:pt x="14444" y="84683"/>
                    <a:pt x="11909" y="88393"/>
                    <a:pt x="9455" y="92158"/>
                  </a:cubicBezTo>
                  <a:cubicBezTo>
                    <a:pt x="7333" y="95414"/>
                    <a:pt x="3796" y="98856"/>
                    <a:pt x="2122" y="101873"/>
                  </a:cubicBezTo>
                  <a:cubicBezTo>
                    <a:pt x="2760" y="100721"/>
                    <a:pt x="3430" y="99586"/>
                    <a:pt x="4088" y="98446"/>
                  </a:cubicBezTo>
                  <a:cubicBezTo>
                    <a:pt x="6475" y="95570"/>
                    <a:pt x="8594" y="92499"/>
                    <a:pt x="10650" y="89343"/>
                  </a:cubicBezTo>
                  <a:cubicBezTo>
                    <a:pt x="13924" y="84323"/>
                    <a:pt x="17590" y="79429"/>
                    <a:pt x="20599" y="74258"/>
                  </a:cubicBezTo>
                  <a:cubicBezTo>
                    <a:pt x="20657" y="74156"/>
                    <a:pt x="20571" y="74026"/>
                    <a:pt x="20467" y="74026"/>
                  </a:cubicBezTo>
                  <a:cubicBezTo>
                    <a:pt x="20442" y="74026"/>
                    <a:pt x="20416" y="74033"/>
                    <a:pt x="20391" y="74051"/>
                  </a:cubicBezTo>
                  <a:cubicBezTo>
                    <a:pt x="19276" y="74810"/>
                    <a:pt x="18335" y="75765"/>
                    <a:pt x="17478" y="76811"/>
                  </a:cubicBezTo>
                  <a:cubicBezTo>
                    <a:pt x="17992" y="76066"/>
                    <a:pt x="18506" y="75321"/>
                    <a:pt x="19014" y="74567"/>
                  </a:cubicBezTo>
                  <a:cubicBezTo>
                    <a:pt x="19084" y="74462"/>
                    <a:pt x="18988" y="74366"/>
                    <a:pt x="18889" y="74366"/>
                  </a:cubicBezTo>
                  <a:cubicBezTo>
                    <a:pt x="18847" y="74366"/>
                    <a:pt x="18804" y="74383"/>
                    <a:pt x="18774" y="74426"/>
                  </a:cubicBezTo>
                  <a:cubicBezTo>
                    <a:pt x="17911" y="75621"/>
                    <a:pt x="17042" y="76822"/>
                    <a:pt x="16173" y="78026"/>
                  </a:cubicBezTo>
                  <a:cubicBezTo>
                    <a:pt x="16929" y="76747"/>
                    <a:pt x="17625" y="75439"/>
                    <a:pt x="18217" y="74088"/>
                  </a:cubicBezTo>
                  <a:cubicBezTo>
                    <a:pt x="18254" y="74005"/>
                    <a:pt x="18195" y="73887"/>
                    <a:pt x="18109" y="73887"/>
                  </a:cubicBezTo>
                  <a:cubicBezTo>
                    <a:pt x="18088" y="73887"/>
                    <a:pt x="18065" y="73895"/>
                    <a:pt x="18041" y="73912"/>
                  </a:cubicBezTo>
                  <a:cubicBezTo>
                    <a:pt x="14698" y="76317"/>
                    <a:pt x="12642" y="80411"/>
                    <a:pt x="10332" y="83728"/>
                  </a:cubicBezTo>
                  <a:cubicBezTo>
                    <a:pt x="7206" y="88229"/>
                    <a:pt x="3946" y="92871"/>
                    <a:pt x="1368" y="97762"/>
                  </a:cubicBezTo>
                  <a:cubicBezTo>
                    <a:pt x="1264" y="97926"/>
                    <a:pt x="1155" y="98088"/>
                    <a:pt x="1051" y="98255"/>
                  </a:cubicBezTo>
                  <a:cubicBezTo>
                    <a:pt x="1036" y="98278"/>
                    <a:pt x="1045" y="98307"/>
                    <a:pt x="1068" y="98322"/>
                  </a:cubicBezTo>
                  <a:cubicBezTo>
                    <a:pt x="710" y="99014"/>
                    <a:pt x="366" y="99716"/>
                    <a:pt x="37" y="100420"/>
                  </a:cubicBezTo>
                  <a:cubicBezTo>
                    <a:pt x="0" y="100504"/>
                    <a:pt x="62" y="100618"/>
                    <a:pt x="149" y="100618"/>
                  </a:cubicBezTo>
                  <a:cubicBezTo>
                    <a:pt x="169" y="100618"/>
                    <a:pt x="191" y="100612"/>
                    <a:pt x="213" y="100597"/>
                  </a:cubicBezTo>
                  <a:cubicBezTo>
                    <a:pt x="1622" y="99627"/>
                    <a:pt x="2693" y="98371"/>
                    <a:pt x="3629" y="97002"/>
                  </a:cubicBezTo>
                  <a:lnTo>
                    <a:pt x="3629" y="97002"/>
                  </a:lnTo>
                  <a:cubicBezTo>
                    <a:pt x="2731" y="98579"/>
                    <a:pt x="1816" y="100146"/>
                    <a:pt x="820" y="101676"/>
                  </a:cubicBezTo>
                  <a:cubicBezTo>
                    <a:pt x="757" y="101774"/>
                    <a:pt x="849" y="101878"/>
                    <a:pt x="943" y="101878"/>
                  </a:cubicBezTo>
                  <a:cubicBezTo>
                    <a:pt x="974" y="101878"/>
                    <a:pt x="1005" y="101867"/>
                    <a:pt x="1031" y="101841"/>
                  </a:cubicBezTo>
                  <a:cubicBezTo>
                    <a:pt x="1752" y="101110"/>
                    <a:pt x="2439" y="100354"/>
                    <a:pt x="3109" y="99589"/>
                  </a:cubicBezTo>
                  <a:lnTo>
                    <a:pt x="3109" y="99589"/>
                  </a:lnTo>
                  <a:cubicBezTo>
                    <a:pt x="2445" y="100755"/>
                    <a:pt x="1784" y="101919"/>
                    <a:pt x="1134" y="103094"/>
                  </a:cubicBezTo>
                  <a:cubicBezTo>
                    <a:pt x="1081" y="103193"/>
                    <a:pt x="1166" y="103301"/>
                    <a:pt x="1258" y="103301"/>
                  </a:cubicBezTo>
                  <a:cubicBezTo>
                    <a:pt x="1289" y="103301"/>
                    <a:pt x="1321" y="103289"/>
                    <a:pt x="1348" y="103258"/>
                  </a:cubicBezTo>
                  <a:cubicBezTo>
                    <a:pt x="2038" y="102508"/>
                    <a:pt x="2696" y="101734"/>
                    <a:pt x="3343" y="100955"/>
                  </a:cubicBezTo>
                  <a:lnTo>
                    <a:pt x="3343" y="100955"/>
                  </a:lnTo>
                  <a:cubicBezTo>
                    <a:pt x="2820" y="101720"/>
                    <a:pt x="2312" y="102496"/>
                    <a:pt x="1830" y="103290"/>
                  </a:cubicBezTo>
                  <a:cubicBezTo>
                    <a:pt x="1803" y="103334"/>
                    <a:pt x="1837" y="103362"/>
                    <a:pt x="1876" y="103362"/>
                  </a:cubicBezTo>
                  <a:cubicBezTo>
                    <a:pt x="1883" y="103362"/>
                    <a:pt x="1890" y="103361"/>
                    <a:pt x="1897" y="103359"/>
                  </a:cubicBezTo>
                  <a:lnTo>
                    <a:pt x="1897" y="103359"/>
                  </a:lnTo>
                  <a:cubicBezTo>
                    <a:pt x="1876" y="103383"/>
                    <a:pt x="1856" y="103406"/>
                    <a:pt x="1836" y="103432"/>
                  </a:cubicBezTo>
                  <a:cubicBezTo>
                    <a:pt x="1791" y="103481"/>
                    <a:pt x="1836" y="103547"/>
                    <a:pt x="1885" y="103547"/>
                  </a:cubicBezTo>
                  <a:cubicBezTo>
                    <a:pt x="1900" y="103547"/>
                    <a:pt x="1915" y="103541"/>
                    <a:pt x="1928" y="103527"/>
                  </a:cubicBezTo>
                  <a:cubicBezTo>
                    <a:pt x="2719" y="102693"/>
                    <a:pt x="3482" y="101835"/>
                    <a:pt x="4229" y="100972"/>
                  </a:cubicBezTo>
                  <a:lnTo>
                    <a:pt x="4229" y="100972"/>
                  </a:lnTo>
                  <a:cubicBezTo>
                    <a:pt x="3499" y="102150"/>
                    <a:pt x="2792" y="103339"/>
                    <a:pt x="2136" y="104546"/>
                  </a:cubicBezTo>
                  <a:cubicBezTo>
                    <a:pt x="2106" y="104602"/>
                    <a:pt x="2155" y="104652"/>
                    <a:pt x="2203" y="104652"/>
                  </a:cubicBezTo>
                  <a:cubicBezTo>
                    <a:pt x="2225" y="104652"/>
                    <a:pt x="2246" y="104642"/>
                    <a:pt x="2260" y="104618"/>
                  </a:cubicBezTo>
                  <a:cubicBezTo>
                    <a:pt x="3213" y="102915"/>
                    <a:pt x="4273" y="101249"/>
                    <a:pt x="5387" y="99601"/>
                  </a:cubicBezTo>
                  <a:cubicBezTo>
                    <a:pt x="5979" y="98890"/>
                    <a:pt x="6559" y="98171"/>
                    <a:pt x="7128" y="97444"/>
                  </a:cubicBezTo>
                  <a:lnTo>
                    <a:pt x="7128" y="97444"/>
                  </a:lnTo>
                  <a:cubicBezTo>
                    <a:pt x="5367" y="100060"/>
                    <a:pt x="3675" y="102721"/>
                    <a:pt x="2139" y="105490"/>
                  </a:cubicBezTo>
                  <a:cubicBezTo>
                    <a:pt x="2109" y="105544"/>
                    <a:pt x="2156" y="105594"/>
                    <a:pt x="2203" y="105594"/>
                  </a:cubicBezTo>
                  <a:cubicBezTo>
                    <a:pt x="2223" y="105594"/>
                    <a:pt x="2244" y="105583"/>
                    <a:pt x="2257" y="105559"/>
                  </a:cubicBezTo>
                  <a:cubicBezTo>
                    <a:pt x="2618" y="104930"/>
                    <a:pt x="3002" y="104321"/>
                    <a:pt x="3378" y="103700"/>
                  </a:cubicBezTo>
                  <a:lnTo>
                    <a:pt x="3378" y="103700"/>
                  </a:lnTo>
                  <a:cubicBezTo>
                    <a:pt x="3204" y="104023"/>
                    <a:pt x="3025" y="104341"/>
                    <a:pt x="2867" y="104670"/>
                  </a:cubicBezTo>
                  <a:cubicBezTo>
                    <a:pt x="2817" y="104769"/>
                    <a:pt x="2898" y="104876"/>
                    <a:pt x="2989" y="104876"/>
                  </a:cubicBezTo>
                  <a:cubicBezTo>
                    <a:pt x="3020" y="104876"/>
                    <a:pt x="3052" y="104864"/>
                    <a:pt x="3080" y="104835"/>
                  </a:cubicBezTo>
                  <a:cubicBezTo>
                    <a:pt x="4408" y="103455"/>
                    <a:pt x="5630" y="101997"/>
                    <a:pt x="6805" y="100504"/>
                  </a:cubicBezTo>
                  <a:lnTo>
                    <a:pt x="6805" y="100504"/>
                  </a:lnTo>
                  <a:cubicBezTo>
                    <a:pt x="5655" y="102182"/>
                    <a:pt x="4590" y="103914"/>
                    <a:pt x="3793" y="105802"/>
                  </a:cubicBezTo>
                  <a:cubicBezTo>
                    <a:pt x="3751" y="105901"/>
                    <a:pt x="3846" y="105979"/>
                    <a:pt x="3936" y="105979"/>
                  </a:cubicBezTo>
                  <a:cubicBezTo>
                    <a:pt x="3982" y="105979"/>
                    <a:pt x="4026" y="105959"/>
                    <a:pt x="4050" y="105912"/>
                  </a:cubicBezTo>
                  <a:cubicBezTo>
                    <a:pt x="6776" y="100530"/>
                    <a:pt x="10494" y="95879"/>
                    <a:pt x="14293" y="91222"/>
                  </a:cubicBezTo>
                  <a:cubicBezTo>
                    <a:pt x="14698" y="90732"/>
                    <a:pt x="15128" y="90232"/>
                    <a:pt x="15572" y="89733"/>
                  </a:cubicBezTo>
                  <a:lnTo>
                    <a:pt x="15572" y="89733"/>
                  </a:lnTo>
                  <a:cubicBezTo>
                    <a:pt x="15148" y="90400"/>
                    <a:pt x="14724" y="91067"/>
                    <a:pt x="14302" y="91736"/>
                  </a:cubicBezTo>
                  <a:cubicBezTo>
                    <a:pt x="14871" y="90902"/>
                    <a:pt x="15440" y="90071"/>
                    <a:pt x="16008" y="89239"/>
                  </a:cubicBezTo>
                  <a:cubicBezTo>
                    <a:pt x="18301" y="86670"/>
                    <a:pt x="20844" y="83950"/>
                    <a:pt x="21875" y="80835"/>
                  </a:cubicBezTo>
                  <a:cubicBezTo>
                    <a:pt x="21912" y="80722"/>
                    <a:pt x="21824" y="80652"/>
                    <a:pt x="21733" y="80652"/>
                  </a:cubicBezTo>
                  <a:cubicBezTo>
                    <a:pt x="21682" y="80652"/>
                    <a:pt x="21630" y="80673"/>
                    <a:pt x="21598" y="80720"/>
                  </a:cubicBezTo>
                  <a:cubicBezTo>
                    <a:pt x="20168" y="82674"/>
                    <a:pt x="18823" y="84683"/>
                    <a:pt x="17507" y="86710"/>
                  </a:cubicBezTo>
                  <a:cubicBezTo>
                    <a:pt x="15555" y="89199"/>
                    <a:pt x="13540" y="91650"/>
                    <a:pt x="11574" y="94141"/>
                  </a:cubicBezTo>
                  <a:cubicBezTo>
                    <a:pt x="11782" y="93838"/>
                    <a:pt x="11992" y="93538"/>
                    <a:pt x="12195" y="93235"/>
                  </a:cubicBezTo>
                  <a:cubicBezTo>
                    <a:pt x="15188" y="88699"/>
                    <a:pt x="18364" y="84288"/>
                    <a:pt x="21369" y="79758"/>
                  </a:cubicBezTo>
                  <a:cubicBezTo>
                    <a:pt x="21430" y="79666"/>
                    <a:pt x="21337" y="79557"/>
                    <a:pt x="21247" y="79557"/>
                  </a:cubicBezTo>
                  <a:cubicBezTo>
                    <a:pt x="21216" y="79557"/>
                    <a:pt x="21186" y="79569"/>
                    <a:pt x="21162" y="79599"/>
                  </a:cubicBezTo>
                  <a:cubicBezTo>
                    <a:pt x="20610" y="80272"/>
                    <a:pt x="20085" y="80962"/>
                    <a:pt x="19559" y="81652"/>
                  </a:cubicBezTo>
                  <a:cubicBezTo>
                    <a:pt x="20062" y="80722"/>
                    <a:pt x="20518" y="79767"/>
                    <a:pt x="20919" y="78791"/>
                  </a:cubicBezTo>
                  <a:cubicBezTo>
                    <a:pt x="21156" y="78471"/>
                    <a:pt x="21393" y="78150"/>
                    <a:pt x="21629" y="77830"/>
                  </a:cubicBezTo>
                  <a:cubicBezTo>
                    <a:pt x="21647" y="77872"/>
                    <a:pt x="21686" y="77895"/>
                    <a:pt x="21727" y="77895"/>
                  </a:cubicBezTo>
                  <a:cubicBezTo>
                    <a:pt x="21753" y="77895"/>
                    <a:pt x="21779" y="77885"/>
                    <a:pt x="21800" y="77864"/>
                  </a:cubicBezTo>
                  <a:lnTo>
                    <a:pt x="21800" y="77864"/>
                  </a:lnTo>
                  <a:cubicBezTo>
                    <a:pt x="21727" y="78040"/>
                    <a:pt x="21652" y="78214"/>
                    <a:pt x="21583" y="78393"/>
                  </a:cubicBezTo>
                  <a:cubicBezTo>
                    <a:pt x="21544" y="78500"/>
                    <a:pt x="21637" y="78574"/>
                    <a:pt x="21729" y="78574"/>
                  </a:cubicBezTo>
                  <a:cubicBezTo>
                    <a:pt x="21766" y="78574"/>
                    <a:pt x="21803" y="78562"/>
                    <a:pt x="21831" y="78537"/>
                  </a:cubicBezTo>
                  <a:cubicBezTo>
                    <a:pt x="22250" y="78165"/>
                    <a:pt x="22648" y="77775"/>
                    <a:pt x="23053" y="77391"/>
                  </a:cubicBezTo>
                  <a:lnTo>
                    <a:pt x="23053" y="77391"/>
                  </a:lnTo>
                  <a:cubicBezTo>
                    <a:pt x="22755" y="77968"/>
                    <a:pt x="22469" y="78546"/>
                    <a:pt x="22207" y="79132"/>
                  </a:cubicBezTo>
                  <a:cubicBezTo>
                    <a:pt x="22153" y="79250"/>
                    <a:pt x="22234" y="79393"/>
                    <a:pt x="22353" y="79393"/>
                  </a:cubicBezTo>
                  <a:cubicBezTo>
                    <a:pt x="22381" y="79393"/>
                    <a:pt x="22412" y="79385"/>
                    <a:pt x="22443" y="79366"/>
                  </a:cubicBezTo>
                  <a:cubicBezTo>
                    <a:pt x="26410" y="77004"/>
                    <a:pt x="28593" y="72956"/>
                    <a:pt x="31321" y="69379"/>
                  </a:cubicBezTo>
                  <a:cubicBezTo>
                    <a:pt x="32935" y="67266"/>
                    <a:pt x="34575" y="65167"/>
                    <a:pt x="36206" y="63068"/>
                  </a:cubicBezTo>
                  <a:lnTo>
                    <a:pt x="36206" y="63068"/>
                  </a:lnTo>
                  <a:cubicBezTo>
                    <a:pt x="35120" y="64801"/>
                    <a:pt x="34041" y="66567"/>
                    <a:pt x="32935" y="68329"/>
                  </a:cubicBezTo>
                  <a:cubicBezTo>
                    <a:pt x="29808" y="71998"/>
                    <a:pt x="26644" y="75630"/>
                    <a:pt x="24092" y="79758"/>
                  </a:cubicBezTo>
                  <a:cubicBezTo>
                    <a:pt x="24009" y="79895"/>
                    <a:pt x="24126" y="80019"/>
                    <a:pt x="24252" y="80019"/>
                  </a:cubicBezTo>
                  <a:cubicBezTo>
                    <a:pt x="24293" y="80019"/>
                    <a:pt x="24335" y="80005"/>
                    <a:pt x="24372" y="79975"/>
                  </a:cubicBezTo>
                  <a:cubicBezTo>
                    <a:pt x="26049" y="78546"/>
                    <a:pt x="27542" y="76863"/>
                    <a:pt x="28919" y="75047"/>
                  </a:cubicBezTo>
                  <a:lnTo>
                    <a:pt x="28919" y="75047"/>
                  </a:lnTo>
                  <a:cubicBezTo>
                    <a:pt x="27348" y="77134"/>
                    <a:pt x="25945" y="79342"/>
                    <a:pt x="24877" y="81805"/>
                  </a:cubicBezTo>
                  <a:cubicBezTo>
                    <a:pt x="24826" y="81920"/>
                    <a:pt x="24910" y="82089"/>
                    <a:pt x="25028" y="82089"/>
                  </a:cubicBezTo>
                  <a:cubicBezTo>
                    <a:pt x="25058" y="82089"/>
                    <a:pt x="25090" y="82078"/>
                    <a:pt x="25123" y="82053"/>
                  </a:cubicBezTo>
                  <a:cubicBezTo>
                    <a:pt x="25561" y="81718"/>
                    <a:pt x="25980" y="81352"/>
                    <a:pt x="26387" y="80974"/>
                  </a:cubicBezTo>
                  <a:lnTo>
                    <a:pt x="26387" y="80974"/>
                  </a:lnTo>
                  <a:cubicBezTo>
                    <a:pt x="26098" y="81464"/>
                    <a:pt x="25792" y="81941"/>
                    <a:pt x="25515" y="82440"/>
                  </a:cubicBezTo>
                  <a:cubicBezTo>
                    <a:pt x="25442" y="82572"/>
                    <a:pt x="25548" y="82693"/>
                    <a:pt x="25667" y="82693"/>
                  </a:cubicBezTo>
                  <a:cubicBezTo>
                    <a:pt x="25706" y="82693"/>
                    <a:pt x="25747" y="82679"/>
                    <a:pt x="25784" y="82648"/>
                  </a:cubicBezTo>
                  <a:cubicBezTo>
                    <a:pt x="26650" y="81903"/>
                    <a:pt x="27487" y="81121"/>
                    <a:pt x="28301" y="80310"/>
                  </a:cubicBezTo>
                  <a:lnTo>
                    <a:pt x="28301" y="80310"/>
                  </a:lnTo>
                  <a:cubicBezTo>
                    <a:pt x="27380" y="81736"/>
                    <a:pt x="26849" y="83202"/>
                    <a:pt x="27219" y="84623"/>
                  </a:cubicBezTo>
                  <a:cubicBezTo>
                    <a:pt x="27239" y="84703"/>
                    <a:pt x="27323" y="84758"/>
                    <a:pt x="27404" y="84758"/>
                  </a:cubicBezTo>
                  <a:cubicBezTo>
                    <a:pt x="27448" y="84758"/>
                    <a:pt x="27491" y="84741"/>
                    <a:pt x="27522" y="84704"/>
                  </a:cubicBezTo>
                  <a:cubicBezTo>
                    <a:pt x="29392" y="82411"/>
                    <a:pt x="31768" y="80581"/>
                    <a:pt x="33538" y="78211"/>
                  </a:cubicBezTo>
                  <a:cubicBezTo>
                    <a:pt x="35894" y="75061"/>
                    <a:pt x="37987" y="71764"/>
                    <a:pt x="39999" y="68386"/>
                  </a:cubicBezTo>
                  <a:cubicBezTo>
                    <a:pt x="41859" y="65260"/>
                    <a:pt x="43715" y="62150"/>
                    <a:pt x="45606" y="59067"/>
                  </a:cubicBezTo>
                  <a:cubicBezTo>
                    <a:pt x="58222" y="41791"/>
                    <a:pt x="70206" y="24007"/>
                    <a:pt x="83440" y="7211"/>
                  </a:cubicBezTo>
                  <a:cubicBezTo>
                    <a:pt x="83549" y="7071"/>
                    <a:pt x="83428" y="6887"/>
                    <a:pt x="83300" y="6887"/>
                  </a:cubicBezTo>
                  <a:cubicBezTo>
                    <a:pt x="83260" y="6887"/>
                    <a:pt x="83218" y="6906"/>
                    <a:pt x="83183" y="6951"/>
                  </a:cubicBezTo>
                  <a:cubicBezTo>
                    <a:pt x="81916" y="8556"/>
                    <a:pt x="80663" y="10173"/>
                    <a:pt x="79418" y="11798"/>
                  </a:cubicBezTo>
                  <a:cubicBezTo>
                    <a:pt x="80989" y="9682"/>
                    <a:pt x="82487" y="7528"/>
                    <a:pt x="83787" y="5285"/>
                  </a:cubicBezTo>
                  <a:cubicBezTo>
                    <a:pt x="83789" y="5279"/>
                    <a:pt x="83787" y="5273"/>
                    <a:pt x="83789" y="5268"/>
                  </a:cubicBezTo>
                  <a:lnTo>
                    <a:pt x="83789" y="5268"/>
                  </a:lnTo>
                  <a:cubicBezTo>
                    <a:pt x="84606" y="6867"/>
                    <a:pt x="82213" y="9913"/>
                    <a:pt x="81624" y="11068"/>
                  </a:cubicBezTo>
                  <a:cubicBezTo>
                    <a:pt x="81566" y="11180"/>
                    <a:pt x="81621" y="11293"/>
                    <a:pt x="81734" y="11336"/>
                  </a:cubicBezTo>
                  <a:lnTo>
                    <a:pt x="82828" y="11772"/>
                  </a:lnTo>
                  <a:cubicBezTo>
                    <a:pt x="82853" y="11782"/>
                    <a:pt x="82876" y="11787"/>
                    <a:pt x="82898" y="11787"/>
                  </a:cubicBezTo>
                  <a:cubicBezTo>
                    <a:pt x="83068" y="11787"/>
                    <a:pt x="83121" y="11503"/>
                    <a:pt x="82929" y="11426"/>
                  </a:cubicBezTo>
                  <a:cubicBezTo>
                    <a:pt x="81197" y="10730"/>
                    <a:pt x="84592" y="8527"/>
                    <a:pt x="84474" y="7196"/>
                  </a:cubicBezTo>
                  <a:cubicBezTo>
                    <a:pt x="84335" y="5629"/>
                    <a:pt x="84110" y="4728"/>
                    <a:pt x="82727" y="4101"/>
                  </a:cubicBezTo>
                  <a:cubicBezTo>
                    <a:pt x="82762" y="4023"/>
                    <a:pt x="82802" y="3945"/>
                    <a:pt x="82837" y="3865"/>
                  </a:cubicBezTo>
                  <a:cubicBezTo>
                    <a:pt x="82893" y="3733"/>
                    <a:pt x="82795" y="3593"/>
                    <a:pt x="82677" y="3593"/>
                  </a:cubicBezTo>
                  <a:cubicBezTo>
                    <a:pt x="82636" y="3593"/>
                    <a:pt x="82594" y="3609"/>
                    <a:pt x="82554" y="3648"/>
                  </a:cubicBezTo>
                  <a:cubicBezTo>
                    <a:pt x="82470" y="3732"/>
                    <a:pt x="82392" y="3818"/>
                    <a:pt x="82308" y="3899"/>
                  </a:cubicBezTo>
                  <a:cubicBezTo>
                    <a:pt x="80683" y="3002"/>
                    <a:pt x="78770" y="0"/>
                    <a:pt x="7681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6576;p57">
              <a:extLst>
                <a:ext uri="{FF2B5EF4-FFF2-40B4-BE49-F238E27FC236}">
                  <a16:creationId xmlns:a16="http://schemas.microsoft.com/office/drawing/2014/main" id="{86BDCB71-BD7A-4EFF-9E65-FF916312C0FF}"/>
                </a:ext>
              </a:extLst>
            </p:cNvPr>
            <p:cNvSpPr/>
            <p:nvPr/>
          </p:nvSpPr>
          <p:spPr>
            <a:xfrm>
              <a:off x="5490650" y="3675725"/>
              <a:ext cx="84675" cy="91500"/>
            </a:xfrm>
            <a:custGeom>
              <a:avLst/>
              <a:gdLst/>
              <a:ahLst/>
              <a:cxnLst/>
              <a:rect l="l" t="t" r="r" b="b"/>
              <a:pathLst>
                <a:path w="3387" h="3660" extrusionOk="0">
                  <a:moveTo>
                    <a:pt x="1251" y="0"/>
                  </a:moveTo>
                  <a:cubicBezTo>
                    <a:pt x="1029" y="0"/>
                    <a:pt x="828" y="94"/>
                    <a:pt x="673" y="328"/>
                  </a:cubicBezTo>
                  <a:cubicBezTo>
                    <a:pt x="1" y="1344"/>
                    <a:pt x="1260" y="2918"/>
                    <a:pt x="1892" y="3608"/>
                  </a:cubicBezTo>
                  <a:cubicBezTo>
                    <a:pt x="1926" y="3644"/>
                    <a:pt x="1964" y="3660"/>
                    <a:pt x="2001" y="3660"/>
                  </a:cubicBezTo>
                  <a:cubicBezTo>
                    <a:pt x="2122" y="3660"/>
                    <a:pt x="2229" y="3496"/>
                    <a:pt x="2123" y="3377"/>
                  </a:cubicBezTo>
                  <a:cubicBezTo>
                    <a:pt x="1545" y="2719"/>
                    <a:pt x="578" y="1578"/>
                    <a:pt x="876" y="602"/>
                  </a:cubicBezTo>
                  <a:cubicBezTo>
                    <a:pt x="944" y="377"/>
                    <a:pt x="1090" y="287"/>
                    <a:pt x="1277" y="287"/>
                  </a:cubicBezTo>
                  <a:cubicBezTo>
                    <a:pt x="1930" y="287"/>
                    <a:pt x="3091" y="1367"/>
                    <a:pt x="3286" y="1555"/>
                  </a:cubicBezTo>
                  <a:cubicBezTo>
                    <a:pt x="3297" y="1565"/>
                    <a:pt x="3308" y="1569"/>
                    <a:pt x="3319" y="1569"/>
                  </a:cubicBezTo>
                  <a:cubicBezTo>
                    <a:pt x="3356" y="1569"/>
                    <a:pt x="3387" y="1521"/>
                    <a:pt x="3356" y="1486"/>
                  </a:cubicBezTo>
                  <a:cubicBezTo>
                    <a:pt x="3049" y="1123"/>
                    <a:pt x="2020" y="0"/>
                    <a:pt x="125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6577;p57">
              <a:extLst>
                <a:ext uri="{FF2B5EF4-FFF2-40B4-BE49-F238E27FC236}">
                  <a16:creationId xmlns:a16="http://schemas.microsoft.com/office/drawing/2014/main" id="{21C0FDE2-3014-46F1-AC78-083D5FCD131A}"/>
                </a:ext>
              </a:extLst>
            </p:cNvPr>
            <p:cNvSpPr/>
            <p:nvPr/>
          </p:nvSpPr>
          <p:spPr>
            <a:xfrm>
              <a:off x="5646325" y="3602300"/>
              <a:ext cx="178375" cy="319450"/>
            </a:xfrm>
            <a:custGeom>
              <a:avLst/>
              <a:gdLst/>
              <a:ahLst/>
              <a:cxnLst/>
              <a:rect l="l" t="t" r="r" b="b"/>
              <a:pathLst>
                <a:path w="7135" h="12778" extrusionOk="0">
                  <a:moveTo>
                    <a:pt x="1104" y="0"/>
                  </a:moveTo>
                  <a:cubicBezTo>
                    <a:pt x="568" y="0"/>
                    <a:pt x="0" y="114"/>
                    <a:pt x="7" y="953"/>
                  </a:cubicBezTo>
                  <a:cubicBezTo>
                    <a:pt x="24" y="2691"/>
                    <a:pt x="957" y="4423"/>
                    <a:pt x="1546" y="6031"/>
                  </a:cubicBezTo>
                  <a:cubicBezTo>
                    <a:pt x="2394" y="8355"/>
                    <a:pt x="5856" y="9432"/>
                    <a:pt x="5919" y="12125"/>
                  </a:cubicBezTo>
                  <a:cubicBezTo>
                    <a:pt x="5919" y="12180"/>
                    <a:pt x="5948" y="12232"/>
                    <a:pt x="5997" y="12261"/>
                  </a:cubicBezTo>
                  <a:cubicBezTo>
                    <a:pt x="6376" y="12449"/>
                    <a:pt x="6754" y="12610"/>
                    <a:pt x="7135" y="12778"/>
                  </a:cubicBezTo>
                  <a:cubicBezTo>
                    <a:pt x="6687" y="12431"/>
                    <a:pt x="6352" y="12024"/>
                    <a:pt x="6214" y="11519"/>
                  </a:cubicBezTo>
                  <a:cubicBezTo>
                    <a:pt x="5818" y="10076"/>
                    <a:pt x="4308" y="8837"/>
                    <a:pt x="3330" y="7812"/>
                  </a:cubicBezTo>
                  <a:cubicBezTo>
                    <a:pt x="2481" y="6917"/>
                    <a:pt x="1846" y="5936"/>
                    <a:pt x="1407" y="4778"/>
                  </a:cubicBezTo>
                  <a:cubicBezTo>
                    <a:pt x="1176" y="4177"/>
                    <a:pt x="960" y="3571"/>
                    <a:pt x="755" y="2965"/>
                  </a:cubicBezTo>
                  <a:cubicBezTo>
                    <a:pt x="340" y="2143"/>
                    <a:pt x="394" y="1733"/>
                    <a:pt x="917" y="1733"/>
                  </a:cubicBezTo>
                  <a:cubicBezTo>
                    <a:pt x="1336" y="1733"/>
                    <a:pt x="2058" y="1998"/>
                    <a:pt x="3082" y="2526"/>
                  </a:cubicBezTo>
                  <a:cubicBezTo>
                    <a:pt x="3106" y="2596"/>
                    <a:pt x="3167" y="2639"/>
                    <a:pt x="3232" y="2639"/>
                  </a:cubicBezTo>
                  <a:cubicBezTo>
                    <a:pt x="3269" y="2639"/>
                    <a:pt x="3306" y="2626"/>
                    <a:pt x="3338" y="2595"/>
                  </a:cubicBezTo>
                  <a:cubicBezTo>
                    <a:pt x="4268" y="1700"/>
                    <a:pt x="3942" y="2174"/>
                    <a:pt x="4459" y="1031"/>
                  </a:cubicBezTo>
                  <a:cubicBezTo>
                    <a:pt x="4516" y="908"/>
                    <a:pt x="4406" y="793"/>
                    <a:pt x="4305" y="793"/>
                  </a:cubicBezTo>
                  <a:cubicBezTo>
                    <a:pt x="4259" y="793"/>
                    <a:pt x="4215" y="817"/>
                    <a:pt x="4190" y="875"/>
                  </a:cubicBezTo>
                  <a:cubicBezTo>
                    <a:pt x="3921" y="1472"/>
                    <a:pt x="3675" y="1691"/>
                    <a:pt x="3441" y="1691"/>
                  </a:cubicBezTo>
                  <a:cubicBezTo>
                    <a:pt x="2799" y="1691"/>
                    <a:pt x="2249" y="36"/>
                    <a:pt x="1557" y="14"/>
                  </a:cubicBezTo>
                  <a:cubicBezTo>
                    <a:pt x="1419" y="10"/>
                    <a:pt x="1263" y="0"/>
                    <a:pt x="110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6578;p57">
              <a:extLst>
                <a:ext uri="{FF2B5EF4-FFF2-40B4-BE49-F238E27FC236}">
                  <a16:creationId xmlns:a16="http://schemas.microsoft.com/office/drawing/2014/main" id="{7D3B4158-B745-4543-A9D4-B43AD63E5088}"/>
                </a:ext>
              </a:extLst>
            </p:cNvPr>
            <p:cNvSpPr/>
            <p:nvPr/>
          </p:nvSpPr>
          <p:spPr>
            <a:xfrm>
              <a:off x="5824675" y="3921725"/>
              <a:ext cx="90675" cy="31725"/>
            </a:xfrm>
            <a:custGeom>
              <a:avLst/>
              <a:gdLst/>
              <a:ahLst/>
              <a:cxnLst/>
              <a:rect l="l" t="t" r="r" b="b"/>
              <a:pathLst>
                <a:path w="3627" h="1269" extrusionOk="0">
                  <a:moveTo>
                    <a:pt x="1" y="1"/>
                  </a:moveTo>
                  <a:cubicBezTo>
                    <a:pt x="853" y="653"/>
                    <a:pt x="2163" y="1049"/>
                    <a:pt x="3627" y="1268"/>
                  </a:cubicBezTo>
                  <a:cubicBezTo>
                    <a:pt x="2386" y="945"/>
                    <a:pt x="1173" y="520"/>
                    <a:pt x="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6579;p57">
              <a:extLst>
                <a:ext uri="{FF2B5EF4-FFF2-40B4-BE49-F238E27FC236}">
                  <a16:creationId xmlns:a16="http://schemas.microsoft.com/office/drawing/2014/main" id="{E7EE683D-B23F-4B19-9C8F-B9B8025903DE}"/>
                </a:ext>
              </a:extLst>
            </p:cNvPr>
            <p:cNvSpPr/>
            <p:nvPr/>
          </p:nvSpPr>
          <p:spPr>
            <a:xfrm>
              <a:off x="5516775" y="3755850"/>
              <a:ext cx="747050" cy="258800"/>
            </a:xfrm>
            <a:custGeom>
              <a:avLst/>
              <a:gdLst/>
              <a:ahLst/>
              <a:cxnLst/>
              <a:rect l="l" t="t" r="r" b="b"/>
              <a:pathLst>
                <a:path w="29882" h="10352" extrusionOk="0">
                  <a:moveTo>
                    <a:pt x="86" y="1"/>
                  </a:moveTo>
                  <a:cubicBezTo>
                    <a:pt x="33" y="1"/>
                    <a:pt x="1" y="85"/>
                    <a:pt x="56" y="126"/>
                  </a:cubicBezTo>
                  <a:cubicBezTo>
                    <a:pt x="4539" y="3446"/>
                    <a:pt x="7842" y="7499"/>
                    <a:pt x="13411" y="8980"/>
                  </a:cubicBezTo>
                  <a:cubicBezTo>
                    <a:pt x="16414" y="9779"/>
                    <a:pt x="19137" y="10352"/>
                    <a:pt x="21849" y="10352"/>
                  </a:cubicBezTo>
                  <a:cubicBezTo>
                    <a:pt x="24413" y="10352"/>
                    <a:pt x="26966" y="9840"/>
                    <a:pt x="29737" y="8521"/>
                  </a:cubicBezTo>
                  <a:cubicBezTo>
                    <a:pt x="29882" y="8449"/>
                    <a:pt x="29791" y="8251"/>
                    <a:pt x="29654" y="8251"/>
                  </a:cubicBezTo>
                  <a:cubicBezTo>
                    <a:pt x="29633" y="8251"/>
                    <a:pt x="29610" y="8256"/>
                    <a:pt x="29587" y="8267"/>
                  </a:cubicBezTo>
                  <a:cubicBezTo>
                    <a:pt x="29269" y="8414"/>
                    <a:pt x="28958" y="8544"/>
                    <a:pt x="28649" y="8674"/>
                  </a:cubicBezTo>
                  <a:cubicBezTo>
                    <a:pt x="27571" y="7997"/>
                    <a:pt x="26612" y="7735"/>
                    <a:pt x="25494" y="7735"/>
                  </a:cubicBezTo>
                  <a:cubicBezTo>
                    <a:pt x="24990" y="7735"/>
                    <a:pt x="24455" y="7788"/>
                    <a:pt x="23862" y="7880"/>
                  </a:cubicBezTo>
                  <a:cubicBezTo>
                    <a:pt x="23082" y="8000"/>
                    <a:pt x="21466" y="8147"/>
                    <a:pt x="19645" y="8147"/>
                  </a:cubicBezTo>
                  <a:cubicBezTo>
                    <a:pt x="18440" y="8147"/>
                    <a:pt x="17145" y="8083"/>
                    <a:pt x="15943" y="7903"/>
                  </a:cubicBezTo>
                  <a:lnTo>
                    <a:pt x="15943" y="7903"/>
                  </a:lnTo>
                  <a:cubicBezTo>
                    <a:pt x="16659" y="8088"/>
                    <a:pt x="17386" y="8253"/>
                    <a:pt x="18149" y="8374"/>
                  </a:cubicBezTo>
                  <a:cubicBezTo>
                    <a:pt x="18631" y="8449"/>
                    <a:pt x="19122" y="8479"/>
                    <a:pt x="19617" y="8479"/>
                  </a:cubicBezTo>
                  <a:cubicBezTo>
                    <a:pt x="21451" y="8479"/>
                    <a:pt x="23355" y="8073"/>
                    <a:pt x="25177" y="8073"/>
                  </a:cubicBezTo>
                  <a:cubicBezTo>
                    <a:pt x="26320" y="8073"/>
                    <a:pt x="27431" y="8233"/>
                    <a:pt x="28473" y="8752"/>
                  </a:cubicBezTo>
                  <a:cubicBezTo>
                    <a:pt x="26183" y="9663"/>
                    <a:pt x="24022" y="10020"/>
                    <a:pt x="21877" y="10020"/>
                  </a:cubicBezTo>
                  <a:cubicBezTo>
                    <a:pt x="18680" y="10020"/>
                    <a:pt x="15520" y="9227"/>
                    <a:pt x="12028" y="8296"/>
                  </a:cubicBezTo>
                  <a:cubicBezTo>
                    <a:pt x="7337" y="7043"/>
                    <a:pt x="4020" y="2678"/>
                    <a:pt x="122" y="13"/>
                  </a:cubicBezTo>
                  <a:cubicBezTo>
                    <a:pt x="110" y="5"/>
                    <a:pt x="98" y="1"/>
                    <a:pt x="8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6580;p57">
              <a:extLst>
                <a:ext uri="{FF2B5EF4-FFF2-40B4-BE49-F238E27FC236}">
                  <a16:creationId xmlns:a16="http://schemas.microsoft.com/office/drawing/2014/main" id="{9AFBD265-C86B-4D77-B371-A57256151703}"/>
                </a:ext>
              </a:extLst>
            </p:cNvPr>
            <p:cNvSpPr/>
            <p:nvPr/>
          </p:nvSpPr>
          <p:spPr>
            <a:xfrm>
              <a:off x="5788675" y="3606475"/>
              <a:ext cx="8175" cy="6375"/>
            </a:xfrm>
            <a:custGeom>
              <a:avLst/>
              <a:gdLst/>
              <a:ahLst/>
              <a:cxnLst/>
              <a:rect l="l" t="t" r="r" b="b"/>
              <a:pathLst>
                <a:path w="327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6" y="254"/>
                    <a:pt x="326" y="0"/>
                    <a:pt x="165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6581;p57">
              <a:extLst>
                <a:ext uri="{FF2B5EF4-FFF2-40B4-BE49-F238E27FC236}">
                  <a16:creationId xmlns:a16="http://schemas.microsoft.com/office/drawing/2014/main" id="{A9E10EFC-4F2F-45E4-AD0A-DE9A57F00B36}"/>
                </a:ext>
              </a:extLst>
            </p:cNvPr>
            <p:cNvSpPr/>
            <p:nvPr/>
          </p:nvSpPr>
          <p:spPr>
            <a:xfrm>
              <a:off x="5590950" y="3167925"/>
              <a:ext cx="491425" cy="517425"/>
            </a:xfrm>
            <a:custGeom>
              <a:avLst/>
              <a:gdLst/>
              <a:ahLst/>
              <a:cxnLst/>
              <a:rect l="l" t="t" r="r" b="b"/>
              <a:pathLst>
                <a:path w="19657" h="20697" extrusionOk="0">
                  <a:moveTo>
                    <a:pt x="19231" y="1"/>
                  </a:moveTo>
                  <a:cubicBezTo>
                    <a:pt x="19186" y="1"/>
                    <a:pt x="19144" y="22"/>
                    <a:pt x="19122" y="73"/>
                  </a:cubicBezTo>
                  <a:cubicBezTo>
                    <a:pt x="18487" y="1557"/>
                    <a:pt x="17136" y="2518"/>
                    <a:pt x="16466" y="3999"/>
                  </a:cubicBezTo>
                  <a:cubicBezTo>
                    <a:pt x="16423" y="4089"/>
                    <a:pt x="16449" y="4239"/>
                    <a:pt x="16570" y="4256"/>
                  </a:cubicBezTo>
                  <a:cubicBezTo>
                    <a:pt x="17197" y="4346"/>
                    <a:pt x="19405" y="4441"/>
                    <a:pt x="18915" y="5584"/>
                  </a:cubicBezTo>
                  <a:cubicBezTo>
                    <a:pt x="18915" y="5583"/>
                    <a:pt x="18915" y="5583"/>
                    <a:pt x="18915" y="5583"/>
                  </a:cubicBezTo>
                  <a:lnTo>
                    <a:pt x="18915" y="5583"/>
                  </a:lnTo>
                  <a:cubicBezTo>
                    <a:pt x="18901" y="5583"/>
                    <a:pt x="17691" y="7559"/>
                    <a:pt x="17128" y="7559"/>
                  </a:cubicBezTo>
                  <a:cubicBezTo>
                    <a:pt x="17058" y="7559"/>
                    <a:pt x="16998" y="7528"/>
                    <a:pt x="16951" y="7458"/>
                  </a:cubicBezTo>
                  <a:cubicBezTo>
                    <a:pt x="16564" y="6881"/>
                    <a:pt x="15886" y="5888"/>
                    <a:pt x="15083" y="5888"/>
                  </a:cubicBezTo>
                  <a:cubicBezTo>
                    <a:pt x="14015" y="5888"/>
                    <a:pt x="13646" y="7640"/>
                    <a:pt x="12237" y="7640"/>
                  </a:cubicBezTo>
                  <a:cubicBezTo>
                    <a:pt x="12021" y="7640"/>
                    <a:pt x="11327" y="8376"/>
                    <a:pt x="11362" y="8376"/>
                  </a:cubicBezTo>
                  <a:cubicBezTo>
                    <a:pt x="11369" y="8376"/>
                    <a:pt x="11398" y="8353"/>
                    <a:pt x="11457" y="8298"/>
                  </a:cubicBezTo>
                  <a:lnTo>
                    <a:pt x="11457" y="8298"/>
                  </a:lnTo>
                  <a:cubicBezTo>
                    <a:pt x="10118" y="9540"/>
                    <a:pt x="9295" y="9947"/>
                    <a:pt x="7416" y="10074"/>
                  </a:cubicBezTo>
                  <a:cubicBezTo>
                    <a:pt x="7326" y="10079"/>
                    <a:pt x="7237" y="10166"/>
                    <a:pt x="7271" y="10261"/>
                  </a:cubicBezTo>
                  <a:cubicBezTo>
                    <a:pt x="7571" y="11096"/>
                    <a:pt x="7938" y="11598"/>
                    <a:pt x="8533" y="12251"/>
                  </a:cubicBezTo>
                  <a:cubicBezTo>
                    <a:pt x="9338" y="13128"/>
                    <a:pt x="9535" y="13841"/>
                    <a:pt x="9379" y="14534"/>
                  </a:cubicBezTo>
                  <a:cubicBezTo>
                    <a:pt x="9342" y="14477"/>
                    <a:pt x="9284" y="14434"/>
                    <a:pt x="9223" y="14434"/>
                  </a:cubicBezTo>
                  <a:cubicBezTo>
                    <a:pt x="9183" y="14434"/>
                    <a:pt x="9141" y="14453"/>
                    <a:pt x="9104" y="14499"/>
                  </a:cubicBezTo>
                  <a:cubicBezTo>
                    <a:pt x="8516" y="15233"/>
                    <a:pt x="7973" y="16001"/>
                    <a:pt x="7427" y="16763"/>
                  </a:cubicBezTo>
                  <a:cubicBezTo>
                    <a:pt x="8019" y="15738"/>
                    <a:pt x="8605" y="14710"/>
                    <a:pt x="9087" y="13625"/>
                  </a:cubicBezTo>
                  <a:cubicBezTo>
                    <a:pt x="9147" y="13489"/>
                    <a:pt x="9043" y="13340"/>
                    <a:pt x="8921" y="13340"/>
                  </a:cubicBezTo>
                  <a:cubicBezTo>
                    <a:pt x="8879" y="13340"/>
                    <a:pt x="8835" y="13357"/>
                    <a:pt x="8796" y="13400"/>
                  </a:cubicBezTo>
                  <a:cubicBezTo>
                    <a:pt x="8074" y="14144"/>
                    <a:pt x="7404" y="14921"/>
                    <a:pt x="6749" y="15724"/>
                  </a:cubicBezTo>
                  <a:cubicBezTo>
                    <a:pt x="6748" y="15724"/>
                    <a:pt x="6748" y="15724"/>
                    <a:pt x="6747" y="15724"/>
                  </a:cubicBezTo>
                  <a:lnTo>
                    <a:pt x="6747" y="15724"/>
                  </a:lnTo>
                  <a:cubicBezTo>
                    <a:pt x="7295" y="14850"/>
                    <a:pt x="7803" y="13953"/>
                    <a:pt x="8152" y="12946"/>
                  </a:cubicBezTo>
                  <a:cubicBezTo>
                    <a:pt x="8197" y="12818"/>
                    <a:pt x="8089" y="12732"/>
                    <a:pt x="7979" y="12732"/>
                  </a:cubicBezTo>
                  <a:cubicBezTo>
                    <a:pt x="7934" y="12732"/>
                    <a:pt x="7890" y="12745"/>
                    <a:pt x="7854" y="12776"/>
                  </a:cubicBezTo>
                  <a:cubicBezTo>
                    <a:pt x="7566" y="13027"/>
                    <a:pt x="7291" y="13296"/>
                    <a:pt x="7032" y="13579"/>
                  </a:cubicBezTo>
                  <a:cubicBezTo>
                    <a:pt x="7300" y="13076"/>
                    <a:pt x="7514" y="12545"/>
                    <a:pt x="7670" y="11999"/>
                  </a:cubicBezTo>
                  <a:cubicBezTo>
                    <a:pt x="7703" y="11881"/>
                    <a:pt x="7608" y="11793"/>
                    <a:pt x="7507" y="11793"/>
                  </a:cubicBezTo>
                  <a:cubicBezTo>
                    <a:pt x="7467" y="11793"/>
                    <a:pt x="7427" y="11807"/>
                    <a:pt x="7392" y="11838"/>
                  </a:cubicBezTo>
                  <a:cubicBezTo>
                    <a:pt x="6059" y="13079"/>
                    <a:pt x="4918" y="14474"/>
                    <a:pt x="3810" y="15917"/>
                  </a:cubicBezTo>
                  <a:cubicBezTo>
                    <a:pt x="3082" y="16864"/>
                    <a:pt x="2369" y="17820"/>
                    <a:pt x="1621" y="18752"/>
                  </a:cubicBezTo>
                  <a:cubicBezTo>
                    <a:pt x="1367" y="19061"/>
                    <a:pt x="1110" y="19367"/>
                    <a:pt x="848" y="19667"/>
                  </a:cubicBezTo>
                  <a:cubicBezTo>
                    <a:pt x="822" y="19699"/>
                    <a:pt x="403" y="20327"/>
                    <a:pt x="393" y="20327"/>
                  </a:cubicBezTo>
                  <a:cubicBezTo>
                    <a:pt x="389" y="20327"/>
                    <a:pt x="443" y="20239"/>
                    <a:pt x="596" y="19999"/>
                  </a:cubicBezTo>
                  <a:cubicBezTo>
                    <a:pt x="605" y="19984"/>
                    <a:pt x="591" y="19967"/>
                    <a:pt x="577" y="19967"/>
                  </a:cubicBezTo>
                  <a:cubicBezTo>
                    <a:pt x="573" y="19967"/>
                    <a:pt x="568" y="19969"/>
                    <a:pt x="565" y="19973"/>
                  </a:cubicBezTo>
                  <a:cubicBezTo>
                    <a:pt x="391" y="20170"/>
                    <a:pt x="221" y="20366"/>
                    <a:pt x="51" y="20565"/>
                  </a:cubicBezTo>
                  <a:cubicBezTo>
                    <a:pt x="0" y="20622"/>
                    <a:pt x="47" y="20696"/>
                    <a:pt x="104" y="20696"/>
                  </a:cubicBezTo>
                  <a:cubicBezTo>
                    <a:pt x="122" y="20696"/>
                    <a:pt x="140" y="20689"/>
                    <a:pt x="158" y="20672"/>
                  </a:cubicBezTo>
                  <a:cubicBezTo>
                    <a:pt x="2199" y="18743"/>
                    <a:pt x="3743" y="16359"/>
                    <a:pt x="5542" y="14217"/>
                  </a:cubicBezTo>
                  <a:cubicBezTo>
                    <a:pt x="5926" y="13758"/>
                    <a:pt x="6339" y="13324"/>
                    <a:pt x="6754" y="12891"/>
                  </a:cubicBezTo>
                  <a:cubicBezTo>
                    <a:pt x="7023" y="12614"/>
                    <a:pt x="7161" y="12504"/>
                    <a:pt x="7213" y="12504"/>
                  </a:cubicBezTo>
                  <a:cubicBezTo>
                    <a:pt x="7380" y="12504"/>
                    <a:pt x="6651" y="13639"/>
                    <a:pt x="6477" y="13945"/>
                  </a:cubicBezTo>
                  <a:cubicBezTo>
                    <a:pt x="6067" y="14664"/>
                    <a:pt x="5556" y="15322"/>
                    <a:pt x="5034" y="15975"/>
                  </a:cubicBezTo>
                  <a:cubicBezTo>
                    <a:pt x="4569" y="16431"/>
                    <a:pt x="4370" y="16685"/>
                    <a:pt x="4430" y="16734"/>
                  </a:cubicBezTo>
                  <a:cubicBezTo>
                    <a:pt x="4303" y="16896"/>
                    <a:pt x="4173" y="17060"/>
                    <a:pt x="4049" y="17222"/>
                  </a:cubicBezTo>
                  <a:cubicBezTo>
                    <a:pt x="3962" y="17339"/>
                    <a:pt x="4088" y="17481"/>
                    <a:pt x="4209" y="17481"/>
                  </a:cubicBezTo>
                  <a:cubicBezTo>
                    <a:pt x="4248" y="17481"/>
                    <a:pt x="4287" y="17466"/>
                    <a:pt x="4318" y="17430"/>
                  </a:cubicBezTo>
                  <a:cubicBezTo>
                    <a:pt x="5459" y="16095"/>
                    <a:pt x="6422" y="14616"/>
                    <a:pt x="7681" y="13382"/>
                  </a:cubicBezTo>
                  <a:lnTo>
                    <a:pt x="7681" y="13382"/>
                  </a:lnTo>
                  <a:cubicBezTo>
                    <a:pt x="7096" y="13959"/>
                    <a:pt x="6721" y="15160"/>
                    <a:pt x="6267" y="15865"/>
                  </a:cubicBezTo>
                  <a:cubicBezTo>
                    <a:pt x="5735" y="16685"/>
                    <a:pt x="5175" y="17485"/>
                    <a:pt x="4670" y="18319"/>
                  </a:cubicBezTo>
                  <a:cubicBezTo>
                    <a:pt x="4590" y="18449"/>
                    <a:pt x="4715" y="18599"/>
                    <a:pt x="4840" y="18599"/>
                  </a:cubicBezTo>
                  <a:cubicBezTo>
                    <a:pt x="4882" y="18599"/>
                    <a:pt x="4925" y="18582"/>
                    <a:pt x="4959" y="18541"/>
                  </a:cubicBezTo>
                  <a:cubicBezTo>
                    <a:pt x="6027" y="17222"/>
                    <a:pt x="7060" y="15877"/>
                    <a:pt x="8186" y="14606"/>
                  </a:cubicBezTo>
                  <a:lnTo>
                    <a:pt x="8186" y="14606"/>
                  </a:lnTo>
                  <a:cubicBezTo>
                    <a:pt x="7424" y="16076"/>
                    <a:pt x="6532" y="17473"/>
                    <a:pt x="5767" y="18945"/>
                  </a:cubicBezTo>
                  <a:cubicBezTo>
                    <a:pt x="5696" y="19081"/>
                    <a:pt x="5815" y="19237"/>
                    <a:pt x="5940" y="19237"/>
                  </a:cubicBezTo>
                  <a:cubicBezTo>
                    <a:pt x="5984" y="19237"/>
                    <a:pt x="6027" y="19218"/>
                    <a:pt x="6064" y="19174"/>
                  </a:cubicBezTo>
                  <a:cubicBezTo>
                    <a:pt x="7208" y="17820"/>
                    <a:pt x="8158" y="16324"/>
                    <a:pt x="9249" y="14930"/>
                  </a:cubicBezTo>
                  <a:lnTo>
                    <a:pt x="9249" y="14930"/>
                  </a:lnTo>
                  <a:cubicBezTo>
                    <a:pt x="9012" y="15513"/>
                    <a:pt x="8567" y="16102"/>
                    <a:pt x="8056" y="16783"/>
                  </a:cubicBezTo>
                  <a:cubicBezTo>
                    <a:pt x="8050" y="16793"/>
                    <a:pt x="8060" y="16804"/>
                    <a:pt x="8069" y="16804"/>
                  </a:cubicBezTo>
                  <a:cubicBezTo>
                    <a:pt x="8073" y="16804"/>
                    <a:pt x="8077" y="16802"/>
                    <a:pt x="8080" y="16798"/>
                  </a:cubicBezTo>
                  <a:cubicBezTo>
                    <a:pt x="8449" y="16313"/>
                    <a:pt x="10158" y="14702"/>
                    <a:pt x="9893" y="13925"/>
                  </a:cubicBezTo>
                  <a:cubicBezTo>
                    <a:pt x="9474" y="12698"/>
                    <a:pt x="6985" y="10608"/>
                    <a:pt x="8960" y="10244"/>
                  </a:cubicBezTo>
                  <a:cubicBezTo>
                    <a:pt x="10864" y="9889"/>
                    <a:pt x="11629" y="7984"/>
                    <a:pt x="13540" y="7984"/>
                  </a:cubicBezTo>
                  <a:cubicBezTo>
                    <a:pt x="13542" y="7984"/>
                    <a:pt x="13543" y="7984"/>
                    <a:pt x="13545" y="7984"/>
                  </a:cubicBezTo>
                  <a:cubicBezTo>
                    <a:pt x="13712" y="7984"/>
                    <a:pt x="14112" y="7559"/>
                    <a:pt x="14099" y="7559"/>
                  </a:cubicBezTo>
                  <a:lnTo>
                    <a:pt x="14099" y="7559"/>
                  </a:lnTo>
                  <a:cubicBezTo>
                    <a:pt x="14098" y="7559"/>
                    <a:pt x="14095" y="7561"/>
                    <a:pt x="14090" y="7565"/>
                  </a:cubicBezTo>
                  <a:cubicBezTo>
                    <a:pt x="14490" y="7222"/>
                    <a:pt x="15202" y="6670"/>
                    <a:pt x="15781" y="6670"/>
                  </a:cubicBezTo>
                  <a:cubicBezTo>
                    <a:pt x="16197" y="6670"/>
                    <a:pt x="16545" y="6955"/>
                    <a:pt x="16657" y="7810"/>
                  </a:cubicBezTo>
                  <a:cubicBezTo>
                    <a:pt x="16670" y="7907"/>
                    <a:pt x="16742" y="7985"/>
                    <a:pt x="16830" y="7985"/>
                  </a:cubicBezTo>
                  <a:cubicBezTo>
                    <a:pt x="16858" y="7985"/>
                    <a:pt x="16887" y="7978"/>
                    <a:pt x="16917" y="7960"/>
                  </a:cubicBezTo>
                  <a:cubicBezTo>
                    <a:pt x="18320" y="7169"/>
                    <a:pt x="18972" y="6315"/>
                    <a:pt x="19610" y="4831"/>
                  </a:cubicBezTo>
                  <a:cubicBezTo>
                    <a:pt x="19656" y="4741"/>
                    <a:pt x="19633" y="4597"/>
                    <a:pt x="19512" y="4577"/>
                  </a:cubicBezTo>
                  <a:cubicBezTo>
                    <a:pt x="17610" y="4251"/>
                    <a:pt x="16429" y="4089"/>
                    <a:pt x="18138" y="2158"/>
                  </a:cubicBezTo>
                  <a:cubicBezTo>
                    <a:pt x="18715" y="1508"/>
                    <a:pt x="19117" y="1011"/>
                    <a:pt x="19382" y="183"/>
                  </a:cubicBezTo>
                  <a:cubicBezTo>
                    <a:pt x="19415" y="82"/>
                    <a:pt x="19319" y="1"/>
                    <a:pt x="1923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6582;p57">
              <a:extLst>
                <a:ext uri="{FF2B5EF4-FFF2-40B4-BE49-F238E27FC236}">
                  <a16:creationId xmlns:a16="http://schemas.microsoft.com/office/drawing/2014/main" id="{4F7307F3-97CD-473C-877E-B037B85B525B}"/>
                </a:ext>
              </a:extLst>
            </p:cNvPr>
            <p:cNvSpPr/>
            <p:nvPr/>
          </p:nvSpPr>
          <p:spPr>
            <a:xfrm>
              <a:off x="5996400" y="2979625"/>
              <a:ext cx="227725" cy="171275"/>
            </a:xfrm>
            <a:custGeom>
              <a:avLst/>
              <a:gdLst/>
              <a:ahLst/>
              <a:cxnLst/>
              <a:rect l="l" t="t" r="r" b="b"/>
              <a:pathLst>
                <a:path w="9109" h="6851" extrusionOk="0">
                  <a:moveTo>
                    <a:pt x="4161" y="1"/>
                  </a:moveTo>
                  <a:cubicBezTo>
                    <a:pt x="3709" y="1"/>
                    <a:pt x="3360" y="207"/>
                    <a:pt x="3020" y="624"/>
                  </a:cubicBezTo>
                  <a:cubicBezTo>
                    <a:pt x="2122" y="1730"/>
                    <a:pt x="1934" y="3159"/>
                    <a:pt x="358" y="3581"/>
                  </a:cubicBezTo>
                  <a:cubicBezTo>
                    <a:pt x="254" y="3610"/>
                    <a:pt x="222" y="3722"/>
                    <a:pt x="266" y="3812"/>
                  </a:cubicBezTo>
                  <a:cubicBezTo>
                    <a:pt x="797" y="4972"/>
                    <a:pt x="1588" y="6274"/>
                    <a:pt x="2783" y="6846"/>
                  </a:cubicBezTo>
                  <a:cubicBezTo>
                    <a:pt x="2790" y="6849"/>
                    <a:pt x="2797" y="6851"/>
                    <a:pt x="2805" y="6851"/>
                  </a:cubicBezTo>
                  <a:cubicBezTo>
                    <a:pt x="2848" y="6851"/>
                    <a:pt x="2889" y="6797"/>
                    <a:pt x="2847" y="6762"/>
                  </a:cubicBezTo>
                  <a:cubicBezTo>
                    <a:pt x="2298" y="6338"/>
                    <a:pt x="0" y="4115"/>
                    <a:pt x="1065" y="3682"/>
                  </a:cubicBezTo>
                  <a:cubicBezTo>
                    <a:pt x="1761" y="3399"/>
                    <a:pt x="2212" y="2665"/>
                    <a:pt x="2575" y="2048"/>
                  </a:cubicBezTo>
                  <a:cubicBezTo>
                    <a:pt x="2755" y="1740"/>
                    <a:pt x="3571" y="215"/>
                    <a:pt x="4146" y="215"/>
                  </a:cubicBezTo>
                  <a:cubicBezTo>
                    <a:pt x="4272" y="215"/>
                    <a:pt x="4387" y="288"/>
                    <a:pt x="4481" y="466"/>
                  </a:cubicBezTo>
                  <a:cubicBezTo>
                    <a:pt x="4767" y="997"/>
                    <a:pt x="5133" y="1496"/>
                    <a:pt x="5485" y="1984"/>
                  </a:cubicBezTo>
                  <a:cubicBezTo>
                    <a:pt x="6066" y="2792"/>
                    <a:pt x="6972" y="4276"/>
                    <a:pt x="8061" y="4424"/>
                  </a:cubicBezTo>
                  <a:cubicBezTo>
                    <a:pt x="8096" y="4429"/>
                    <a:pt x="8131" y="4431"/>
                    <a:pt x="8163" y="4431"/>
                  </a:cubicBezTo>
                  <a:cubicBezTo>
                    <a:pt x="9108" y="4431"/>
                    <a:pt x="8736" y="2396"/>
                    <a:pt x="8641" y="1944"/>
                  </a:cubicBezTo>
                  <a:cubicBezTo>
                    <a:pt x="8627" y="1875"/>
                    <a:pt x="8568" y="1843"/>
                    <a:pt x="8509" y="1843"/>
                  </a:cubicBezTo>
                  <a:cubicBezTo>
                    <a:pt x="8434" y="1843"/>
                    <a:pt x="8357" y="1893"/>
                    <a:pt x="8364" y="1981"/>
                  </a:cubicBezTo>
                  <a:cubicBezTo>
                    <a:pt x="8385" y="2350"/>
                    <a:pt x="8673" y="4050"/>
                    <a:pt x="8055" y="4050"/>
                  </a:cubicBezTo>
                  <a:cubicBezTo>
                    <a:pt x="7990" y="4050"/>
                    <a:pt x="7916" y="4031"/>
                    <a:pt x="7830" y="3991"/>
                  </a:cubicBezTo>
                  <a:cubicBezTo>
                    <a:pt x="7307" y="3742"/>
                    <a:pt x="6880" y="3179"/>
                    <a:pt x="6513" y="2749"/>
                  </a:cubicBezTo>
                  <a:cubicBezTo>
                    <a:pt x="5942" y="2079"/>
                    <a:pt x="4983" y="1060"/>
                    <a:pt x="4729" y="183"/>
                  </a:cubicBezTo>
                  <a:cubicBezTo>
                    <a:pt x="4712" y="122"/>
                    <a:pt x="4665" y="76"/>
                    <a:pt x="4608" y="58"/>
                  </a:cubicBezTo>
                  <a:cubicBezTo>
                    <a:pt x="4447" y="20"/>
                    <a:pt x="4299" y="1"/>
                    <a:pt x="416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6583;p57">
              <a:extLst>
                <a:ext uri="{FF2B5EF4-FFF2-40B4-BE49-F238E27FC236}">
                  <a16:creationId xmlns:a16="http://schemas.microsoft.com/office/drawing/2014/main" id="{809A743A-E24F-434F-A29D-F14A11BCE916}"/>
                </a:ext>
              </a:extLst>
            </p:cNvPr>
            <p:cNvSpPr/>
            <p:nvPr/>
          </p:nvSpPr>
          <p:spPr>
            <a:xfrm>
              <a:off x="6186125" y="2701725"/>
              <a:ext cx="225450" cy="340000"/>
            </a:xfrm>
            <a:custGeom>
              <a:avLst/>
              <a:gdLst/>
              <a:ahLst/>
              <a:cxnLst/>
              <a:rect l="l" t="t" r="r" b="b"/>
              <a:pathLst>
                <a:path w="9018" h="13600" extrusionOk="0">
                  <a:moveTo>
                    <a:pt x="8802" y="1"/>
                  </a:moveTo>
                  <a:cubicBezTo>
                    <a:pt x="8731" y="1"/>
                    <a:pt x="8659" y="39"/>
                    <a:pt x="8630" y="126"/>
                  </a:cubicBezTo>
                  <a:cubicBezTo>
                    <a:pt x="7501" y="3530"/>
                    <a:pt x="4773" y="6177"/>
                    <a:pt x="1791" y="8088"/>
                  </a:cubicBezTo>
                  <a:cubicBezTo>
                    <a:pt x="1" y="9234"/>
                    <a:pt x="1369" y="12104"/>
                    <a:pt x="215" y="13490"/>
                  </a:cubicBezTo>
                  <a:cubicBezTo>
                    <a:pt x="175" y="13538"/>
                    <a:pt x="214" y="13600"/>
                    <a:pt x="261" y="13600"/>
                  </a:cubicBezTo>
                  <a:cubicBezTo>
                    <a:pt x="275" y="13600"/>
                    <a:pt x="290" y="13594"/>
                    <a:pt x="304" y="13579"/>
                  </a:cubicBezTo>
                  <a:cubicBezTo>
                    <a:pt x="1006" y="12840"/>
                    <a:pt x="1087" y="12430"/>
                    <a:pt x="977" y="11379"/>
                  </a:cubicBezTo>
                  <a:cubicBezTo>
                    <a:pt x="755" y="9191"/>
                    <a:pt x="1912" y="8692"/>
                    <a:pt x="3229" y="7525"/>
                  </a:cubicBezTo>
                  <a:cubicBezTo>
                    <a:pt x="5723" y="5311"/>
                    <a:pt x="7894" y="3469"/>
                    <a:pt x="8974" y="221"/>
                  </a:cubicBezTo>
                  <a:cubicBezTo>
                    <a:pt x="9017" y="87"/>
                    <a:pt x="8910" y="1"/>
                    <a:pt x="880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6584;p57">
              <a:extLst>
                <a:ext uri="{FF2B5EF4-FFF2-40B4-BE49-F238E27FC236}">
                  <a16:creationId xmlns:a16="http://schemas.microsoft.com/office/drawing/2014/main" id="{38B3271B-8342-4158-A951-C6B235490BFE}"/>
                </a:ext>
              </a:extLst>
            </p:cNvPr>
            <p:cNvSpPr/>
            <p:nvPr/>
          </p:nvSpPr>
          <p:spPr>
            <a:xfrm>
              <a:off x="6187425" y="2719500"/>
              <a:ext cx="405000" cy="468050"/>
            </a:xfrm>
            <a:custGeom>
              <a:avLst/>
              <a:gdLst/>
              <a:ahLst/>
              <a:cxnLst/>
              <a:rect l="l" t="t" r="r" b="b"/>
              <a:pathLst>
                <a:path w="16200" h="18722" extrusionOk="0">
                  <a:moveTo>
                    <a:pt x="9192" y="0"/>
                  </a:moveTo>
                  <a:cubicBezTo>
                    <a:pt x="9126" y="0"/>
                    <a:pt x="9058" y="44"/>
                    <a:pt x="9066" y="119"/>
                  </a:cubicBezTo>
                  <a:cubicBezTo>
                    <a:pt x="9355" y="2894"/>
                    <a:pt x="7559" y="5362"/>
                    <a:pt x="6820" y="7955"/>
                  </a:cubicBezTo>
                  <a:cubicBezTo>
                    <a:pt x="6739" y="8232"/>
                    <a:pt x="6797" y="8552"/>
                    <a:pt x="6875" y="8827"/>
                  </a:cubicBezTo>
                  <a:cubicBezTo>
                    <a:pt x="7516" y="11055"/>
                    <a:pt x="5657" y="12161"/>
                    <a:pt x="4190" y="13007"/>
                  </a:cubicBezTo>
                  <a:cubicBezTo>
                    <a:pt x="1725" y="14427"/>
                    <a:pt x="310" y="15553"/>
                    <a:pt x="13" y="18521"/>
                  </a:cubicBezTo>
                  <a:cubicBezTo>
                    <a:pt x="1" y="18628"/>
                    <a:pt x="111" y="18709"/>
                    <a:pt x="206" y="18715"/>
                  </a:cubicBezTo>
                  <a:cubicBezTo>
                    <a:pt x="277" y="18719"/>
                    <a:pt x="349" y="18721"/>
                    <a:pt x="420" y="18721"/>
                  </a:cubicBezTo>
                  <a:cubicBezTo>
                    <a:pt x="3416" y="18721"/>
                    <a:pt x="6998" y="15027"/>
                    <a:pt x="9020" y="13183"/>
                  </a:cubicBezTo>
                  <a:cubicBezTo>
                    <a:pt x="10544" y="11789"/>
                    <a:pt x="10908" y="10504"/>
                    <a:pt x="11379" y="8454"/>
                  </a:cubicBezTo>
                  <a:cubicBezTo>
                    <a:pt x="12046" y="5558"/>
                    <a:pt x="15256" y="5195"/>
                    <a:pt x="16154" y="2576"/>
                  </a:cubicBezTo>
                  <a:cubicBezTo>
                    <a:pt x="16199" y="2444"/>
                    <a:pt x="16090" y="2356"/>
                    <a:pt x="15979" y="2356"/>
                  </a:cubicBezTo>
                  <a:cubicBezTo>
                    <a:pt x="15907" y="2356"/>
                    <a:pt x="15834" y="2394"/>
                    <a:pt x="15804" y="2481"/>
                  </a:cubicBezTo>
                  <a:cubicBezTo>
                    <a:pt x="14930" y="4970"/>
                    <a:pt x="12871" y="4565"/>
                    <a:pt x="11875" y="6378"/>
                  </a:cubicBezTo>
                  <a:cubicBezTo>
                    <a:pt x="10784" y="8359"/>
                    <a:pt x="10842" y="10770"/>
                    <a:pt x="9216" y="12461"/>
                  </a:cubicBezTo>
                  <a:cubicBezTo>
                    <a:pt x="7972" y="13758"/>
                    <a:pt x="6494" y="14863"/>
                    <a:pt x="5053" y="15920"/>
                  </a:cubicBezTo>
                  <a:cubicBezTo>
                    <a:pt x="4445" y="16366"/>
                    <a:pt x="2233" y="18074"/>
                    <a:pt x="1173" y="18074"/>
                  </a:cubicBezTo>
                  <a:cubicBezTo>
                    <a:pt x="703" y="18074"/>
                    <a:pt x="460" y="17737"/>
                    <a:pt x="685" y="16803"/>
                  </a:cubicBezTo>
                  <a:cubicBezTo>
                    <a:pt x="1418" y="13769"/>
                    <a:pt x="5873" y="13186"/>
                    <a:pt x="7380" y="10513"/>
                  </a:cubicBezTo>
                  <a:cubicBezTo>
                    <a:pt x="8393" y="8714"/>
                    <a:pt x="7906" y="5836"/>
                    <a:pt x="8847" y="3734"/>
                  </a:cubicBezTo>
                  <a:cubicBezTo>
                    <a:pt x="9424" y="2446"/>
                    <a:pt x="9528" y="1479"/>
                    <a:pt x="9303" y="88"/>
                  </a:cubicBezTo>
                  <a:cubicBezTo>
                    <a:pt x="9294" y="28"/>
                    <a:pt x="9244" y="0"/>
                    <a:pt x="919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6585;p57">
              <a:extLst>
                <a:ext uri="{FF2B5EF4-FFF2-40B4-BE49-F238E27FC236}">
                  <a16:creationId xmlns:a16="http://schemas.microsoft.com/office/drawing/2014/main" id="{4B181EEF-DCF6-4D96-BC1D-A6FB3DFB883E}"/>
                </a:ext>
              </a:extLst>
            </p:cNvPr>
            <p:cNvSpPr/>
            <p:nvPr/>
          </p:nvSpPr>
          <p:spPr>
            <a:xfrm>
              <a:off x="6328025" y="2219625"/>
              <a:ext cx="575775" cy="590850"/>
            </a:xfrm>
            <a:custGeom>
              <a:avLst/>
              <a:gdLst/>
              <a:ahLst/>
              <a:cxnLst/>
              <a:rect l="l" t="t" r="r" b="b"/>
              <a:pathLst>
                <a:path w="23031" h="23634" extrusionOk="0">
                  <a:moveTo>
                    <a:pt x="22854" y="0"/>
                  </a:moveTo>
                  <a:cubicBezTo>
                    <a:pt x="22850" y="0"/>
                    <a:pt x="22847" y="0"/>
                    <a:pt x="22843" y="1"/>
                  </a:cubicBezTo>
                  <a:cubicBezTo>
                    <a:pt x="21490" y="130"/>
                    <a:pt x="20759" y="1531"/>
                    <a:pt x="19663" y="1531"/>
                  </a:cubicBezTo>
                  <a:cubicBezTo>
                    <a:pt x="19287" y="1531"/>
                    <a:pt x="18869" y="1366"/>
                    <a:pt x="18368" y="930"/>
                  </a:cubicBezTo>
                  <a:cubicBezTo>
                    <a:pt x="18331" y="899"/>
                    <a:pt x="18282" y="877"/>
                    <a:pt x="18234" y="877"/>
                  </a:cubicBezTo>
                  <a:cubicBezTo>
                    <a:pt x="18206" y="877"/>
                    <a:pt x="18179" y="884"/>
                    <a:pt x="18154" y="901"/>
                  </a:cubicBezTo>
                  <a:cubicBezTo>
                    <a:pt x="16208" y="2299"/>
                    <a:pt x="15426" y="5639"/>
                    <a:pt x="12864" y="5639"/>
                  </a:cubicBezTo>
                  <a:cubicBezTo>
                    <a:pt x="12326" y="5639"/>
                    <a:pt x="11709" y="5492"/>
                    <a:pt x="10986" y="5148"/>
                  </a:cubicBezTo>
                  <a:cubicBezTo>
                    <a:pt x="10473" y="4904"/>
                    <a:pt x="9883" y="4794"/>
                    <a:pt x="9287" y="4794"/>
                  </a:cubicBezTo>
                  <a:cubicBezTo>
                    <a:pt x="8579" y="4794"/>
                    <a:pt x="7861" y="4949"/>
                    <a:pt x="7253" y="5217"/>
                  </a:cubicBezTo>
                  <a:cubicBezTo>
                    <a:pt x="6032" y="5754"/>
                    <a:pt x="1" y="9268"/>
                    <a:pt x="2048" y="11603"/>
                  </a:cubicBezTo>
                  <a:cubicBezTo>
                    <a:pt x="3500" y="13264"/>
                    <a:pt x="6950" y="12536"/>
                    <a:pt x="7322" y="15423"/>
                  </a:cubicBezTo>
                  <a:cubicBezTo>
                    <a:pt x="7579" y="17427"/>
                    <a:pt x="6525" y="19909"/>
                    <a:pt x="6603" y="22008"/>
                  </a:cubicBezTo>
                  <a:cubicBezTo>
                    <a:pt x="6649" y="23211"/>
                    <a:pt x="7077" y="23633"/>
                    <a:pt x="7646" y="23633"/>
                  </a:cubicBezTo>
                  <a:cubicBezTo>
                    <a:pt x="8439" y="23633"/>
                    <a:pt x="9507" y="22812"/>
                    <a:pt x="10195" y="22144"/>
                  </a:cubicBezTo>
                  <a:cubicBezTo>
                    <a:pt x="10256" y="22085"/>
                    <a:pt x="10201" y="22008"/>
                    <a:pt x="10135" y="22008"/>
                  </a:cubicBezTo>
                  <a:cubicBezTo>
                    <a:pt x="10117" y="22008"/>
                    <a:pt x="10097" y="22014"/>
                    <a:pt x="10079" y="22028"/>
                  </a:cubicBezTo>
                  <a:cubicBezTo>
                    <a:pt x="9209" y="22752"/>
                    <a:pt x="8568" y="23055"/>
                    <a:pt x="8103" y="23055"/>
                  </a:cubicBezTo>
                  <a:cubicBezTo>
                    <a:pt x="5994" y="23055"/>
                    <a:pt x="7520" y="16814"/>
                    <a:pt x="7669" y="15423"/>
                  </a:cubicBezTo>
                  <a:cubicBezTo>
                    <a:pt x="7813" y="14057"/>
                    <a:pt x="6147" y="13113"/>
                    <a:pt x="5154" y="12594"/>
                  </a:cubicBezTo>
                  <a:cubicBezTo>
                    <a:pt x="4138" y="12065"/>
                    <a:pt x="1961" y="12319"/>
                    <a:pt x="2377" y="10125"/>
                  </a:cubicBezTo>
                  <a:cubicBezTo>
                    <a:pt x="2917" y="7273"/>
                    <a:pt x="6416" y="5350"/>
                    <a:pt x="9345" y="5350"/>
                  </a:cubicBezTo>
                  <a:cubicBezTo>
                    <a:pt x="10143" y="5350"/>
                    <a:pt x="10898" y="5492"/>
                    <a:pt x="11540" y="5798"/>
                  </a:cubicBezTo>
                  <a:cubicBezTo>
                    <a:pt x="12185" y="6105"/>
                    <a:pt x="12733" y="6258"/>
                    <a:pt x="13243" y="6258"/>
                  </a:cubicBezTo>
                  <a:cubicBezTo>
                    <a:pt x="14041" y="6258"/>
                    <a:pt x="14745" y="5882"/>
                    <a:pt x="15576" y="5134"/>
                  </a:cubicBezTo>
                  <a:cubicBezTo>
                    <a:pt x="17094" y="3768"/>
                    <a:pt x="16916" y="1685"/>
                    <a:pt x="18517" y="1685"/>
                  </a:cubicBezTo>
                  <a:cubicBezTo>
                    <a:pt x="18836" y="1685"/>
                    <a:pt x="19227" y="1768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16" y="1956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22" y="1958"/>
                    <a:pt x="19736" y="1964"/>
                  </a:cubicBezTo>
                  <a:cubicBezTo>
                    <a:pt x="19730" y="1961"/>
                    <a:pt x="19723" y="1959"/>
                    <a:pt x="19716" y="1956"/>
                  </a:cubicBezTo>
                  <a:lnTo>
                    <a:pt x="19716" y="1956"/>
                  </a:lnTo>
                  <a:cubicBezTo>
                    <a:pt x="19723" y="1957"/>
                    <a:pt x="20154" y="2108"/>
                    <a:pt x="20398" y="2108"/>
                  </a:cubicBezTo>
                  <a:cubicBezTo>
                    <a:pt x="20449" y="2108"/>
                    <a:pt x="20493" y="2101"/>
                    <a:pt x="20522" y="2085"/>
                  </a:cubicBezTo>
                  <a:cubicBezTo>
                    <a:pt x="20715" y="2004"/>
                    <a:pt x="20897" y="1897"/>
                    <a:pt x="21062" y="1767"/>
                  </a:cubicBezTo>
                  <a:cubicBezTo>
                    <a:pt x="21070" y="1756"/>
                    <a:pt x="21079" y="1744"/>
                    <a:pt x="21088" y="1733"/>
                  </a:cubicBezTo>
                  <a:cubicBezTo>
                    <a:pt x="21282" y="1374"/>
                    <a:pt x="21414" y="1194"/>
                    <a:pt x="21484" y="1194"/>
                  </a:cubicBezTo>
                  <a:cubicBezTo>
                    <a:pt x="21615" y="1194"/>
                    <a:pt x="21534" y="1811"/>
                    <a:pt x="21243" y="3044"/>
                  </a:cubicBezTo>
                  <a:cubicBezTo>
                    <a:pt x="19465" y="5064"/>
                    <a:pt x="16985" y="6208"/>
                    <a:pt x="15412" y="8465"/>
                  </a:cubicBezTo>
                  <a:cubicBezTo>
                    <a:pt x="13371" y="11396"/>
                    <a:pt x="15432" y="16101"/>
                    <a:pt x="14127" y="19410"/>
                  </a:cubicBezTo>
                  <a:cubicBezTo>
                    <a:pt x="14076" y="19539"/>
                    <a:pt x="14182" y="19623"/>
                    <a:pt x="14292" y="19623"/>
                  </a:cubicBezTo>
                  <a:cubicBezTo>
                    <a:pt x="14364" y="19623"/>
                    <a:pt x="14437" y="19587"/>
                    <a:pt x="14471" y="19505"/>
                  </a:cubicBezTo>
                  <a:cubicBezTo>
                    <a:pt x="15210" y="17646"/>
                    <a:pt x="15391" y="16309"/>
                    <a:pt x="15241" y="14335"/>
                  </a:cubicBezTo>
                  <a:cubicBezTo>
                    <a:pt x="14964" y="10671"/>
                    <a:pt x="15533" y="8226"/>
                    <a:pt x="18406" y="5858"/>
                  </a:cubicBezTo>
                  <a:cubicBezTo>
                    <a:pt x="20403" y="4213"/>
                    <a:pt x="22664" y="2916"/>
                    <a:pt x="23022" y="180"/>
                  </a:cubicBezTo>
                  <a:cubicBezTo>
                    <a:pt x="23030" y="91"/>
                    <a:pt x="22938" y="0"/>
                    <a:pt x="2285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6586;p57">
              <a:extLst>
                <a:ext uri="{FF2B5EF4-FFF2-40B4-BE49-F238E27FC236}">
                  <a16:creationId xmlns:a16="http://schemas.microsoft.com/office/drawing/2014/main" id="{564DF9E4-901F-4EDE-96E9-DBA9CA70887B}"/>
                </a:ext>
              </a:extLst>
            </p:cNvPr>
            <p:cNvSpPr/>
            <p:nvPr/>
          </p:nvSpPr>
          <p:spPr>
            <a:xfrm>
              <a:off x="6705250" y="2055250"/>
              <a:ext cx="527450" cy="644225"/>
            </a:xfrm>
            <a:custGeom>
              <a:avLst/>
              <a:gdLst/>
              <a:ahLst/>
              <a:cxnLst/>
              <a:rect l="l" t="t" r="r" b="b"/>
              <a:pathLst>
                <a:path w="21098" h="25769" extrusionOk="0">
                  <a:moveTo>
                    <a:pt x="20872" y="0"/>
                  </a:moveTo>
                  <a:cubicBezTo>
                    <a:pt x="20801" y="0"/>
                    <a:pt x="20735" y="40"/>
                    <a:pt x="20719" y="132"/>
                  </a:cubicBezTo>
                  <a:cubicBezTo>
                    <a:pt x="20151" y="1200"/>
                    <a:pt x="19582" y="2268"/>
                    <a:pt x="19013" y="3336"/>
                  </a:cubicBezTo>
                  <a:cubicBezTo>
                    <a:pt x="18953" y="3397"/>
                    <a:pt x="18941" y="3487"/>
                    <a:pt x="18984" y="3562"/>
                  </a:cubicBezTo>
                  <a:cubicBezTo>
                    <a:pt x="20887" y="7471"/>
                    <a:pt x="15352" y="6304"/>
                    <a:pt x="13889" y="8161"/>
                  </a:cubicBezTo>
                  <a:cubicBezTo>
                    <a:pt x="12961" y="9337"/>
                    <a:pt x="12262" y="11520"/>
                    <a:pt x="10665" y="11520"/>
                  </a:cubicBezTo>
                  <a:cubicBezTo>
                    <a:pt x="10424" y="11520"/>
                    <a:pt x="10162" y="11470"/>
                    <a:pt x="9876" y="11359"/>
                  </a:cubicBezTo>
                  <a:cubicBezTo>
                    <a:pt x="9715" y="11297"/>
                    <a:pt x="9576" y="11270"/>
                    <a:pt x="9453" y="11270"/>
                  </a:cubicBezTo>
                  <a:cubicBezTo>
                    <a:pt x="9162" y="11270"/>
                    <a:pt x="8953" y="11421"/>
                    <a:pt x="8724" y="11628"/>
                  </a:cubicBezTo>
                  <a:cubicBezTo>
                    <a:pt x="6284" y="13819"/>
                    <a:pt x="5144" y="25480"/>
                    <a:pt x="983" y="25480"/>
                  </a:cubicBezTo>
                  <a:cubicBezTo>
                    <a:pt x="703" y="25480"/>
                    <a:pt x="409" y="25427"/>
                    <a:pt x="100" y="25315"/>
                  </a:cubicBezTo>
                  <a:cubicBezTo>
                    <a:pt x="93" y="25312"/>
                    <a:pt x="85" y="25311"/>
                    <a:pt x="78" y="25311"/>
                  </a:cubicBezTo>
                  <a:cubicBezTo>
                    <a:pt x="24" y="25311"/>
                    <a:pt x="0" y="25394"/>
                    <a:pt x="51" y="25428"/>
                  </a:cubicBezTo>
                  <a:cubicBezTo>
                    <a:pt x="417" y="25666"/>
                    <a:pt x="766" y="25769"/>
                    <a:pt x="1098" y="25769"/>
                  </a:cubicBezTo>
                  <a:cubicBezTo>
                    <a:pt x="2632" y="25769"/>
                    <a:pt x="3788" y="23564"/>
                    <a:pt x="4445" y="22356"/>
                  </a:cubicBezTo>
                  <a:cubicBezTo>
                    <a:pt x="5444" y="20514"/>
                    <a:pt x="6160" y="18496"/>
                    <a:pt x="6911" y="16542"/>
                  </a:cubicBezTo>
                  <a:cubicBezTo>
                    <a:pt x="7782" y="14270"/>
                    <a:pt x="7979" y="12054"/>
                    <a:pt x="10347" y="12054"/>
                  </a:cubicBezTo>
                  <a:cubicBezTo>
                    <a:pt x="10630" y="12054"/>
                    <a:pt x="10945" y="12086"/>
                    <a:pt x="11296" y="12153"/>
                  </a:cubicBezTo>
                  <a:cubicBezTo>
                    <a:pt x="11372" y="12168"/>
                    <a:pt x="11447" y="12175"/>
                    <a:pt x="11519" y="12175"/>
                  </a:cubicBezTo>
                  <a:cubicBezTo>
                    <a:pt x="12526" y="12175"/>
                    <a:pt x="13213" y="10847"/>
                    <a:pt x="13534" y="10153"/>
                  </a:cubicBezTo>
                  <a:cubicBezTo>
                    <a:pt x="14937" y="7136"/>
                    <a:pt x="16649" y="7626"/>
                    <a:pt x="19178" y="6772"/>
                  </a:cubicBezTo>
                  <a:cubicBezTo>
                    <a:pt x="19888" y="6529"/>
                    <a:pt x="19995" y="5920"/>
                    <a:pt x="20038" y="5282"/>
                  </a:cubicBezTo>
                  <a:cubicBezTo>
                    <a:pt x="20162" y="3492"/>
                    <a:pt x="20751" y="2040"/>
                    <a:pt x="21072" y="230"/>
                  </a:cubicBezTo>
                  <a:cubicBezTo>
                    <a:pt x="21098" y="91"/>
                    <a:pt x="20979" y="0"/>
                    <a:pt x="2087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6587;p57">
              <a:extLst>
                <a:ext uri="{FF2B5EF4-FFF2-40B4-BE49-F238E27FC236}">
                  <a16:creationId xmlns:a16="http://schemas.microsoft.com/office/drawing/2014/main" id="{DB2C07D4-396E-46DF-B3E2-FB060D7F3A41}"/>
                </a:ext>
              </a:extLst>
            </p:cNvPr>
            <p:cNvSpPr/>
            <p:nvPr/>
          </p:nvSpPr>
          <p:spPr>
            <a:xfrm>
              <a:off x="5768900" y="1995950"/>
              <a:ext cx="164800" cy="211150"/>
            </a:xfrm>
            <a:custGeom>
              <a:avLst/>
              <a:gdLst/>
              <a:ahLst/>
              <a:cxnLst/>
              <a:rect l="l" t="t" r="r" b="b"/>
              <a:pathLst>
                <a:path w="6592" h="8446" extrusionOk="0">
                  <a:moveTo>
                    <a:pt x="6591" y="1"/>
                  </a:moveTo>
                  <a:lnTo>
                    <a:pt x="6591" y="1"/>
                  </a:lnTo>
                  <a:cubicBezTo>
                    <a:pt x="6233" y="442"/>
                    <a:pt x="5875" y="887"/>
                    <a:pt x="5517" y="1329"/>
                  </a:cubicBezTo>
                  <a:cubicBezTo>
                    <a:pt x="3797" y="3477"/>
                    <a:pt x="2102" y="5648"/>
                    <a:pt x="413" y="7825"/>
                  </a:cubicBezTo>
                  <a:cubicBezTo>
                    <a:pt x="277" y="8032"/>
                    <a:pt x="139" y="8240"/>
                    <a:pt x="0" y="8445"/>
                  </a:cubicBezTo>
                  <a:cubicBezTo>
                    <a:pt x="2223" y="5651"/>
                    <a:pt x="4429" y="2842"/>
                    <a:pt x="659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6588;p57">
              <a:extLst>
                <a:ext uri="{FF2B5EF4-FFF2-40B4-BE49-F238E27FC236}">
                  <a16:creationId xmlns:a16="http://schemas.microsoft.com/office/drawing/2014/main" id="{DA06C9B0-FA9B-4B3D-8064-59E784038AB0}"/>
                </a:ext>
              </a:extLst>
            </p:cNvPr>
            <p:cNvSpPr/>
            <p:nvPr/>
          </p:nvSpPr>
          <p:spPr>
            <a:xfrm>
              <a:off x="5705950" y="2238400"/>
              <a:ext cx="36900" cy="47575"/>
            </a:xfrm>
            <a:custGeom>
              <a:avLst/>
              <a:gdLst/>
              <a:ahLst/>
              <a:cxnLst/>
              <a:rect l="l" t="t" r="r" b="b"/>
              <a:pathLst>
                <a:path w="1476" h="1903" extrusionOk="0">
                  <a:moveTo>
                    <a:pt x="1476" y="0"/>
                  </a:moveTo>
                  <a:lnTo>
                    <a:pt x="1476" y="0"/>
                  </a:lnTo>
                  <a:cubicBezTo>
                    <a:pt x="985" y="635"/>
                    <a:pt x="494" y="1271"/>
                    <a:pt x="1" y="1903"/>
                  </a:cubicBezTo>
                  <a:cubicBezTo>
                    <a:pt x="425" y="1377"/>
                    <a:pt x="847" y="846"/>
                    <a:pt x="1268" y="318"/>
                  </a:cubicBezTo>
                  <a:lnTo>
                    <a:pt x="1476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6589;p57">
              <a:extLst>
                <a:ext uri="{FF2B5EF4-FFF2-40B4-BE49-F238E27FC236}">
                  <a16:creationId xmlns:a16="http://schemas.microsoft.com/office/drawing/2014/main" id="{6F74BE20-B53C-414B-BF8D-0D730E958BFA}"/>
                </a:ext>
              </a:extLst>
            </p:cNvPr>
            <p:cNvSpPr/>
            <p:nvPr/>
          </p:nvSpPr>
          <p:spPr>
            <a:xfrm>
              <a:off x="5166150" y="3442125"/>
              <a:ext cx="4425" cy="5725"/>
            </a:xfrm>
            <a:custGeom>
              <a:avLst/>
              <a:gdLst/>
              <a:ahLst/>
              <a:cxnLst/>
              <a:rect l="l" t="t" r="r" b="b"/>
              <a:pathLst>
                <a:path w="177" h="229" extrusionOk="0">
                  <a:moveTo>
                    <a:pt x="177" y="1"/>
                  </a:moveTo>
                  <a:cubicBezTo>
                    <a:pt x="108" y="76"/>
                    <a:pt x="59" y="151"/>
                    <a:pt x="1" y="229"/>
                  </a:cubicBezTo>
                  <a:cubicBezTo>
                    <a:pt x="59" y="154"/>
                    <a:pt x="119" y="76"/>
                    <a:pt x="17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6590;p57">
              <a:extLst>
                <a:ext uri="{FF2B5EF4-FFF2-40B4-BE49-F238E27FC236}">
                  <a16:creationId xmlns:a16="http://schemas.microsoft.com/office/drawing/2014/main" id="{2E8A53DB-1E64-4B78-96CF-4353DC1D66D1}"/>
                </a:ext>
              </a:extLst>
            </p:cNvPr>
            <p:cNvSpPr/>
            <p:nvPr/>
          </p:nvSpPr>
          <p:spPr>
            <a:xfrm>
              <a:off x="5451900" y="3109550"/>
              <a:ext cx="52075" cy="70600"/>
            </a:xfrm>
            <a:custGeom>
              <a:avLst/>
              <a:gdLst/>
              <a:ahLst/>
              <a:cxnLst/>
              <a:rect l="l" t="t" r="r" b="b"/>
              <a:pathLst>
                <a:path w="2083" h="2824" extrusionOk="0">
                  <a:moveTo>
                    <a:pt x="2082" y="0"/>
                  </a:moveTo>
                  <a:cubicBezTo>
                    <a:pt x="1386" y="942"/>
                    <a:pt x="693" y="1883"/>
                    <a:pt x="0" y="2824"/>
                  </a:cubicBezTo>
                  <a:cubicBezTo>
                    <a:pt x="249" y="2492"/>
                    <a:pt x="500" y="2163"/>
                    <a:pt x="745" y="1831"/>
                  </a:cubicBezTo>
                  <a:cubicBezTo>
                    <a:pt x="1199" y="1224"/>
                    <a:pt x="1637" y="612"/>
                    <a:pt x="2082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6591;p57">
              <a:extLst>
                <a:ext uri="{FF2B5EF4-FFF2-40B4-BE49-F238E27FC236}">
                  <a16:creationId xmlns:a16="http://schemas.microsoft.com/office/drawing/2014/main" id="{2D2F32E7-7308-4526-AB2F-53DEED1E7C01}"/>
                </a:ext>
              </a:extLst>
            </p:cNvPr>
            <p:cNvSpPr/>
            <p:nvPr/>
          </p:nvSpPr>
          <p:spPr>
            <a:xfrm>
              <a:off x="6131925" y="2028500"/>
              <a:ext cx="71475" cy="94575"/>
            </a:xfrm>
            <a:custGeom>
              <a:avLst/>
              <a:gdLst/>
              <a:ahLst/>
              <a:cxnLst/>
              <a:rect l="l" t="t" r="r" b="b"/>
              <a:pathLst>
                <a:path w="2859" h="3783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1898" y="1251"/>
                    <a:pt x="945" y="2513"/>
                    <a:pt x="1" y="3783"/>
                  </a:cubicBezTo>
                  <a:cubicBezTo>
                    <a:pt x="399" y="3260"/>
                    <a:pt x="795" y="2732"/>
                    <a:pt x="1196" y="2212"/>
                  </a:cubicBezTo>
                  <a:cubicBezTo>
                    <a:pt x="1753" y="1488"/>
                    <a:pt x="2308" y="749"/>
                    <a:pt x="2859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6592;p57">
              <a:extLst>
                <a:ext uri="{FF2B5EF4-FFF2-40B4-BE49-F238E27FC236}">
                  <a16:creationId xmlns:a16="http://schemas.microsoft.com/office/drawing/2014/main" id="{0594383A-BDEB-44E2-8636-0EB5C75B7051}"/>
                </a:ext>
              </a:extLst>
            </p:cNvPr>
            <p:cNvSpPr/>
            <p:nvPr/>
          </p:nvSpPr>
          <p:spPr>
            <a:xfrm>
              <a:off x="6257025" y="2090000"/>
              <a:ext cx="175750" cy="248300"/>
            </a:xfrm>
            <a:custGeom>
              <a:avLst/>
              <a:gdLst/>
              <a:ahLst/>
              <a:cxnLst/>
              <a:rect l="l" t="t" r="r" b="b"/>
              <a:pathLst>
                <a:path w="7030" h="9932" extrusionOk="0">
                  <a:moveTo>
                    <a:pt x="7030" y="1"/>
                  </a:moveTo>
                  <a:cubicBezTo>
                    <a:pt x="4631" y="3257"/>
                    <a:pt x="2295" y="6580"/>
                    <a:pt x="0" y="9932"/>
                  </a:cubicBezTo>
                  <a:cubicBezTo>
                    <a:pt x="2295" y="6791"/>
                    <a:pt x="4585" y="3650"/>
                    <a:pt x="6747" y="422"/>
                  </a:cubicBezTo>
                  <a:cubicBezTo>
                    <a:pt x="6842" y="281"/>
                    <a:pt x="6935" y="142"/>
                    <a:pt x="7030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6593;p57">
              <a:extLst>
                <a:ext uri="{FF2B5EF4-FFF2-40B4-BE49-F238E27FC236}">
                  <a16:creationId xmlns:a16="http://schemas.microsoft.com/office/drawing/2014/main" id="{600049F3-0E6B-4012-ABFB-D98CC5442932}"/>
                </a:ext>
              </a:extLst>
            </p:cNvPr>
            <p:cNvSpPr/>
            <p:nvPr/>
          </p:nvSpPr>
          <p:spPr>
            <a:xfrm>
              <a:off x="6294325" y="2124500"/>
              <a:ext cx="299850" cy="401100"/>
            </a:xfrm>
            <a:custGeom>
              <a:avLst/>
              <a:gdLst/>
              <a:ahLst/>
              <a:cxnLst/>
              <a:rect l="l" t="t" r="r" b="b"/>
              <a:pathLst>
                <a:path w="11994" h="16044" extrusionOk="0">
                  <a:moveTo>
                    <a:pt x="11993" y="1"/>
                  </a:moveTo>
                  <a:lnTo>
                    <a:pt x="11993" y="1"/>
                  </a:lnTo>
                  <a:cubicBezTo>
                    <a:pt x="10339" y="1926"/>
                    <a:pt x="8690" y="3849"/>
                    <a:pt x="7253" y="5858"/>
                  </a:cubicBezTo>
                  <a:cubicBezTo>
                    <a:pt x="4807" y="9274"/>
                    <a:pt x="2382" y="12648"/>
                    <a:pt x="1" y="16044"/>
                  </a:cubicBezTo>
                  <a:cubicBezTo>
                    <a:pt x="2128" y="13122"/>
                    <a:pt x="4328" y="10252"/>
                    <a:pt x="6496" y="7362"/>
                  </a:cubicBezTo>
                  <a:cubicBezTo>
                    <a:pt x="8341" y="4900"/>
                    <a:pt x="10099" y="2405"/>
                    <a:pt x="1199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6594;p57">
              <a:extLst>
                <a:ext uri="{FF2B5EF4-FFF2-40B4-BE49-F238E27FC236}">
                  <a16:creationId xmlns:a16="http://schemas.microsoft.com/office/drawing/2014/main" id="{0AE00430-B1AB-4883-AD3D-BA64DBD99578}"/>
                </a:ext>
              </a:extLst>
            </p:cNvPr>
            <p:cNvSpPr/>
            <p:nvPr/>
          </p:nvSpPr>
          <p:spPr>
            <a:xfrm>
              <a:off x="6594150" y="2032400"/>
              <a:ext cx="76950" cy="92050"/>
            </a:xfrm>
            <a:custGeom>
              <a:avLst/>
              <a:gdLst/>
              <a:ahLst/>
              <a:cxnLst/>
              <a:rect l="l" t="t" r="r" b="b"/>
              <a:pathLst>
                <a:path w="3078" h="3682" extrusionOk="0">
                  <a:moveTo>
                    <a:pt x="3078" y="1"/>
                  </a:moveTo>
                  <a:lnTo>
                    <a:pt x="3078" y="1"/>
                  </a:lnTo>
                  <a:cubicBezTo>
                    <a:pt x="2858" y="255"/>
                    <a:pt x="2648" y="503"/>
                    <a:pt x="2425" y="754"/>
                  </a:cubicBezTo>
                  <a:cubicBezTo>
                    <a:pt x="1579" y="1707"/>
                    <a:pt x="780" y="2689"/>
                    <a:pt x="0" y="3682"/>
                  </a:cubicBezTo>
                  <a:cubicBezTo>
                    <a:pt x="1045" y="2463"/>
                    <a:pt x="2082" y="1242"/>
                    <a:pt x="307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6595;p57">
              <a:extLst>
                <a:ext uri="{FF2B5EF4-FFF2-40B4-BE49-F238E27FC236}">
                  <a16:creationId xmlns:a16="http://schemas.microsoft.com/office/drawing/2014/main" id="{E8A24353-523E-417F-9078-99BDD2F531AB}"/>
                </a:ext>
              </a:extLst>
            </p:cNvPr>
            <p:cNvSpPr/>
            <p:nvPr/>
          </p:nvSpPr>
          <p:spPr>
            <a:xfrm>
              <a:off x="6161675" y="2525575"/>
              <a:ext cx="132675" cy="194325"/>
            </a:xfrm>
            <a:custGeom>
              <a:avLst/>
              <a:gdLst/>
              <a:ahLst/>
              <a:cxnLst/>
              <a:rect l="l" t="t" r="r" b="b"/>
              <a:pathLst>
                <a:path w="5307" h="7773" extrusionOk="0">
                  <a:moveTo>
                    <a:pt x="5307" y="1"/>
                  </a:moveTo>
                  <a:lnTo>
                    <a:pt x="5307" y="1"/>
                  </a:lnTo>
                  <a:cubicBezTo>
                    <a:pt x="3459" y="2535"/>
                    <a:pt x="1672" y="5116"/>
                    <a:pt x="0" y="7772"/>
                  </a:cubicBezTo>
                  <a:cubicBezTo>
                    <a:pt x="1733" y="5154"/>
                    <a:pt x="3499" y="2564"/>
                    <a:pt x="530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6596;p57">
              <a:extLst>
                <a:ext uri="{FF2B5EF4-FFF2-40B4-BE49-F238E27FC236}">
                  <a16:creationId xmlns:a16="http://schemas.microsoft.com/office/drawing/2014/main" id="{2D2A0977-E3EC-4E29-9DB3-64FE8CC2B4A7}"/>
                </a:ext>
              </a:extLst>
            </p:cNvPr>
            <p:cNvSpPr/>
            <p:nvPr/>
          </p:nvSpPr>
          <p:spPr>
            <a:xfrm>
              <a:off x="6379550" y="3041325"/>
              <a:ext cx="23100" cy="28100"/>
            </a:xfrm>
            <a:custGeom>
              <a:avLst/>
              <a:gdLst/>
              <a:ahLst/>
              <a:cxnLst/>
              <a:rect l="l" t="t" r="r" b="b"/>
              <a:pathLst>
                <a:path w="924" h="1124" extrusionOk="0">
                  <a:moveTo>
                    <a:pt x="691" y="1"/>
                  </a:moveTo>
                  <a:cubicBezTo>
                    <a:pt x="643" y="1"/>
                    <a:pt x="594" y="21"/>
                    <a:pt x="558" y="70"/>
                  </a:cubicBezTo>
                  <a:cubicBezTo>
                    <a:pt x="350" y="408"/>
                    <a:pt x="166" y="706"/>
                    <a:pt x="76" y="867"/>
                  </a:cubicBezTo>
                  <a:cubicBezTo>
                    <a:pt x="0" y="1001"/>
                    <a:pt x="116" y="1124"/>
                    <a:pt x="232" y="1124"/>
                  </a:cubicBezTo>
                  <a:cubicBezTo>
                    <a:pt x="284" y="1124"/>
                    <a:pt x="336" y="1099"/>
                    <a:pt x="371" y="1040"/>
                  </a:cubicBezTo>
                  <a:cubicBezTo>
                    <a:pt x="529" y="778"/>
                    <a:pt x="688" y="515"/>
                    <a:pt x="844" y="252"/>
                  </a:cubicBezTo>
                  <a:cubicBezTo>
                    <a:pt x="924" y="122"/>
                    <a:pt x="808" y="1"/>
                    <a:pt x="69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6597;p57">
              <a:extLst>
                <a:ext uri="{FF2B5EF4-FFF2-40B4-BE49-F238E27FC236}">
                  <a16:creationId xmlns:a16="http://schemas.microsoft.com/office/drawing/2014/main" id="{E3CA5C22-C512-47E7-AF37-A3B0AEC7EF79}"/>
                </a:ext>
              </a:extLst>
            </p:cNvPr>
            <p:cNvSpPr/>
            <p:nvPr/>
          </p:nvSpPr>
          <p:spPr>
            <a:xfrm>
              <a:off x="6393200" y="3039675"/>
              <a:ext cx="2425" cy="3650"/>
            </a:xfrm>
            <a:custGeom>
              <a:avLst/>
              <a:gdLst/>
              <a:ahLst/>
              <a:cxnLst/>
              <a:rect l="l" t="t" r="r" b="b"/>
              <a:pathLst>
                <a:path w="97" h="146" extrusionOk="0">
                  <a:moveTo>
                    <a:pt x="96" y="1"/>
                  </a:moveTo>
                  <a:cubicBezTo>
                    <a:pt x="91" y="9"/>
                    <a:pt x="85" y="18"/>
                    <a:pt x="80" y="26"/>
                  </a:cubicBezTo>
                  <a:lnTo>
                    <a:pt x="80" y="26"/>
                  </a:lnTo>
                  <a:cubicBezTo>
                    <a:pt x="86" y="18"/>
                    <a:pt x="91" y="9"/>
                    <a:pt x="96" y="1"/>
                  </a:cubicBezTo>
                  <a:close/>
                  <a:moveTo>
                    <a:pt x="80" y="26"/>
                  </a:moveTo>
                  <a:lnTo>
                    <a:pt x="80" y="26"/>
                  </a:lnTo>
                  <a:cubicBezTo>
                    <a:pt x="55" y="66"/>
                    <a:pt x="25" y="104"/>
                    <a:pt x="2" y="144"/>
                  </a:cubicBezTo>
                  <a:lnTo>
                    <a:pt x="2" y="144"/>
                  </a:lnTo>
                  <a:cubicBezTo>
                    <a:pt x="5" y="139"/>
                    <a:pt x="10" y="139"/>
                    <a:pt x="12" y="136"/>
                  </a:cubicBezTo>
                  <a:cubicBezTo>
                    <a:pt x="36" y="99"/>
                    <a:pt x="57" y="63"/>
                    <a:pt x="80" y="26"/>
                  </a:cubicBezTo>
                  <a:close/>
                  <a:moveTo>
                    <a:pt x="2" y="144"/>
                  </a:moveTo>
                  <a:cubicBezTo>
                    <a:pt x="1" y="144"/>
                    <a:pt x="1" y="145"/>
                    <a:pt x="1" y="145"/>
                  </a:cubicBezTo>
                  <a:cubicBezTo>
                    <a:pt x="1" y="145"/>
                    <a:pt x="1" y="144"/>
                    <a:pt x="2" y="144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6598;p57">
              <a:extLst>
                <a:ext uri="{FF2B5EF4-FFF2-40B4-BE49-F238E27FC236}">
                  <a16:creationId xmlns:a16="http://schemas.microsoft.com/office/drawing/2014/main" id="{D352DCA3-E9A1-49ED-97B0-C8F201DEB475}"/>
                </a:ext>
              </a:extLst>
            </p:cNvPr>
            <p:cNvSpPr/>
            <p:nvPr/>
          </p:nvSpPr>
          <p:spPr>
            <a:xfrm>
              <a:off x="6013550" y="3351625"/>
              <a:ext cx="475" cy="600"/>
            </a:xfrm>
            <a:custGeom>
              <a:avLst/>
              <a:gdLst/>
              <a:ahLst/>
              <a:cxnLst/>
              <a:rect l="l" t="t" r="r" b="b"/>
              <a:pathLst>
                <a:path w="19" h="24" extrusionOk="0">
                  <a:moveTo>
                    <a:pt x="18" y="0"/>
                  </a:moveTo>
                  <a:cubicBezTo>
                    <a:pt x="8" y="14"/>
                    <a:pt x="1" y="23"/>
                    <a:pt x="1" y="23"/>
                  </a:cubicBezTo>
                  <a:cubicBezTo>
                    <a:pt x="1" y="23"/>
                    <a:pt x="6" y="16"/>
                    <a:pt x="1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6599;p57">
              <a:extLst>
                <a:ext uri="{FF2B5EF4-FFF2-40B4-BE49-F238E27FC236}">
                  <a16:creationId xmlns:a16="http://schemas.microsoft.com/office/drawing/2014/main" id="{BCAA0F82-1FD7-4A64-9775-2C096E60E988}"/>
                </a:ext>
              </a:extLst>
            </p:cNvPr>
            <p:cNvSpPr/>
            <p:nvPr/>
          </p:nvSpPr>
          <p:spPr>
            <a:xfrm>
              <a:off x="6661050" y="2225050"/>
              <a:ext cx="3275" cy="4200"/>
            </a:xfrm>
            <a:custGeom>
              <a:avLst/>
              <a:gdLst/>
              <a:ahLst/>
              <a:cxnLst/>
              <a:rect l="l" t="t" r="r" b="b"/>
              <a:pathLst>
                <a:path w="131" h="168" extrusionOk="0">
                  <a:moveTo>
                    <a:pt x="129" y="0"/>
                  </a:moveTo>
                  <a:cubicBezTo>
                    <a:pt x="128" y="0"/>
                    <a:pt x="118" y="11"/>
                    <a:pt x="102" y="32"/>
                  </a:cubicBezTo>
                  <a:cubicBezTo>
                    <a:pt x="72" y="71"/>
                    <a:pt x="45" y="110"/>
                    <a:pt x="17" y="147"/>
                  </a:cubicBezTo>
                  <a:lnTo>
                    <a:pt x="17" y="147"/>
                  </a:lnTo>
                  <a:cubicBezTo>
                    <a:pt x="97" y="44"/>
                    <a:pt x="130" y="0"/>
                    <a:pt x="129" y="0"/>
                  </a:cubicBezTo>
                  <a:close/>
                  <a:moveTo>
                    <a:pt x="17" y="147"/>
                  </a:moveTo>
                  <a:lnTo>
                    <a:pt x="17" y="147"/>
                  </a:lnTo>
                  <a:cubicBezTo>
                    <a:pt x="12" y="153"/>
                    <a:pt x="6" y="160"/>
                    <a:pt x="0" y="168"/>
                  </a:cubicBezTo>
                  <a:cubicBezTo>
                    <a:pt x="6" y="161"/>
                    <a:pt x="11" y="154"/>
                    <a:pt x="17" y="147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6600;p57">
              <a:extLst>
                <a:ext uri="{FF2B5EF4-FFF2-40B4-BE49-F238E27FC236}">
                  <a16:creationId xmlns:a16="http://schemas.microsoft.com/office/drawing/2014/main" id="{258A5CF5-1F2C-48FE-B18F-68AA2217FF5C}"/>
                </a:ext>
              </a:extLst>
            </p:cNvPr>
            <p:cNvSpPr/>
            <p:nvPr/>
          </p:nvSpPr>
          <p:spPr>
            <a:xfrm>
              <a:off x="4492925" y="1558725"/>
              <a:ext cx="2898050" cy="2460325"/>
            </a:xfrm>
            <a:custGeom>
              <a:avLst/>
              <a:gdLst/>
              <a:ahLst/>
              <a:cxnLst/>
              <a:rect l="l" t="t" r="r" b="b"/>
              <a:pathLst>
                <a:path w="115922" h="98413" extrusionOk="0">
                  <a:moveTo>
                    <a:pt x="61043" y="3433"/>
                  </a:moveTo>
                  <a:cubicBezTo>
                    <a:pt x="61363" y="3488"/>
                    <a:pt x="61675" y="3546"/>
                    <a:pt x="61969" y="3618"/>
                  </a:cubicBezTo>
                  <a:cubicBezTo>
                    <a:pt x="61253" y="4259"/>
                    <a:pt x="60549" y="4917"/>
                    <a:pt x="59853" y="5592"/>
                  </a:cubicBezTo>
                  <a:cubicBezTo>
                    <a:pt x="60275" y="4891"/>
                    <a:pt x="60673" y="4172"/>
                    <a:pt x="61043" y="3433"/>
                  </a:cubicBezTo>
                  <a:close/>
                  <a:moveTo>
                    <a:pt x="59591" y="3190"/>
                  </a:moveTo>
                  <a:cubicBezTo>
                    <a:pt x="59881" y="3251"/>
                    <a:pt x="60186" y="3300"/>
                    <a:pt x="60491" y="3349"/>
                  </a:cubicBezTo>
                  <a:lnTo>
                    <a:pt x="60491" y="3349"/>
                  </a:lnTo>
                  <a:cubicBezTo>
                    <a:pt x="59606" y="4142"/>
                    <a:pt x="58747" y="4961"/>
                    <a:pt x="57919" y="5800"/>
                  </a:cubicBezTo>
                  <a:cubicBezTo>
                    <a:pt x="58493" y="4943"/>
                    <a:pt x="59054" y="4077"/>
                    <a:pt x="59591" y="3190"/>
                  </a:cubicBezTo>
                  <a:close/>
                  <a:moveTo>
                    <a:pt x="65678" y="2890"/>
                  </a:moveTo>
                  <a:cubicBezTo>
                    <a:pt x="65824" y="2890"/>
                    <a:pt x="65972" y="2906"/>
                    <a:pt x="66121" y="2939"/>
                  </a:cubicBezTo>
                  <a:cubicBezTo>
                    <a:pt x="64747" y="4140"/>
                    <a:pt x="63471" y="5523"/>
                    <a:pt x="62261" y="7001"/>
                  </a:cubicBezTo>
                  <a:cubicBezTo>
                    <a:pt x="62833" y="6049"/>
                    <a:pt x="63378" y="5087"/>
                    <a:pt x="63860" y="4114"/>
                  </a:cubicBezTo>
                  <a:cubicBezTo>
                    <a:pt x="63909" y="4028"/>
                    <a:pt x="63870" y="3917"/>
                    <a:pt x="63776" y="3881"/>
                  </a:cubicBezTo>
                  <a:lnTo>
                    <a:pt x="63776" y="3881"/>
                  </a:lnTo>
                  <a:cubicBezTo>
                    <a:pt x="64389" y="3222"/>
                    <a:pt x="65021" y="2890"/>
                    <a:pt x="65678" y="2890"/>
                  </a:cubicBezTo>
                  <a:close/>
                  <a:moveTo>
                    <a:pt x="58505" y="4354"/>
                  </a:moveTo>
                  <a:lnTo>
                    <a:pt x="58505" y="4354"/>
                  </a:lnTo>
                  <a:cubicBezTo>
                    <a:pt x="57985" y="5220"/>
                    <a:pt x="57431" y="6063"/>
                    <a:pt x="56865" y="6897"/>
                  </a:cubicBezTo>
                  <a:cubicBezTo>
                    <a:pt x="56380" y="7411"/>
                    <a:pt x="55904" y="7934"/>
                    <a:pt x="55436" y="8462"/>
                  </a:cubicBezTo>
                  <a:cubicBezTo>
                    <a:pt x="56724" y="6788"/>
                    <a:pt x="58095" y="5035"/>
                    <a:pt x="58505" y="4354"/>
                  </a:cubicBezTo>
                  <a:close/>
                  <a:moveTo>
                    <a:pt x="69051" y="7732"/>
                  </a:moveTo>
                  <a:cubicBezTo>
                    <a:pt x="69092" y="8159"/>
                    <a:pt x="69201" y="8578"/>
                    <a:pt x="69377" y="8970"/>
                  </a:cubicBezTo>
                  <a:cubicBezTo>
                    <a:pt x="68638" y="9626"/>
                    <a:pt x="67920" y="10304"/>
                    <a:pt x="67221" y="11006"/>
                  </a:cubicBezTo>
                  <a:cubicBezTo>
                    <a:pt x="67870" y="9946"/>
                    <a:pt x="68488" y="8861"/>
                    <a:pt x="69051" y="7732"/>
                  </a:cubicBezTo>
                  <a:close/>
                  <a:moveTo>
                    <a:pt x="84084" y="7608"/>
                  </a:moveTo>
                  <a:cubicBezTo>
                    <a:pt x="84373" y="7711"/>
                    <a:pt x="84656" y="7833"/>
                    <a:pt x="84927" y="7977"/>
                  </a:cubicBezTo>
                  <a:cubicBezTo>
                    <a:pt x="84904" y="7980"/>
                    <a:pt x="84884" y="7992"/>
                    <a:pt x="84866" y="8006"/>
                  </a:cubicBezTo>
                  <a:cubicBezTo>
                    <a:pt x="83931" y="9060"/>
                    <a:pt x="83019" y="10125"/>
                    <a:pt x="82109" y="11190"/>
                  </a:cubicBezTo>
                  <a:cubicBezTo>
                    <a:pt x="82857" y="10047"/>
                    <a:pt x="83518" y="8849"/>
                    <a:pt x="84084" y="7608"/>
                  </a:cubicBezTo>
                  <a:close/>
                  <a:moveTo>
                    <a:pt x="87444" y="9709"/>
                  </a:moveTo>
                  <a:cubicBezTo>
                    <a:pt x="87779" y="9955"/>
                    <a:pt x="88143" y="10163"/>
                    <a:pt x="88524" y="10333"/>
                  </a:cubicBezTo>
                  <a:cubicBezTo>
                    <a:pt x="88019" y="10867"/>
                    <a:pt x="87537" y="11427"/>
                    <a:pt x="87043" y="11973"/>
                  </a:cubicBezTo>
                  <a:cubicBezTo>
                    <a:pt x="87358" y="11407"/>
                    <a:pt x="87672" y="10838"/>
                    <a:pt x="87961" y="10255"/>
                  </a:cubicBezTo>
                  <a:cubicBezTo>
                    <a:pt x="88024" y="10128"/>
                    <a:pt x="87927" y="10002"/>
                    <a:pt x="87813" y="10002"/>
                  </a:cubicBezTo>
                  <a:cubicBezTo>
                    <a:pt x="87775" y="10002"/>
                    <a:pt x="87735" y="10016"/>
                    <a:pt x="87698" y="10050"/>
                  </a:cubicBezTo>
                  <a:cubicBezTo>
                    <a:pt x="86997" y="10697"/>
                    <a:pt x="86350" y="11413"/>
                    <a:pt x="85721" y="12152"/>
                  </a:cubicBezTo>
                  <a:cubicBezTo>
                    <a:pt x="86292" y="11338"/>
                    <a:pt x="86876" y="10529"/>
                    <a:pt x="87444" y="9709"/>
                  </a:cubicBezTo>
                  <a:close/>
                  <a:moveTo>
                    <a:pt x="72219" y="7833"/>
                  </a:moveTo>
                  <a:cubicBezTo>
                    <a:pt x="72233" y="7833"/>
                    <a:pt x="72247" y="7833"/>
                    <a:pt x="72262" y="7833"/>
                  </a:cubicBezTo>
                  <a:cubicBezTo>
                    <a:pt x="70729" y="9279"/>
                    <a:pt x="69250" y="10772"/>
                    <a:pt x="67830" y="12310"/>
                  </a:cubicBezTo>
                  <a:cubicBezTo>
                    <a:pt x="68442" y="11366"/>
                    <a:pt x="69040" y="10414"/>
                    <a:pt x="69626" y="9452"/>
                  </a:cubicBezTo>
                  <a:cubicBezTo>
                    <a:pt x="69654" y="9474"/>
                    <a:pt x="69686" y="9484"/>
                    <a:pt x="69718" y="9484"/>
                  </a:cubicBezTo>
                  <a:cubicBezTo>
                    <a:pt x="69767" y="9484"/>
                    <a:pt x="69816" y="9463"/>
                    <a:pt x="69854" y="9426"/>
                  </a:cubicBezTo>
                  <a:lnTo>
                    <a:pt x="69854" y="9429"/>
                  </a:lnTo>
                  <a:cubicBezTo>
                    <a:pt x="69888" y="9453"/>
                    <a:pt x="69931" y="9467"/>
                    <a:pt x="69973" y="9467"/>
                  </a:cubicBezTo>
                  <a:cubicBezTo>
                    <a:pt x="70036" y="9467"/>
                    <a:pt x="70096" y="9435"/>
                    <a:pt x="70122" y="9357"/>
                  </a:cubicBezTo>
                  <a:cubicBezTo>
                    <a:pt x="70540" y="8021"/>
                    <a:pt x="71319" y="7833"/>
                    <a:pt x="72219" y="7833"/>
                  </a:cubicBezTo>
                  <a:close/>
                  <a:moveTo>
                    <a:pt x="88876" y="10483"/>
                  </a:moveTo>
                  <a:cubicBezTo>
                    <a:pt x="89237" y="10630"/>
                    <a:pt x="89610" y="10766"/>
                    <a:pt x="89982" y="10905"/>
                  </a:cubicBezTo>
                  <a:cubicBezTo>
                    <a:pt x="89102" y="11704"/>
                    <a:pt x="88256" y="12544"/>
                    <a:pt x="87430" y="13402"/>
                  </a:cubicBezTo>
                  <a:cubicBezTo>
                    <a:pt x="87970" y="12458"/>
                    <a:pt x="88452" y="11482"/>
                    <a:pt x="88876" y="10483"/>
                  </a:cubicBezTo>
                  <a:close/>
                  <a:moveTo>
                    <a:pt x="104289" y="11818"/>
                  </a:moveTo>
                  <a:cubicBezTo>
                    <a:pt x="104309" y="11818"/>
                    <a:pt x="104330" y="11819"/>
                    <a:pt x="104351" y="11820"/>
                  </a:cubicBezTo>
                  <a:cubicBezTo>
                    <a:pt x="103669" y="12539"/>
                    <a:pt x="103026" y="13286"/>
                    <a:pt x="102393" y="14046"/>
                  </a:cubicBezTo>
                  <a:cubicBezTo>
                    <a:pt x="102720" y="13523"/>
                    <a:pt x="103002" y="12998"/>
                    <a:pt x="103282" y="12443"/>
                  </a:cubicBezTo>
                  <a:cubicBezTo>
                    <a:pt x="103511" y="11992"/>
                    <a:pt x="103868" y="11818"/>
                    <a:pt x="104289" y="11818"/>
                  </a:cubicBezTo>
                  <a:close/>
                  <a:moveTo>
                    <a:pt x="55404" y="8959"/>
                  </a:moveTo>
                  <a:cubicBezTo>
                    <a:pt x="54042" y="10812"/>
                    <a:pt x="52592" y="12608"/>
                    <a:pt x="51109" y="14375"/>
                  </a:cubicBezTo>
                  <a:cubicBezTo>
                    <a:pt x="52047" y="13119"/>
                    <a:pt x="52997" y="11872"/>
                    <a:pt x="53981" y="10648"/>
                  </a:cubicBezTo>
                  <a:cubicBezTo>
                    <a:pt x="54440" y="10073"/>
                    <a:pt x="54919" y="9513"/>
                    <a:pt x="55404" y="8959"/>
                  </a:cubicBezTo>
                  <a:close/>
                  <a:moveTo>
                    <a:pt x="102055" y="14949"/>
                  </a:moveTo>
                  <a:lnTo>
                    <a:pt x="102055" y="14949"/>
                  </a:lnTo>
                  <a:cubicBezTo>
                    <a:pt x="102054" y="14951"/>
                    <a:pt x="102053" y="14953"/>
                    <a:pt x="102051" y="14955"/>
                  </a:cubicBezTo>
                  <a:lnTo>
                    <a:pt x="102051" y="14955"/>
                  </a:lnTo>
                  <a:cubicBezTo>
                    <a:pt x="102053" y="14953"/>
                    <a:pt x="102054" y="14951"/>
                    <a:pt x="102055" y="14949"/>
                  </a:cubicBezTo>
                  <a:close/>
                  <a:moveTo>
                    <a:pt x="50733" y="10997"/>
                  </a:moveTo>
                  <a:cubicBezTo>
                    <a:pt x="49674" y="12443"/>
                    <a:pt x="48568" y="13858"/>
                    <a:pt x="47445" y="15249"/>
                  </a:cubicBezTo>
                  <a:lnTo>
                    <a:pt x="47442" y="15249"/>
                  </a:lnTo>
                  <a:cubicBezTo>
                    <a:pt x="48528" y="13823"/>
                    <a:pt x="49625" y="12406"/>
                    <a:pt x="50733" y="10997"/>
                  </a:cubicBezTo>
                  <a:close/>
                  <a:moveTo>
                    <a:pt x="86929" y="11333"/>
                  </a:moveTo>
                  <a:cubicBezTo>
                    <a:pt x="87008" y="11333"/>
                    <a:pt x="86834" y="11743"/>
                    <a:pt x="86220" y="12839"/>
                  </a:cubicBezTo>
                  <a:lnTo>
                    <a:pt x="86217" y="12839"/>
                  </a:lnTo>
                  <a:cubicBezTo>
                    <a:pt x="86191" y="12888"/>
                    <a:pt x="86160" y="12934"/>
                    <a:pt x="86134" y="12983"/>
                  </a:cubicBezTo>
                  <a:cubicBezTo>
                    <a:pt x="85366" y="13849"/>
                    <a:pt x="84615" y="14733"/>
                    <a:pt x="83876" y="15628"/>
                  </a:cubicBezTo>
                  <a:cubicBezTo>
                    <a:pt x="84061" y="15327"/>
                    <a:pt x="84254" y="15030"/>
                    <a:pt x="84436" y="14724"/>
                  </a:cubicBezTo>
                  <a:cubicBezTo>
                    <a:pt x="84900" y="13954"/>
                    <a:pt x="86727" y="11333"/>
                    <a:pt x="86929" y="11333"/>
                  </a:cubicBezTo>
                  <a:close/>
                  <a:moveTo>
                    <a:pt x="85135" y="8078"/>
                  </a:moveTo>
                  <a:cubicBezTo>
                    <a:pt x="85810" y="8459"/>
                    <a:pt x="86471" y="8953"/>
                    <a:pt x="87141" y="9478"/>
                  </a:cubicBezTo>
                  <a:cubicBezTo>
                    <a:pt x="84756" y="11429"/>
                    <a:pt x="82818" y="13748"/>
                    <a:pt x="81039" y="16204"/>
                  </a:cubicBezTo>
                  <a:lnTo>
                    <a:pt x="81039" y="16204"/>
                  </a:lnTo>
                  <a:cubicBezTo>
                    <a:pt x="82739" y="13791"/>
                    <a:pt x="84376" y="11342"/>
                    <a:pt x="85914" y="8837"/>
                  </a:cubicBezTo>
                  <a:cubicBezTo>
                    <a:pt x="85990" y="8714"/>
                    <a:pt x="85878" y="8583"/>
                    <a:pt x="85762" y="8583"/>
                  </a:cubicBezTo>
                  <a:cubicBezTo>
                    <a:pt x="85723" y="8583"/>
                    <a:pt x="85684" y="8598"/>
                    <a:pt x="85652" y="8632"/>
                  </a:cubicBezTo>
                  <a:cubicBezTo>
                    <a:pt x="84615" y="9721"/>
                    <a:pt x="83610" y="10835"/>
                    <a:pt x="82635" y="11978"/>
                  </a:cubicBezTo>
                  <a:cubicBezTo>
                    <a:pt x="83509" y="10760"/>
                    <a:pt x="84347" y="9510"/>
                    <a:pt x="85123" y="8205"/>
                  </a:cubicBezTo>
                  <a:lnTo>
                    <a:pt x="85123" y="8202"/>
                  </a:lnTo>
                  <a:cubicBezTo>
                    <a:pt x="85146" y="8165"/>
                    <a:pt x="85149" y="8119"/>
                    <a:pt x="85135" y="8078"/>
                  </a:cubicBezTo>
                  <a:close/>
                  <a:moveTo>
                    <a:pt x="103692" y="12878"/>
                  </a:moveTo>
                  <a:lnTo>
                    <a:pt x="103692" y="12878"/>
                  </a:lnTo>
                  <a:cubicBezTo>
                    <a:pt x="103709" y="12878"/>
                    <a:pt x="103679" y="12942"/>
                    <a:pt x="103588" y="13093"/>
                  </a:cubicBezTo>
                  <a:cubicBezTo>
                    <a:pt x="102616" y="14710"/>
                    <a:pt x="101351" y="16156"/>
                    <a:pt x="100066" y="17556"/>
                  </a:cubicBezTo>
                  <a:cubicBezTo>
                    <a:pt x="100723" y="16680"/>
                    <a:pt x="101380" y="15807"/>
                    <a:pt x="102051" y="14955"/>
                  </a:cubicBezTo>
                  <a:lnTo>
                    <a:pt x="102051" y="14955"/>
                  </a:lnTo>
                  <a:cubicBezTo>
                    <a:pt x="102040" y="14969"/>
                    <a:pt x="102035" y="14975"/>
                    <a:pt x="102034" y="14975"/>
                  </a:cubicBezTo>
                  <a:cubicBezTo>
                    <a:pt x="102025" y="14975"/>
                    <a:pt x="103600" y="12878"/>
                    <a:pt x="103692" y="12878"/>
                  </a:cubicBezTo>
                  <a:close/>
                  <a:moveTo>
                    <a:pt x="111392" y="17729"/>
                  </a:moveTo>
                  <a:cubicBezTo>
                    <a:pt x="111513" y="17854"/>
                    <a:pt x="111643" y="17975"/>
                    <a:pt x="111767" y="18099"/>
                  </a:cubicBezTo>
                  <a:cubicBezTo>
                    <a:pt x="110771" y="19136"/>
                    <a:pt x="110258" y="19642"/>
                    <a:pt x="110167" y="19642"/>
                  </a:cubicBezTo>
                  <a:cubicBezTo>
                    <a:pt x="110064" y="19642"/>
                    <a:pt x="110501" y="18993"/>
                    <a:pt x="111389" y="17729"/>
                  </a:cubicBezTo>
                  <a:close/>
                  <a:moveTo>
                    <a:pt x="107154" y="13298"/>
                  </a:moveTo>
                  <a:cubicBezTo>
                    <a:pt x="108193" y="14150"/>
                    <a:pt x="109085" y="15108"/>
                    <a:pt x="109328" y="15397"/>
                  </a:cubicBezTo>
                  <a:cubicBezTo>
                    <a:pt x="109946" y="16133"/>
                    <a:pt x="110535" y="16814"/>
                    <a:pt x="111144" y="17464"/>
                  </a:cubicBezTo>
                  <a:cubicBezTo>
                    <a:pt x="110730" y="17777"/>
                    <a:pt x="110330" y="18111"/>
                    <a:pt x="109930" y="18448"/>
                  </a:cubicBezTo>
                  <a:lnTo>
                    <a:pt x="109930" y="18448"/>
                  </a:lnTo>
                  <a:cubicBezTo>
                    <a:pt x="110079" y="18071"/>
                    <a:pt x="110229" y="17696"/>
                    <a:pt x="110350" y="17302"/>
                  </a:cubicBezTo>
                  <a:cubicBezTo>
                    <a:pt x="110385" y="17185"/>
                    <a:pt x="110281" y="17087"/>
                    <a:pt x="110176" y="17087"/>
                  </a:cubicBezTo>
                  <a:cubicBezTo>
                    <a:pt x="110136" y="17087"/>
                    <a:pt x="110096" y="17101"/>
                    <a:pt x="110064" y="17135"/>
                  </a:cubicBezTo>
                  <a:cubicBezTo>
                    <a:pt x="109334" y="17903"/>
                    <a:pt x="108638" y="18699"/>
                    <a:pt x="107936" y="19490"/>
                  </a:cubicBezTo>
                  <a:cubicBezTo>
                    <a:pt x="108606" y="18483"/>
                    <a:pt x="109247" y="17455"/>
                    <a:pt x="109853" y="16396"/>
                  </a:cubicBezTo>
                  <a:cubicBezTo>
                    <a:pt x="109923" y="16270"/>
                    <a:pt x="109820" y="16154"/>
                    <a:pt x="109707" y="16154"/>
                  </a:cubicBezTo>
                  <a:cubicBezTo>
                    <a:pt x="109669" y="16154"/>
                    <a:pt x="109630" y="16167"/>
                    <a:pt x="109596" y="16196"/>
                  </a:cubicBezTo>
                  <a:cubicBezTo>
                    <a:pt x="108603" y="17063"/>
                    <a:pt x="107676" y="18001"/>
                    <a:pt x="106782" y="18977"/>
                  </a:cubicBezTo>
                  <a:cubicBezTo>
                    <a:pt x="107570" y="17750"/>
                    <a:pt x="108291" y="16479"/>
                    <a:pt x="108903" y="15134"/>
                  </a:cubicBezTo>
                  <a:cubicBezTo>
                    <a:pt x="108968" y="15013"/>
                    <a:pt x="108870" y="14896"/>
                    <a:pt x="108762" y="14896"/>
                  </a:cubicBezTo>
                  <a:cubicBezTo>
                    <a:pt x="108726" y="14896"/>
                    <a:pt x="108688" y="14909"/>
                    <a:pt x="108655" y="14941"/>
                  </a:cubicBezTo>
                  <a:cubicBezTo>
                    <a:pt x="108011" y="15463"/>
                    <a:pt x="107405" y="16023"/>
                    <a:pt x="106813" y="16598"/>
                  </a:cubicBezTo>
                  <a:cubicBezTo>
                    <a:pt x="107220" y="15919"/>
                    <a:pt x="107616" y="15229"/>
                    <a:pt x="107977" y="14513"/>
                  </a:cubicBezTo>
                  <a:cubicBezTo>
                    <a:pt x="108041" y="14384"/>
                    <a:pt x="107931" y="14239"/>
                    <a:pt x="107814" y="14239"/>
                  </a:cubicBezTo>
                  <a:cubicBezTo>
                    <a:pt x="107773" y="14239"/>
                    <a:pt x="107732" y="14256"/>
                    <a:pt x="107697" y="14297"/>
                  </a:cubicBezTo>
                  <a:cubicBezTo>
                    <a:pt x="106042" y="16162"/>
                    <a:pt x="104229" y="18050"/>
                    <a:pt x="102454" y="19973"/>
                  </a:cubicBezTo>
                  <a:cubicBezTo>
                    <a:pt x="104227" y="17923"/>
                    <a:pt x="105910" y="15801"/>
                    <a:pt x="107154" y="13298"/>
                  </a:cubicBezTo>
                  <a:close/>
                  <a:moveTo>
                    <a:pt x="112036" y="18362"/>
                  </a:moveTo>
                  <a:cubicBezTo>
                    <a:pt x="112247" y="18567"/>
                    <a:pt x="112469" y="18774"/>
                    <a:pt x="112691" y="18977"/>
                  </a:cubicBezTo>
                  <a:cubicBezTo>
                    <a:pt x="112687" y="18976"/>
                    <a:pt x="112683" y="18976"/>
                    <a:pt x="112678" y="18976"/>
                  </a:cubicBezTo>
                  <a:cubicBezTo>
                    <a:pt x="112657" y="18976"/>
                    <a:pt x="112635" y="18982"/>
                    <a:pt x="112616" y="18994"/>
                  </a:cubicBezTo>
                  <a:cubicBezTo>
                    <a:pt x="111554" y="19788"/>
                    <a:pt x="111816" y="19577"/>
                    <a:pt x="110806" y="20446"/>
                  </a:cubicBezTo>
                  <a:cubicBezTo>
                    <a:pt x="111178" y="20123"/>
                    <a:pt x="111770" y="18887"/>
                    <a:pt x="112033" y="18365"/>
                  </a:cubicBezTo>
                  <a:lnTo>
                    <a:pt x="112036" y="18362"/>
                  </a:lnTo>
                  <a:close/>
                  <a:moveTo>
                    <a:pt x="58309" y="7680"/>
                  </a:moveTo>
                  <a:cubicBezTo>
                    <a:pt x="55220" y="12345"/>
                    <a:pt x="50950" y="16439"/>
                    <a:pt x="47459" y="20712"/>
                  </a:cubicBezTo>
                  <a:cubicBezTo>
                    <a:pt x="50846" y="16147"/>
                    <a:pt x="54437" y="11756"/>
                    <a:pt x="58309" y="7680"/>
                  </a:cubicBezTo>
                  <a:close/>
                  <a:moveTo>
                    <a:pt x="64978" y="14060"/>
                  </a:moveTo>
                  <a:lnTo>
                    <a:pt x="64978" y="14060"/>
                  </a:lnTo>
                  <a:cubicBezTo>
                    <a:pt x="63321" y="16430"/>
                    <a:pt x="61482" y="18685"/>
                    <a:pt x="59671" y="20948"/>
                  </a:cubicBezTo>
                  <a:cubicBezTo>
                    <a:pt x="60959" y="19104"/>
                    <a:pt x="62275" y="17279"/>
                    <a:pt x="63658" y="15501"/>
                  </a:cubicBezTo>
                  <a:cubicBezTo>
                    <a:pt x="63999" y="15062"/>
                    <a:pt x="64464" y="14568"/>
                    <a:pt x="64978" y="14060"/>
                  </a:cubicBezTo>
                  <a:close/>
                  <a:moveTo>
                    <a:pt x="112876" y="19132"/>
                  </a:moveTo>
                  <a:cubicBezTo>
                    <a:pt x="113118" y="19346"/>
                    <a:pt x="113352" y="19557"/>
                    <a:pt x="113618" y="19765"/>
                  </a:cubicBezTo>
                  <a:cubicBezTo>
                    <a:pt x="113962" y="20039"/>
                    <a:pt x="114132" y="20339"/>
                    <a:pt x="114187" y="20639"/>
                  </a:cubicBezTo>
                  <a:cubicBezTo>
                    <a:pt x="113634" y="21001"/>
                    <a:pt x="113032" y="21425"/>
                    <a:pt x="112783" y="21425"/>
                  </a:cubicBezTo>
                  <a:cubicBezTo>
                    <a:pt x="112568" y="21425"/>
                    <a:pt x="112613" y="21113"/>
                    <a:pt x="113170" y="20180"/>
                  </a:cubicBezTo>
                  <a:cubicBezTo>
                    <a:pt x="113251" y="20044"/>
                    <a:pt x="113137" y="19922"/>
                    <a:pt x="113014" y="19922"/>
                  </a:cubicBezTo>
                  <a:cubicBezTo>
                    <a:pt x="112973" y="19922"/>
                    <a:pt x="112930" y="19936"/>
                    <a:pt x="112893" y="19967"/>
                  </a:cubicBezTo>
                  <a:cubicBezTo>
                    <a:pt x="112069" y="20670"/>
                    <a:pt x="111717" y="20928"/>
                    <a:pt x="111637" y="20928"/>
                  </a:cubicBezTo>
                  <a:cubicBezTo>
                    <a:pt x="111470" y="20928"/>
                    <a:pt x="112479" y="19808"/>
                    <a:pt x="112856" y="19236"/>
                  </a:cubicBezTo>
                  <a:cubicBezTo>
                    <a:pt x="112876" y="19205"/>
                    <a:pt x="112882" y="19167"/>
                    <a:pt x="112876" y="19132"/>
                  </a:cubicBezTo>
                  <a:close/>
                  <a:moveTo>
                    <a:pt x="112032" y="19730"/>
                  </a:moveTo>
                  <a:cubicBezTo>
                    <a:pt x="112106" y="19730"/>
                    <a:pt x="111824" y="20149"/>
                    <a:pt x="110846" y="21384"/>
                  </a:cubicBezTo>
                  <a:cubicBezTo>
                    <a:pt x="110835" y="21402"/>
                    <a:pt x="110829" y="21425"/>
                    <a:pt x="110826" y="21448"/>
                  </a:cubicBezTo>
                  <a:cubicBezTo>
                    <a:pt x="110688" y="21370"/>
                    <a:pt x="110546" y="21304"/>
                    <a:pt x="110402" y="21249"/>
                  </a:cubicBezTo>
                  <a:cubicBezTo>
                    <a:pt x="110972" y="20708"/>
                    <a:pt x="111918" y="19730"/>
                    <a:pt x="112032" y="19730"/>
                  </a:cubicBezTo>
                  <a:close/>
                  <a:moveTo>
                    <a:pt x="112314" y="20826"/>
                  </a:moveTo>
                  <a:cubicBezTo>
                    <a:pt x="112392" y="20826"/>
                    <a:pt x="112197" y="21153"/>
                    <a:pt x="111767" y="22051"/>
                  </a:cubicBezTo>
                  <a:cubicBezTo>
                    <a:pt x="111701" y="22019"/>
                    <a:pt x="111637" y="21982"/>
                    <a:pt x="111574" y="21942"/>
                  </a:cubicBezTo>
                  <a:cubicBezTo>
                    <a:pt x="111375" y="21806"/>
                    <a:pt x="111233" y="21711"/>
                    <a:pt x="111112" y="21630"/>
                  </a:cubicBezTo>
                  <a:lnTo>
                    <a:pt x="111115" y="21630"/>
                  </a:lnTo>
                  <a:cubicBezTo>
                    <a:pt x="111847" y="21190"/>
                    <a:pt x="112232" y="20826"/>
                    <a:pt x="112314" y="20826"/>
                  </a:cubicBezTo>
                  <a:close/>
                  <a:moveTo>
                    <a:pt x="113767" y="21222"/>
                  </a:moveTo>
                  <a:cubicBezTo>
                    <a:pt x="113905" y="21222"/>
                    <a:pt x="113920" y="21384"/>
                    <a:pt x="113742" y="21817"/>
                  </a:cubicBezTo>
                  <a:cubicBezTo>
                    <a:pt x="113422" y="22108"/>
                    <a:pt x="113009" y="22264"/>
                    <a:pt x="112587" y="22264"/>
                  </a:cubicBezTo>
                  <a:cubicBezTo>
                    <a:pt x="112438" y="22264"/>
                    <a:pt x="112288" y="22244"/>
                    <a:pt x="112140" y="22204"/>
                  </a:cubicBezTo>
                  <a:lnTo>
                    <a:pt x="112143" y="22204"/>
                  </a:lnTo>
                  <a:cubicBezTo>
                    <a:pt x="112813" y="21792"/>
                    <a:pt x="113507" y="21222"/>
                    <a:pt x="113767" y="21222"/>
                  </a:cubicBezTo>
                  <a:close/>
                  <a:moveTo>
                    <a:pt x="109609" y="18024"/>
                  </a:moveTo>
                  <a:cubicBezTo>
                    <a:pt x="109711" y="18024"/>
                    <a:pt x="109671" y="18268"/>
                    <a:pt x="109397" y="18907"/>
                  </a:cubicBezTo>
                  <a:cubicBezTo>
                    <a:pt x="108107" y="20048"/>
                    <a:pt x="106888" y="21298"/>
                    <a:pt x="105725" y="22608"/>
                  </a:cubicBezTo>
                  <a:cubicBezTo>
                    <a:pt x="105910" y="22363"/>
                    <a:pt x="106094" y="22123"/>
                    <a:pt x="106273" y="21875"/>
                  </a:cubicBezTo>
                  <a:cubicBezTo>
                    <a:pt x="106689" y="21393"/>
                    <a:pt x="107093" y="20899"/>
                    <a:pt x="107512" y="20420"/>
                  </a:cubicBezTo>
                  <a:cubicBezTo>
                    <a:pt x="107964" y="19902"/>
                    <a:pt x="109329" y="18024"/>
                    <a:pt x="109609" y="18024"/>
                  </a:cubicBezTo>
                  <a:close/>
                  <a:moveTo>
                    <a:pt x="63918" y="17279"/>
                  </a:moveTo>
                  <a:lnTo>
                    <a:pt x="63918" y="17279"/>
                  </a:lnTo>
                  <a:cubicBezTo>
                    <a:pt x="62431" y="19234"/>
                    <a:pt x="60890" y="21153"/>
                    <a:pt x="59354" y="23067"/>
                  </a:cubicBezTo>
                  <a:cubicBezTo>
                    <a:pt x="60823" y="21096"/>
                    <a:pt x="62353" y="19173"/>
                    <a:pt x="63918" y="17279"/>
                  </a:cubicBezTo>
                  <a:close/>
                  <a:moveTo>
                    <a:pt x="71488" y="9475"/>
                  </a:moveTo>
                  <a:lnTo>
                    <a:pt x="71488" y="9475"/>
                  </a:lnTo>
                  <a:cubicBezTo>
                    <a:pt x="70731" y="10740"/>
                    <a:pt x="69943" y="11990"/>
                    <a:pt x="69123" y="13220"/>
                  </a:cubicBezTo>
                  <a:cubicBezTo>
                    <a:pt x="67169" y="15864"/>
                    <a:pt x="65238" y="18529"/>
                    <a:pt x="63329" y="21211"/>
                  </a:cubicBezTo>
                  <a:cubicBezTo>
                    <a:pt x="62784" y="21916"/>
                    <a:pt x="62232" y="22620"/>
                    <a:pt x="61678" y="23319"/>
                  </a:cubicBezTo>
                  <a:cubicBezTo>
                    <a:pt x="63768" y="20362"/>
                    <a:pt x="65838" y="17395"/>
                    <a:pt x="67798" y="14349"/>
                  </a:cubicBezTo>
                  <a:cubicBezTo>
                    <a:pt x="68142" y="13815"/>
                    <a:pt x="68832" y="12492"/>
                    <a:pt x="69574" y="11364"/>
                  </a:cubicBezTo>
                  <a:cubicBezTo>
                    <a:pt x="70264" y="10731"/>
                    <a:pt x="70899" y="10108"/>
                    <a:pt x="71384" y="9519"/>
                  </a:cubicBezTo>
                  <a:cubicBezTo>
                    <a:pt x="71401" y="9513"/>
                    <a:pt x="71419" y="9504"/>
                    <a:pt x="71436" y="9504"/>
                  </a:cubicBezTo>
                  <a:cubicBezTo>
                    <a:pt x="71456" y="9499"/>
                    <a:pt x="71473" y="9490"/>
                    <a:pt x="71488" y="9475"/>
                  </a:cubicBezTo>
                  <a:close/>
                  <a:moveTo>
                    <a:pt x="101022" y="19684"/>
                  </a:moveTo>
                  <a:lnTo>
                    <a:pt x="101022" y="19684"/>
                  </a:lnTo>
                  <a:cubicBezTo>
                    <a:pt x="100522" y="20411"/>
                    <a:pt x="100029" y="21148"/>
                    <a:pt x="99526" y="21884"/>
                  </a:cubicBezTo>
                  <a:lnTo>
                    <a:pt x="99526" y="21881"/>
                  </a:lnTo>
                  <a:cubicBezTo>
                    <a:pt x="99483" y="21944"/>
                    <a:pt x="99425" y="22025"/>
                    <a:pt x="99359" y="22118"/>
                  </a:cubicBezTo>
                  <a:cubicBezTo>
                    <a:pt x="98836" y="22721"/>
                    <a:pt x="98305" y="23310"/>
                    <a:pt x="97754" y="23887"/>
                  </a:cubicBezTo>
                  <a:cubicBezTo>
                    <a:pt x="98779" y="22444"/>
                    <a:pt x="99882" y="21049"/>
                    <a:pt x="101022" y="19684"/>
                  </a:cubicBezTo>
                  <a:close/>
                  <a:moveTo>
                    <a:pt x="55740" y="2785"/>
                  </a:moveTo>
                  <a:lnTo>
                    <a:pt x="55740" y="2785"/>
                  </a:lnTo>
                  <a:cubicBezTo>
                    <a:pt x="55134" y="4169"/>
                    <a:pt x="54344" y="5473"/>
                    <a:pt x="53577" y="6770"/>
                  </a:cubicBezTo>
                  <a:cubicBezTo>
                    <a:pt x="53412" y="7050"/>
                    <a:pt x="53225" y="7319"/>
                    <a:pt x="53051" y="7593"/>
                  </a:cubicBezTo>
                  <a:lnTo>
                    <a:pt x="53049" y="7593"/>
                  </a:lnTo>
                  <a:cubicBezTo>
                    <a:pt x="48776" y="12752"/>
                    <a:pt x="44725" y="18108"/>
                    <a:pt x="40796" y="23552"/>
                  </a:cubicBezTo>
                  <a:cubicBezTo>
                    <a:pt x="40701" y="23674"/>
                    <a:pt x="40603" y="23795"/>
                    <a:pt x="40507" y="23916"/>
                  </a:cubicBezTo>
                  <a:cubicBezTo>
                    <a:pt x="40513" y="23908"/>
                    <a:pt x="40519" y="23899"/>
                    <a:pt x="40528" y="23890"/>
                  </a:cubicBezTo>
                  <a:cubicBezTo>
                    <a:pt x="44497" y="18209"/>
                    <a:pt x="48730" y="12715"/>
                    <a:pt x="52656" y="7001"/>
                  </a:cubicBezTo>
                  <a:cubicBezTo>
                    <a:pt x="53495" y="5784"/>
                    <a:pt x="55169" y="4087"/>
                    <a:pt x="55740" y="2785"/>
                  </a:cubicBezTo>
                  <a:close/>
                  <a:moveTo>
                    <a:pt x="79755" y="8431"/>
                  </a:moveTo>
                  <a:cubicBezTo>
                    <a:pt x="79287" y="9074"/>
                    <a:pt x="78316" y="10792"/>
                    <a:pt x="77328" y="12412"/>
                  </a:cubicBezTo>
                  <a:cubicBezTo>
                    <a:pt x="76861" y="13110"/>
                    <a:pt x="76407" y="13823"/>
                    <a:pt x="75966" y="14531"/>
                  </a:cubicBezTo>
                  <a:cubicBezTo>
                    <a:pt x="75908" y="14614"/>
                    <a:pt x="75850" y="14698"/>
                    <a:pt x="75795" y="14773"/>
                  </a:cubicBezTo>
                  <a:cubicBezTo>
                    <a:pt x="73292" y="18209"/>
                    <a:pt x="70388" y="21361"/>
                    <a:pt x="67634" y="24595"/>
                  </a:cubicBezTo>
                  <a:cubicBezTo>
                    <a:pt x="67605" y="24632"/>
                    <a:pt x="67573" y="24670"/>
                    <a:pt x="67541" y="24707"/>
                  </a:cubicBezTo>
                  <a:cubicBezTo>
                    <a:pt x="71636" y="19295"/>
                    <a:pt x="75750" y="13900"/>
                    <a:pt x="79755" y="8431"/>
                  </a:cubicBezTo>
                  <a:close/>
                  <a:moveTo>
                    <a:pt x="101781" y="14776"/>
                  </a:moveTo>
                  <a:lnTo>
                    <a:pt x="101781" y="14776"/>
                  </a:lnTo>
                  <a:cubicBezTo>
                    <a:pt x="100150" y="16794"/>
                    <a:pt x="98623" y="18896"/>
                    <a:pt x="97000" y="20922"/>
                  </a:cubicBezTo>
                  <a:cubicBezTo>
                    <a:pt x="96368" y="21636"/>
                    <a:pt x="95759" y="22360"/>
                    <a:pt x="95167" y="23099"/>
                  </a:cubicBezTo>
                  <a:cubicBezTo>
                    <a:pt x="94815" y="23495"/>
                    <a:pt x="94463" y="23893"/>
                    <a:pt x="94096" y="24274"/>
                  </a:cubicBezTo>
                  <a:cubicBezTo>
                    <a:pt x="93851" y="24537"/>
                    <a:pt x="93224" y="24996"/>
                    <a:pt x="92583" y="25443"/>
                  </a:cubicBezTo>
                  <a:lnTo>
                    <a:pt x="92583" y="25441"/>
                  </a:lnTo>
                  <a:cubicBezTo>
                    <a:pt x="93123" y="24785"/>
                    <a:pt x="93663" y="24124"/>
                    <a:pt x="94197" y="23457"/>
                  </a:cubicBezTo>
                  <a:cubicBezTo>
                    <a:pt x="96351" y="20769"/>
                    <a:pt x="99039" y="18310"/>
                    <a:pt x="100716" y="15290"/>
                  </a:cubicBezTo>
                  <a:cubicBezTo>
                    <a:pt x="100725" y="15273"/>
                    <a:pt x="100727" y="15252"/>
                    <a:pt x="100727" y="15232"/>
                  </a:cubicBezTo>
                  <a:cubicBezTo>
                    <a:pt x="101120" y="15143"/>
                    <a:pt x="101472" y="15010"/>
                    <a:pt x="101781" y="14776"/>
                  </a:cubicBezTo>
                  <a:close/>
                  <a:moveTo>
                    <a:pt x="104677" y="11854"/>
                  </a:moveTo>
                  <a:lnTo>
                    <a:pt x="104677" y="11854"/>
                  </a:lnTo>
                  <a:cubicBezTo>
                    <a:pt x="104948" y="11918"/>
                    <a:pt x="105208" y="12016"/>
                    <a:pt x="105453" y="12143"/>
                  </a:cubicBezTo>
                  <a:cubicBezTo>
                    <a:pt x="103349" y="15059"/>
                    <a:pt x="101215" y="17943"/>
                    <a:pt x="98917" y="20715"/>
                  </a:cubicBezTo>
                  <a:cubicBezTo>
                    <a:pt x="97575" y="22334"/>
                    <a:pt x="94177" y="24690"/>
                    <a:pt x="93429" y="25989"/>
                  </a:cubicBezTo>
                  <a:lnTo>
                    <a:pt x="93429" y="25986"/>
                  </a:lnTo>
                  <a:cubicBezTo>
                    <a:pt x="93802" y="25340"/>
                    <a:pt x="94206" y="24716"/>
                    <a:pt x="94639" y="24113"/>
                  </a:cubicBezTo>
                  <a:cubicBezTo>
                    <a:pt x="96195" y="22548"/>
                    <a:pt x="97592" y="20816"/>
                    <a:pt x="98940" y="19043"/>
                  </a:cubicBezTo>
                  <a:cubicBezTo>
                    <a:pt x="101005" y="16814"/>
                    <a:pt x="103089" y="14594"/>
                    <a:pt x="104665" y="11987"/>
                  </a:cubicBezTo>
                  <a:cubicBezTo>
                    <a:pt x="104688" y="11947"/>
                    <a:pt x="104694" y="11898"/>
                    <a:pt x="104677" y="11854"/>
                  </a:cubicBezTo>
                  <a:close/>
                  <a:moveTo>
                    <a:pt x="99397" y="16199"/>
                  </a:moveTo>
                  <a:lnTo>
                    <a:pt x="99397" y="16199"/>
                  </a:lnTo>
                  <a:cubicBezTo>
                    <a:pt x="97635" y="17767"/>
                    <a:pt x="95438" y="21361"/>
                    <a:pt x="93960" y="23220"/>
                  </a:cubicBezTo>
                  <a:cubicBezTo>
                    <a:pt x="93187" y="24193"/>
                    <a:pt x="92401" y="25155"/>
                    <a:pt x="91605" y="26105"/>
                  </a:cubicBezTo>
                  <a:cubicBezTo>
                    <a:pt x="91426" y="26229"/>
                    <a:pt x="91264" y="26336"/>
                    <a:pt x="91134" y="26419"/>
                  </a:cubicBezTo>
                  <a:lnTo>
                    <a:pt x="91134" y="26416"/>
                  </a:lnTo>
                  <a:cubicBezTo>
                    <a:pt x="92866" y="24159"/>
                    <a:pt x="94627" y="21615"/>
                    <a:pt x="96102" y="19202"/>
                  </a:cubicBezTo>
                  <a:cubicBezTo>
                    <a:pt x="97119" y="18113"/>
                    <a:pt x="98219" y="17109"/>
                    <a:pt x="99397" y="16199"/>
                  </a:cubicBezTo>
                  <a:close/>
                  <a:moveTo>
                    <a:pt x="105760" y="12310"/>
                  </a:moveTo>
                  <a:cubicBezTo>
                    <a:pt x="106149" y="12539"/>
                    <a:pt x="106525" y="12793"/>
                    <a:pt x="106877" y="13073"/>
                  </a:cubicBezTo>
                  <a:cubicBezTo>
                    <a:pt x="106591" y="13286"/>
                    <a:pt x="106322" y="13511"/>
                    <a:pt x="106060" y="13740"/>
                  </a:cubicBezTo>
                  <a:cubicBezTo>
                    <a:pt x="106172" y="13575"/>
                    <a:pt x="106285" y="13413"/>
                    <a:pt x="106398" y="13252"/>
                  </a:cubicBezTo>
                  <a:cubicBezTo>
                    <a:pt x="106482" y="13128"/>
                    <a:pt x="106356" y="12982"/>
                    <a:pt x="106235" y="12982"/>
                  </a:cubicBezTo>
                  <a:cubicBezTo>
                    <a:pt x="106194" y="12982"/>
                    <a:pt x="106154" y="12999"/>
                    <a:pt x="106123" y="13038"/>
                  </a:cubicBezTo>
                  <a:cubicBezTo>
                    <a:pt x="102887" y="17057"/>
                    <a:pt x="99431" y="20879"/>
                    <a:pt x="96495" y="25120"/>
                  </a:cubicBezTo>
                  <a:cubicBezTo>
                    <a:pt x="96273" y="25331"/>
                    <a:pt x="96065" y="25553"/>
                    <a:pt x="95840" y="25758"/>
                  </a:cubicBezTo>
                  <a:cubicBezTo>
                    <a:pt x="95327" y="26227"/>
                    <a:pt x="95067" y="26419"/>
                    <a:pt x="94986" y="26419"/>
                  </a:cubicBezTo>
                  <a:cubicBezTo>
                    <a:pt x="94643" y="26419"/>
                    <a:pt x="97473" y="23000"/>
                    <a:pt x="97858" y="22530"/>
                  </a:cubicBezTo>
                  <a:cubicBezTo>
                    <a:pt x="98888" y="21272"/>
                    <a:pt x="99942" y="20030"/>
                    <a:pt x="100982" y="18777"/>
                  </a:cubicBezTo>
                  <a:cubicBezTo>
                    <a:pt x="102696" y="16705"/>
                    <a:pt x="104293" y="14568"/>
                    <a:pt x="105760" y="12310"/>
                  </a:cubicBezTo>
                  <a:close/>
                  <a:moveTo>
                    <a:pt x="94734" y="16888"/>
                  </a:moveTo>
                  <a:cubicBezTo>
                    <a:pt x="94764" y="16888"/>
                    <a:pt x="94757" y="16933"/>
                    <a:pt x="94699" y="17037"/>
                  </a:cubicBezTo>
                  <a:lnTo>
                    <a:pt x="94699" y="17034"/>
                  </a:lnTo>
                  <a:cubicBezTo>
                    <a:pt x="92933" y="20238"/>
                    <a:pt x="90404" y="23021"/>
                    <a:pt x="87961" y="25718"/>
                  </a:cubicBezTo>
                  <a:cubicBezTo>
                    <a:pt x="87288" y="26457"/>
                    <a:pt x="86596" y="27176"/>
                    <a:pt x="85900" y="27892"/>
                  </a:cubicBezTo>
                  <a:cubicBezTo>
                    <a:pt x="86344" y="27303"/>
                    <a:pt x="86725" y="26809"/>
                    <a:pt x="86827" y="26682"/>
                  </a:cubicBezTo>
                  <a:cubicBezTo>
                    <a:pt x="87620" y="25648"/>
                    <a:pt x="88394" y="24603"/>
                    <a:pt x="89148" y="23544"/>
                  </a:cubicBezTo>
                  <a:cubicBezTo>
                    <a:pt x="90274" y="21965"/>
                    <a:pt x="91388" y="20414"/>
                    <a:pt x="92612" y="18904"/>
                  </a:cubicBezTo>
                  <a:lnTo>
                    <a:pt x="92612" y="18904"/>
                  </a:lnTo>
                  <a:cubicBezTo>
                    <a:pt x="92602" y="18917"/>
                    <a:pt x="92598" y="18923"/>
                    <a:pt x="92600" y="18923"/>
                  </a:cubicBezTo>
                  <a:cubicBezTo>
                    <a:pt x="92627" y="18923"/>
                    <a:pt x="94532" y="16888"/>
                    <a:pt x="94734" y="16888"/>
                  </a:cubicBezTo>
                  <a:close/>
                  <a:moveTo>
                    <a:pt x="85172" y="14597"/>
                  </a:moveTo>
                  <a:cubicBezTo>
                    <a:pt x="82300" y="19234"/>
                    <a:pt x="78653" y="23495"/>
                    <a:pt x="75434" y="27897"/>
                  </a:cubicBezTo>
                  <a:lnTo>
                    <a:pt x="75434" y="27897"/>
                  </a:lnTo>
                  <a:cubicBezTo>
                    <a:pt x="77464" y="24953"/>
                    <a:pt x="79499" y="22014"/>
                    <a:pt x="81613" y="19127"/>
                  </a:cubicBezTo>
                  <a:cubicBezTo>
                    <a:pt x="82747" y="17574"/>
                    <a:pt x="83948" y="16081"/>
                    <a:pt x="85172" y="14597"/>
                  </a:cubicBezTo>
                  <a:close/>
                  <a:moveTo>
                    <a:pt x="92666" y="14951"/>
                  </a:moveTo>
                  <a:cubicBezTo>
                    <a:pt x="92900" y="14951"/>
                    <a:pt x="91331" y="17215"/>
                    <a:pt x="90998" y="17654"/>
                  </a:cubicBezTo>
                  <a:cubicBezTo>
                    <a:pt x="88914" y="20383"/>
                    <a:pt x="86956" y="23203"/>
                    <a:pt x="84783" y="25862"/>
                  </a:cubicBezTo>
                  <a:cubicBezTo>
                    <a:pt x="84185" y="26595"/>
                    <a:pt x="83532" y="27271"/>
                    <a:pt x="82866" y="27929"/>
                  </a:cubicBezTo>
                  <a:cubicBezTo>
                    <a:pt x="83657" y="26180"/>
                    <a:pt x="84705" y="24520"/>
                    <a:pt x="85859" y="22938"/>
                  </a:cubicBezTo>
                  <a:cubicBezTo>
                    <a:pt x="86879" y="21713"/>
                    <a:pt x="87877" y="20478"/>
                    <a:pt x="88795" y="19196"/>
                  </a:cubicBezTo>
                  <a:lnTo>
                    <a:pt x="89041" y="18896"/>
                  </a:lnTo>
                  <a:cubicBezTo>
                    <a:pt x="89913" y="17842"/>
                    <a:pt x="90837" y="16829"/>
                    <a:pt x="91755" y="15815"/>
                  </a:cubicBezTo>
                  <a:cubicBezTo>
                    <a:pt x="92321" y="15192"/>
                    <a:pt x="92589" y="14951"/>
                    <a:pt x="92666" y="14951"/>
                  </a:cubicBezTo>
                  <a:close/>
                  <a:moveTo>
                    <a:pt x="90544" y="20084"/>
                  </a:moveTo>
                  <a:cubicBezTo>
                    <a:pt x="90414" y="20267"/>
                    <a:pt x="90282" y="20448"/>
                    <a:pt x="90152" y="20631"/>
                  </a:cubicBezTo>
                  <a:cubicBezTo>
                    <a:pt x="89012" y="22259"/>
                    <a:pt x="87849" y="23856"/>
                    <a:pt x="86622" y="25426"/>
                  </a:cubicBezTo>
                  <a:cubicBezTo>
                    <a:pt x="86012" y="26185"/>
                    <a:pt x="85374" y="26916"/>
                    <a:pt x="84707" y="27623"/>
                  </a:cubicBezTo>
                  <a:cubicBezTo>
                    <a:pt x="84563" y="27949"/>
                    <a:pt x="84399" y="28186"/>
                    <a:pt x="84222" y="28354"/>
                  </a:cubicBezTo>
                  <a:cubicBezTo>
                    <a:pt x="84344" y="28134"/>
                    <a:pt x="84456" y="27938"/>
                    <a:pt x="84531" y="27802"/>
                  </a:cubicBezTo>
                  <a:cubicBezTo>
                    <a:pt x="86111" y="24957"/>
                    <a:pt x="88344" y="22532"/>
                    <a:pt x="90544" y="20084"/>
                  </a:cubicBezTo>
                  <a:close/>
                  <a:moveTo>
                    <a:pt x="92396" y="12207"/>
                  </a:moveTo>
                  <a:cubicBezTo>
                    <a:pt x="92814" y="12582"/>
                    <a:pt x="93146" y="13044"/>
                    <a:pt x="93371" y="13558"/>
                  </a:cubicBezTo>
                  <a:cubicBezTo>
                    <a:pt x="93594" y="14080"/>
                    <a:pt x="93955" y="14531"/>
                    <a:pt x="94414" y="14865"/>
                  </a:cubicBezTo>
                  <a:cubicBezTo>
                    <a:pt x="93337" y="16202"/>
                    <a:pt x="92326" y="17585"/>
                    <a:pt x="91330" y="18979"/>
                  </a:cubicBezTo>
                  <a:cubicBezTo>
                    <a:pt x="88689" y="22118"/>
                    <a:pt x="85776" y="24993"/>
                    <a:pt x="83821" y="28596"/>
                  </a:cubicBezTo>
                  <a:cubicBezTo>
                    <a:pt x="83751" y="28617"/>
                    <a:pt x="83679" y="28627"/>
                    <a:pt x="83605" y="28627"/>
                  </a:cubicBezTo>
                  <a:cubicBezTo>
                    <a:pt x="83375" y="28627"/>
                    <a:pt x="83124" y="28530"/>
                    <a:pt x="82854" y="28345"/>
                  </a:cubicBezTo>
                  <a:lnTo>
                    <a:pt x="82854" y="28342"/>
                  </a:lnTo>
                  <a:cubicBezTo>
                    <a:pt x="84335" y="26919"/>
                    <a:pt x="85663" y="25340"/>
                    <a:pt x="86913" y="23671"/>
                  </a:cubicBezTo>
                  <a:cubicBezTo>
                    <a:pt x="89061" y="20795"/>
                    <a:pt x="92722" y="17559"/>
                    <a:pt x="93464" y="13985"/>
                  </a:cubicBezTo>
                  <a:cubicBezTo>
                    <a:pt x="93482" y="13891"/>
                    <a:pt x="93405" y="13807"/>
                    <a:pt x="93323" y="13807"/>
                  </a:cubicBezTo>
                  <a:cubicBezTo>
                    <a:pt x="93291" y="13807"/>
                    <a:pt x="93258" y="13819"/>
                    <a:pt x="93230" y="13849"/>
                  </a:cubicBezTo>
                  <a:cubicBezTo>
                    <a:pt x="92193" y="14941"/>
                    <a:pt x="91148" y="16055"/>
                    <a:pt x="90123" y="17195"/>
                  </a:cubicBezTo>
                  <a:cubicBezTo>
                    <a:pt x="91068" y="15642"/>
                    <a:pt x="91856" y="14002"/>
                    <a:pt x="92396" y="12207"/>
                  </a:cubicBezTo>
                  <a:close/>
                  <a:moveTo>
                    <a:pt x="65801" y="3548"/>
                  </a:moveTo>
                  <a:cubicBezTo>
                    <a:pt x="65939" y="3548"/>
                    <a:pt x="64792" y="5298"/>
                    <a:pt x="64793" y="5298"/>
                  </a:cubicBezTo>
                  <a:cubicBezTo>
                    <a:pt x="64793" y="5298"/>
                    <a:pt x="64793" y="5298"/>
                    <a:pt x="64793" y="5298"/>
                  </a:cubicBezTo>
                  <a:lnTo>
                    <a:pt x="64793" y="5298"/>
                  </a:lnTo>
                  <a:cubicBezTo>
                    <a:pt x="63390" y="7469"/>
                    <a:pt x="61715" y="9464"/>
                    <a:pt x="60090" y="11465"/>
                  </a:cubicBezTo>
                  <a:cubicBezTo>
                    <a:pt x="55351" y="17297"/>
                    <a:pt x="50759" y="23326"/>
                    <a:pt x="46357" y="29484"/>
                  </a:cubicBezTo>
                  <a:lnTo>
                    <a:pt x="46357" y="29484"/>
                  </a:lnTo>
                  <a:cubicBezTo>
                    <a:pt x="46424" y="29388"/>
                    <a:pt x="46491" y="29292"/>
                    <a:pt x="46559" y="29197"/>
                  </a:cubicBezTo>
                  <a:cubicBezTo>
                    <a:pt x="50866" y="23067"/>
                    <a:pt x="55136" y="16904"/>
                    <a:pt x="59891" y="11112"/>
                  </a:cubicBezTo>
                  <a:cubicBezTo>
                    <a:pt x="61637" y="8988"/>
                    <a:pt x="63170" y="6739"/>
                    <a:pt x="64882" y="4588"/>
                  </a:cubicBezTo>
                  <a:cubicBezTo>
                    <a:pt x="65491" y="3822"/>
                    <a:pt x="65747" y="3548"/>
                    <a:pt x="65801" y="3548"/>
                  </a:cubicBezTo>
                  <a:close/>
                  <a:moveTo>
                    <a:pt x="84145" y="24987"/>
                  </a:moveTo>
                  <a:lnTo>
                    <a:pt x="84145" y="24987"/>
                  </a:lnTo>
                  <a:cubicBezTo>
                    <a:pt x="83460" y="26107"/>
                    <a:pt x="82848" y="27271"/>
                    <a:pt x="82314" y="28469"/>
                  </a:cubicBezTo>
                  <a:cubicBezTo>
                    <a:pt x="82118" y="28657"/>
                    <a:pt x="81927" y="28850"/>
                    <a:pt x="81728" y="29038"/>
                  </a:cubicBezTo>
                  <a:lnTo>
                    <a:pt x="81725" y="29035"/>
                  </a:lnTo>
                  <a:cubicBezTo>
                    <a:pt x="81197" y="29531"/>
                    <a:pt x="80921" y="29734"/>
                    <a:pt x="80825" y="29734"/>
                  </a:cubicBezTo>
                  <a:cubicBezTo>
                    <a:pt x="80424" y="29734"/>
                    <a:pt x="83152" y="26191"/>
                    <a:pt x="83697" y="25527"/>
                  </a:cubicBezTo>
                  <a:cubicBezTo>
                    <a:pt x="83844" y="25348"/>
                    <a:pt x="83994" y="25166"/>
                    <a:pt x="84145" y="24987"/>
                  </a:cubicBezTo>
                  <a:close/>
                  <a:moveTo>
                    <a:pt x="94676" y="15039"/>
                  </a:moveTo>
                  <a:cubicBezTo>
                    <a:pt x="95427" y="15480"/>
                    <a:pt x="96349" y="15622"/>
                    <a:pt x="97293" y="15622"/>
                  </a:cubicBezTo>
                  <a:cubicBezTo>
                    <a:pt x="98252" y="15622"/>
                    <a:pt x="99234" y="15476"/>
                    <a:pt x="100084" y="15348"/>
                  </a:cubicBezTo>
                  <a:lnTo>
                    <a:pt x="100084" y="15348"/>
                  </a:lnTo>
                  <a:cubicBezTo>
                    <a:pt x="98932" y="16104"/>
                    <a:pt x="97855" y="16964"/>
                    <a:pt x="96865" y="17923"/>
                  </a:cubicBezTo>
                  <a:cubicBezTo>
                    <a:pt x="97168" y="17400"/>
                    <a:pt x="97456" y="16886"/>
                    <a:pt x="97722" y="16390"/>
                  </a:cubicBezTo>
                  <a:cubicBezTo>
                    <a:pt x="97784" y="16274"/>
                    <a:pt x="97684" y="16144"/>
                    <a:pt x="97577" y="16144"/>
                  </a:cubicBezTo>
                  <a:cubicBezTo>
                    <a:pt x="97540" y="16144"/>
                    <a:pt x="97503" y="16159"/>
                    <a:pt x="97471" y="16196"/>
                  </a:cubicBezTo>
                  <a:cubicBezTo>
                    <a:pt x="96746" y="17016"/>
                    <a:pt x="96053" y="17865"/>
                    <a:pt x="95355" y="18705"/>
                  </a:cubicBezTo>
                  <a:cubicBezTo>
                    <a:pt x="95909" y="17856"/>
                    <a:pt x="96446" y="16987"/>
                    <a:pt x="96934" y="16078"/>
                  </a:cubicBezTo>
                  <a:lnTo>
                    <a:pt x="96934" y="16075"/>
                  </a:lnTo>
                  <a:cubicBezTo>
                    <a:pt x="96996" y="15957"/>
                    <a:pt x="96897" y="15831"/>
                    <a:pt x="96789" y="15831"/>
                  </a:cubicBezTo>
                  <a:cubicBezTo>
                    <a:pt x="96752" y="15831"/>
                    <a:pt x="96713" y="15846"/>
                    <a:pt x="96680" y="15882"/>
                  </a:cubicBezTo>
                  <a:cubicBezTo>
                    <a:pt x="92471" y="20307"/>
                    <a:pt x="89364" y="25637"/>
                    <a:pt x="84933" y="29863"/>
                  </a:cubicBezTo>
                  <a:cubicBezTo>
                    <a:pt x="84551" y="30227"/>
                    <a:pt x="84351" y="30378"/>
                    <a:pt x="84283" y="30378"/>
                  </a:cubicBezTo>
                  <a:cubicBezTo>
                    <a:pt x="84181" y="30378"/>
                    <a:pt x="84371" y="30043"/>
                    <a:pt x="84687" y="29575"/>
                  </a:cubicBezTo>
                  <a:cubicBezTo>
                    <a:pt x="88813" y="25403"/>
                    <a:pt x="92817" y="21084"/>
                    <a:pt x="95669" y="15916"/>
                  </a:cubicBezTo>
                  <a:cubicBezTo>
                    <a:pt x="95734" y="15795"/>
                    <a:pt x="95639" y="15689"/>
                    <a:pt x="95533" y="15689"/>
                  </a:cubicBezTo>
                  <a:cubicBezTo>
                    <a:pt x="95497" y="15689"/>
                    <a:pt x="95460" y="15701"/>
                    <a:pt x="95427" y="15729"/>
                  </a:cubicBezTo>
                  <a:cubicBezTo>
                    <a:pt x="92791" y="17934"/>
                    <a:pt x="90851" y="20599"/>
                    <a:pt x="88879" y="23385"/>
                  </a:cubicBezTo>
                  <a:cubicBezTo>
                    <a:pt x="87456" y="25394"/>
                    <a:pt x="85631" y="27219"/>
                    <a:pt x="84439" y="29378"/>
                  </a:cubicBezTo>
                  <a:cubicBezTo>
                    <a:pt x="83961" y="29844"/>
                    <a:pt x="83702" y="30026"/>
                    <a:pt x="83587" y="30026"/>
                  </a:cubicBezTo>
                  <a:cubicBezTo>
                    <a:pt x="83353" y="30026"/>
                    <a:pt x="83728" y="29261"/>
                    <a:pt x="84093" y="28590"/>
                  </a:cubicBezTo>
                  <a:cubicBezTo>
                    <a:pt x="87196" y="25611"/>
                    <a:pt x="89621" y="22002"/>
                    <a:pt x="92014" y="18414"/>
                  </a:cubicBezTo>
                  <a:cubicBezTo>
                    <a:pt x="92959" y="17325"/>
                    <a:pt x="93865" y="16214"/>
                    <a:pt x="94676" y="15039"/>
                  </a:cubicBezTo>
                  <a:close/>
                  <a:moveTo>
                    <a:pt x="60272" y="4276"/>
                  </a:moveTo>
                  <a:cubicBezTo>
                    <a:pt x="59954" y="4931"/>
                    <a:pt x="59599" y="5569"/>
                    <a:pt x="59230" y="6199"/>
                  </a:cubicBezTo>
                  <a:cubicBezTo>
                    <a:pt x="53086" y="12261"/>
                    <a:pt x="47716" y="19418"/>
                    <a:pt x="42785" y="26616"/>
                  </a:cubicBezTo>
                  <a:cubicBezTo>
                    <a:pt x="41775" y="27912"/>
                    <a:pt x="40767" y="29214"/>
                    <a:pt x="39765" y="30519"/>
                  </a:cubicBezTo>
                  <a:cubicBezTo>
                    <a:pt x="42442" y="26743"/>
                    <a:pt x="45089" y="22946"/>
                    <a:pt x="47708" y="19124"/>
                  </a:cubicBezTo>
                  <a:cubicBezTo>
                    <a:pt x="48196" y="18411"/>
                    <a:pt x="48709" y="17715"/>
                    <a:pt x="49209" y="17013"/>
                  </a:cubicBezTo>
                  <a:cubicBezTo>
                    <a:pt x="51839" y="13869"/>
                    <a:pt x="54449" y="10726"/>
                    <a:pt x="56816" y="7388"/>
                  </a:cubicBezTo>
                  <a:cubicBezTo>
                    <a:pt x="56851" y="7354"/>
                    <a:pt x="56885" y="7313"/>
                    <a:pt x="56917" y="7276"/>
                  </a:cubicBezTo>
                  <a:cubicBezTo>
                    <a:pt x="57552" y="6580"/>
                    <a:pt x="60032" y="4767"/>
                    <a:pt x="60272" y="4276"/>
                  </a:cubicBezTo>
                  <a:close/>
                  <a:moveTo>
                    <a:pt x="108320" y="18370"/>
                  </a:moveTo>
                  <a:lnTo>
                    <a:pt x="108320" y="18370"/>
                  </a:lnTo>
                  <a:cubicBezTo>
                    <a:pt x="107775" y="19271"/>
                    <a:pt x="107203" y="20154"/>
                    <a:pt x="106594" y="21015"/>
                  </a:cubicBezTo>
                  <a:cubicBezTo>
                    <a:pt x="104870" y="23039"/>
                    <a:pt x="103225" y="25129"/>
                    <a:pt x="101622" y="27251"/>
                  </a:cubicBezTo>
                  <a:cubicBezTo>
                    <a:pt x="100863" y="28137"/>
                    <a:pt x="100098" y="29018"/>
                    <a:pt x="99345" y="29898"/>
                  </a:cubicBezTo>
                  <a:cubicBezTo>
                    <a:pt x="99143" y="30132"/>
                    <a:pt x="98946" y="30372"/>
                    <a:pt x="98747" y="30608"/>
                  </a:cubicBezTo>
                  <a:cubicBezTo>
                    <a:pt x="97760" y="30527"/>
                    <a:pt x="97682" y="30123"/>
                    <a:pt x="98533" y="29396"/>
                  </a:cubicBezTo>
                  <a:cubicBezTo>
                    <a:pt x="99740" y="27606"/>
                    <a:pt x="101409" y="26061"/>
                    <a:pt x="102884" y="24494"/>
                  </a:cubicBezTo>
                  <a:cubicBezTo>
                    <a:pt x="104743" y="22513"/>
                    <a:pt x="106169" y="20065"/>
                    <a:pt x="108320" y="18370"/>
                  </a:cubicBezTo>
                  <a:close/>
                  <a:moveTo>
                    <a:pt x="84049" y="9366"/>
                  </a:moveTo>
                  <a:cubicBezTo>
                    <a:pt x="80899" y="14664"/>
                    <a:pt x="76419" y="19124"/>
                    <a:pt x="72579" y="23913"/>
                  </a:cubicBezTo>
                  <a:cubicBezTo>
                    <a:pt x="70561" y="26428"/>
                    <a:pt x="68589" y="28983"/>
                    <a:pt x="66635" y="31552"/>
                  </a:cubicBezTo>
                  <a:cubicBezTo>
                    <a:pt x="68139" y="29454"/>
                    <a:pt x="69643" y="27355"/>
                    <a:pt x="71147" y="25253"/>
                  </a:cubicBezTo>
                  <a:cubicBezTo>
                    <a:pt x="72998" y="22672"/>
                    <a:pt x="74970" y="20175"/>
                    <a:pt x="76979" y="17715"/>
                  </a:cubicBezTo>
                  <a:cubicBezTo>
                    <a:pt x="77865" y="16705"/>
                    <a:pt x="78737" y="15685"/>
                    <a:pt x="79577" y="14649"/>
                  </a:cubicBezTo>
                  <a:cubicBezTo>
                    <a:pt x="81145" y="12954"/>
                    <a:pt x="82932" y="11245"/>
                    <a:pt x="84049" y="9366"/>
                  </a:cubicBezTo>
                  <a:close/>
                  <a:moveTo>
                    <a:pt x="87815" y="11646"/>
                  </a:moveTo>
                  <a:cubicBezTo>
                    <a:pt x="87936" y="11646"/>
                    <a:pt x="87864" y="11955"/>
                    <a:pt x="87444" y="12793"/>
                  </a:cubicBezTo>
                  <a:cubicBezTo>
                    <a:pt x="87213" y="13255"/>
                    <a:pt x="86968" y="13705"/>
                    <a:pt x="86708" y="14150"/>
                  </a:cubicBezTo>
                  <a:cubicBezTo>
                    <a:pt x="83582" y="17519"/>
                    <a:pt x="80819" y="21272"/>
                    <a:pt x="78217" y="25155"/>
                  </a:cubicBezTo>
                  <a:cubicBezTo>
                    <a:pt x="76456" y="27352"/>
                    <a:pt x="74727" y="29572"/>
                    <a:pt x="73032" y="31818"/>
                  </a:cubicBezTo>
                  <a:cubicBezTo>
                    <a:pt x="74002" y="30461"/>
                    <a:pt x="74972" y="29098"/>
                    <a:pt x="75940" y="27736"/>
                  </a:cubicBezTo>
                  <a:cubicBezTo>
                    <a:pt x="79416" y="22828"/>
                    <a:pt x="83414" y="18194"/>
                    <a:pt x="86466" y="12998"/>
                  </a:cubicBezTo>
                  <a:cubicBezTo>
                    <a:pt x="87004" y="12351"/>
                    <a:pt x="87631" y="11646"/>
                    <a:pt x="87815" y="11646"/>
                  </a:cubicBezTo>
                  <a:close/>
                  <a:moveTo>
                    <a:pt x="66554" y="3078"/>
                  </a:moveTo>
                  <a:cubicBezTo>
                    <a:pt x="66687" y="3136"/>
                    <a:pt x="66817" y="3199"/>
                    <a:pt x="66941" y="3274"/>
                  </a:cubicBezTo>
                  <a:cubicBezTo>
                    <a:pt x="67051" y="3323"/>
                    <a:pt x="67146" y="3384"/>
                    <a:pt x="67244" y="3436"/>
                  </a:cubicBezTo>
                  <a:cubicBezTo>
                    <a:pt x="67227" y="3447"/>
                    <a:pt x="67209" y="3450"/>
                    <a:pt x="67195" y="3470"/>
                  </a:cubicBezTo>
                  <a:cubicBezTo>
                    <a:pt x="65601" y="5543"/>
                    <a:pt x="64002" y="7613"/>
                    <a:pt x="62391" y="9678"/>
                  </a:cubicBezTo>
                  <a:cubicBezTo>
                    <a:pt x="61282" y="11032"/>
                    <a:pt x="60205" y="12417"/>
                    <a:pt x="59157" y="13832"/>
                  </a:cubicBezTo>
                  <a:cubicBezTo>
                    <a:pt x="54446" y="19866"/>
                    <a:pt x="49731" y="25900"/>
                    <a:pt x="45127" y="32014"/>
                  </a:cubicBezTo>
                  <a:cubicBezTo>
                    <a:pt x="48204" y="27750"/>
                    <a:pt x="51357" y="23538"/>
                    <a:pt x="54449" y="19288"/>
                  </a:cubicBezTo>
                  <a:cubicBezTo>
                    <a:pt x="58413" y="13838"/>
                    <a:pt x="63090" y="8878"/>
                    <a:pt x="66554" y="3078"/>
                  </a:cubicBezTo>
                  <a:close/>
                  <a:moveTo>
                    <a:pt x="84725" y="10134"/>
                  </a:moveTo>
                  <a:lnTo>
                    <a:pt x="84725" y="10134"/>
                  </a:lnTo>
                  <a:cubicBezTo>
                    <a:pt x="83232" y="12567"/>
                    <a:pt x="81509" y="14857"/>
                    <a:pt x="79794" y="17135"/>
                  </a:cubicBezTo>
                  <a:cubicBezTo>
                    <a:pt x="75530" y="22785"/>
                    <a:pt x="71251" y="28388"/>
                    <a:pt x="67053" y="34067"/>
                  </a:cubicBezTo>
                  <a:cubicBezTo>
                    <a:pt x="68979" y="31336"/>
                    <a:pt x="70910" y="28605"/>
                    <a:pt x="72807" y="25856"/>
                  </a:cubicBezTo>
                  <a:cubicBezTo>
                    <a:pt x="75631" y="21765"/>
                    <a:pt x="78451" y="17686"/>
                    <a:pt x="81540" y="13792"/>
                  </a:cubicBezTo>
                  <a:lnTo>
                    <a:pt x="81540" y="13794"/>
                  </a:lnTo>
                  <a:cubicBezTo>
                    <a:pt x="82458" y="12640"/>
                    <a:pt x="84104" y="11144"/>
                    <a:pt x="84725" y="10134"/>
                  </a:cubicBezTo>
                  <a:close/>
                  <a:moveTo>
                    <a:pt x="107735" y="16116"/>
                  </a:moveTo>
                  <a:cubicBezTo>
                    <a:pt x="107787" y="16116"/>
                    <a:pt x="106195" y="19367"/>
                    <a:pt x="105783" y="19973"/>
                  </a:cubicBezTo>
                  <a:cubicBezTo>
                    <a:pt x="105575" y="20276"/>
                    <a:pt x="105347" y="20564"/>
                    <a:pt x="105127" y="20862"/>
                  </a:cubicBezTo>
                  <a:cubicBezTo>
                    <a:pt x="103716" y="22528"/>
                    <a:pt x="102350" y="24245"/>
                    <a:pt x="100909" y="25879"/>
                  </a:cubicBezTo>
                  <a:cubicBezTo>
                    <a:pt x="100520" y="26304"/>
                    <a:pt x="100130" y="26728"/>
                    <a:pt x="99743" y="27150"/>
                  </a:cubicBezTo>
                  <a:cubicBezTo>
                    <a:pt x="99604" y="27303"/>
                    <a:pt x="99463" y="27453"/>
                    <a:pt x="99324" y="27603"/>
                  </a:cubicBezTo>
                  <a:cubicBezTo>
                    <a:pt x="96469" y="30591"/>
                    <a:pt x="93545" y="33475"/>
                    <a:pt x="90915" y="36642"/>
                  </a:cubicBezTo>
                  <a:cubicBezTo>
                    <a:pt x="91492" y="35747"/>
                    <a:pt x="92058" y="34800"/>
                    <a:pt x="92520" y="34079"/>
                  </a:cubicBezTo>
                  <a:lnTo>
                    <a:pt x="92523" y="34079"/>
                  </a:lnTo>
                  <a:cubicBezTo>
                    <a:pt x="94688" y="31483"/>
                    <a:pt x="96859" y="28893"/>
                    <a:pt x="99099" y="26373"/>
                  </a:cubicBezTo>
                  <a:cubicBezTo>
                    <a:pt x="101527" y="23639"/>
                    <a:pt x="103958" y="20943"/>
                    <a:pt x="105970" y="17931"/>
                  </a:cubicBezTo>
                  <a:cubicBezTo>
                    <a:pt x="106542" y="17311"/>
                    <a:pt x="107125" y="16705"/>
                    <a:pt x="107731" y="16118"/>
                  </a:cubicBezTo>
                  <a:cubicBezTo>
                    <a:pt x="107733" y="16117"/>
                    <a:pt x="107734" y="16116"/>
                    <a:pt x="107735" y="16116"/>
                  </a:cubicBezTo>
                  <a:close/>
                  <a:moveTo>
                    <a:pt x="95285" y="33458"/>
                  </a:moveTo>
                  <a:cubicBezTo>
                    <a:pt x="93796" y="35150"/>
                    <a:pt x="92231" y="37277"/>
                    <a:pt x="90811" y="39474"/>
                  </a:cubicBezTo>
                  <a:cubicBezTo>
                    <a:pt x="90490" y="39855"/>
                    <a:pt x="90208" y="40238"/>
                    <a:pt x="90009" y="40629"/>
                  </a:cubicBezTo>
                  <a:lnTo>
                    <a:pt x="90009" y="40629"/>
                  </a:lnTo>
                  <a:cubicBezTo>
                    <a:pt x="90044" y="40529"/>
                    <a:pt x="89965" y="40400"/>
                    <a:pt x="89866" y="40400"/>
                  </a:cubicBezTo>
                  <a:cubicBezTo>
                    <a:pt x="89840" y="40400"/>
                    <a:pt x="89813" y="40409"/>
                    <a:pt x="89786" y="40430"/>
                  </a:cubicBezTo>
                  <a:cubicBezTo>
                    <a:pt x="89372" y="40741"/>
                    <a:pt x="89221" y="40864"/>
                    <a:pt x="89216" y="40864"/>
                  </a:cubicBezTo>
                  <a:cubicBezTo>
                    <a:pt x="89208" y="40864"/>
                    <a:pt x="89615" y="40513"/>
                    <a:pt x="89869" y="40133"/>
                  </a:cubicBezTo>
                  <a:cubicBezTo>
                    <a:pt x="91454" y="37754"/>
                    <a:pt x="93400" y="35597"/>
                    <a:pt x="95285" y="33458"/>
                  </a:cubicBezTo>
                  <a:close/>
                  <a:moveTo>
                    <a:pt x="89291" y="12009"/>
                  </a:moveTo>
                  <a:cubicBezTo>
                    <a:pt x="89483" y="12009"/>
                    <a:pt x="86058" y="16573"/>
                    <a:pt x="86101" y="16573"/>
                  </a:cubicBezTo>
                  <a:cubicBezTo>
                    <a:pt x="86109" y="16573"/>
                    <a:pt x="86249" y="16400"/>
                    <a:pt x="86573" y="15986"/>
                  </a:cubicBezTo>
                  <a:lnTo>
                    <a:pt x="86573" y="15986"/>
                  </a:lnTo>
                  <a:cubicBezTo>
                    <a:pt x="80264" y="24045"/>
                    <a:pt x="74310" y="32497"/>
                    <a:pt x="68490" y="40969"/>
                  </a:cubicBezTo>
                  <a:lnTo>
                    <a:pt x="68490" y="40969"/>
                  </a:lnTo>
                  <a:cubicBezTo>
                    <a:pt x="68664" y="40714"/>
                    <a:pt x="68838" y="40458"/>
                    <a:pt x="69011" y="40202"/>
                  </a:cubicBezTo>
                  <a:cubicBezTo>
                    <a:pt x="72536" y="34985"/>
                    <a:pt x="75954" y="29699"/>
                    <a:pt x="79427" y="24447"/>
                  </a:cubicBezTo>
                  <a:cubicBezTo>
                    <a:pt x="79797" y="23887"/>
                    <a:pt x="80175" y="23333"/>
                    <a:pt x="80550" y="22779"/>
                  </a:cubicBezTo>
                  <a:cubicBezTo>
                    <a:pt x="82672" y="20183"/>
                    <a:pt x="84811" y="17617"/>
                    <a:pt x="86587" y="14808"/>
                  </a:cubicBezTo>
                  <a:cubicBezTo>
                    <a:pt x="87410" y="13878"/>
                    <a:pt x="88273" y="12989"/>
                    <a:pt x="89156" y="12117"/>
                  </a:cubicBezTo>
                  <a:cubicBezTo>
                    <a:pt x="89231" y="12043"/>
                    <a:pt x="89275" y="12009"/>
                    <a:pt x="89291" y="12009"/>
                  </a:cubicBezTo>
                  <a:close/>
                  <a:moveTo>
                    <a:pt x="61220" y="4814"/>
                  </a:moveTo>
                  <a:cubicBezTo>
                    <a:pt x="61609" y="4814"/>
                    <a:pt x="58071" y="9421"/>
                    <a:pt x="57653" y="10004"/>
                  </a:cubicBezTo>
                  <a:cubicBezTo>
                    <a:pt x="55745" y="12668"/>
                    <a:pt x="53767" y="15281"/>
                    <a:pt x="51784" y="17888"/>
                  </a:cubicBezTo>
                  <a:cubicBezTo>
                    <a:pt x="47133" y="23991"/>
                    <a:pt x="42329" y="29973"/>
                    <a:pt x="37615" y="36024"/>
                  </a:cubicBezTo>
                  <a:cubicBezTo>
                    <a:pt x="36243" y="37785"/>
                    <a:pt x="34886" y="39558"/>
                    <a:pt x="33544" y="41339"/>
                  </a:cubicBezTo>
                  <a:cubicBezTo>
                    <a:pt x="33859" y="40831"/>
                    <a:pt x="34176" y="40320"/>
                    <a:pt x="34497" y="39824"/>
                  </a:cubicBezTo>
                  <a:cubicBezTo>
                    <a:pt x="37514" y="35118"/>
                    <a:pt x="40611" y="30357"/>
                    <a:pt x="43868" y="25695"/>
                  </a:cubicBezTo>
                  <a:cubicBezTo>
                    <a:pt x="45961" y="23030"/>
                    <a:pt x="48083" y="20388"/>
                    <a:pt x="50254" y="17796"/>
                  </a:cubicBezTo>
                  <a:cubicBezTo>
                    <a:pt x="53254" y="14216"/>
                    <a:pt x="56447" y="10827"/>
                    <a:pt x="59002" y="6955"/>
                  </a:cubicBezTo>
                  <a:cubicBezTo>
                    <a:pt x="59438" y="6505"/>
                    <a:pt x="59856" y="6037"/>
                    <a:pt x="60298" y="5595"/>
                  </a:cubicBezTo>
                  <a:cubicBezTo>
                    <a:pt x="60852" y="5042"/>
                    <a:pt x="61134" y="4814"/>
                    <a:pt x="61220" y="4814"/>
                  </a:cubicBezTo>
                  <a:close/>
                  <a:moveTo>
                    <a:pt x="68873" y="10082"/>
                  </a:moveTo>
                  <a:cubicBezTo>
                    <a:pt x="68097" y="11383"/>
                    <a:pt x="67261" y="12649"/>
                    <a:pt x="66395" y="13893"/>
                  </a:cubicBezTo>
                  <a:cubicBezTo>
                    <a:pt x="61912" y="18933"/>
                    <a:pt x="57902" y="24372"/>
                    <a:pt x="54019" y="29907"/>
                  </a:cubicBezTo>
                  <a:cubicBezTo>
                    <a:pt x="51085" y="33770"/>
                    <a:pt x="48213" y="37681"/>
                    <a:pt x="45309" y="41565"/>
                  </a:cubicBezTo>
                  <a:cubicBezTo>
                    <a:pt x="45164" y="41758"/>
                    <a:pt x="45020" y="41951"/>
                    <a:pt x="44875" y="42145"/>
                  </a:cubicBezTo>
                  <a:cubicBezTo>
                    <a:pt x="45358" y="41452"/>
                    <a:pt x="45837" y="40750"/>
                    <a:pt x="46322" y="40063"/>
                  </a:cubicBezTo>
                  <a:cubicBezTo>
                    <a:pt x="49010" y="36261"/>
                    <a:pt x="51689" y="32447"/>
                    <a:pt x="54356" y="28628"/>
                  </a:cubicBezTo>
                  <a:cubicBezTo>
                    <a:pt x="55355" y="27233"/>
                    <a:pt x="56357" y="25839"/>
                    <a:pt x="57356" y="24442"/>
                  </a:cubicBezTo>
                  <a:cubicBezTo>
                    <a:pt x="60076" y="20665"/>
                    <a:pt x="63069" y="17164"/>
                    <a:pt x="65679" y="13376"/>
                  </a:cubicBezTo>
                  <a:cubicBezTo>
                    <a:pt x="67000" y="12113"/>
                    <a:pt x="68421" y="10838"/>
                    <a:pt x="68873" y="10082"/>
                  </a:cubicBezTo>
                  <a:close/>
                  <a:moveTo>
                    <a:pt x="75076" y="19886"/>
                  </a:moveTo>
                  <a:lnTo>
                    <a:pt x="75076" y="19886"/>
                  </a:lnTo>
                  <a:cubicBezTo>
                    <a:pt x="70166" y="26232"/>
                    <a:pt x="65497" y="32742"/>
                    <a:pt x="60693" y="39243"/>
                  </a:cubicBezTo>
                  <a:lnTo>
                    <a:pt x="60690" y="39240"/>
                  </a:lnTo>
                  <a:cubicBezTo>
                    <a:pt x="59605" y="40713"/>
                    <a:pt x="58508" y="42191"/>
                    <a:pt x="57408" y="43672"/>
                  </a:cubicBezTo>
                  <a:cubicBezTo>
                    <a:pt x="58595" y="41928"/>
                    <a:pt x="59793" y="40193"/>
                    <a:pt x="61005" y="38473"/>
                  </a:cubicBezTo>
                  <a:cubicBezTo>
                    <a:pt x="65356" y="32315"/>
                    <a:pt x="69733" y="26087"/>
                    <a:pt x="74655" y="20368"/>
                  </a:cubicBezTo>
                  <a:cubicBezTo>
                    <a:pt x="74793" y="20206"/>
                    <a:pt x="74935" y="20048"/>
                    <a:pt x="75076" y="19886"/>
                  </a:cubicBezTo>
                  <a:close/>
                  <a:moveTo>
                    <a:pt x="55344" y="31778"/>
                  </a:moveTo>
                  <a:lnTo>
                    <a:pt x="55344" y="31778"/>
                  </a:lnTo>
                  <a:cubicBezTo>
                    <a:pt x="54515" y="32918"/>
                    <a:pt x="53689" y="34058"/>
                    <a:pt x="52864" y="35196"/>
                  </a:cubicBezTo>
                  <a:cubicBezTo>
                    <a:pt x="50797" y="38037"/>
                    <a:pt x="48640" y="40860"/>
                    <a:pt x="46458" y="43681"/>
                  </a:cubicBezTo>
                  <a:cubicBezTo>
                    <a:pt x="46983" y="42936"/>
                    <a:pt x="47508" y="42194"/>
                    <a:pt x="48034" y="41449"/>
                  </a:cubicBezTo>
                  <a:cubicBezTo>
                    <a:pt x="50358" y="38164"/>
                    <a:pt x="52832" y="34962"/>
                    <a:pt x="55344" y="31778"/>
                  </a:cubicBezTo>
                  <a:close/>
                  <a:moveTo>
                    <a:pt x="55774" y="396"/>
                  </a:moveTo>
                  <a:cubicBezTo>
                    <a:pt x="56683" y="462"/>
                    <a:pt x="56995" y="1372"/>
                    <a:pt x="57668" y="2200"/>
                  </a:cubicBezTo>
                  <a:cubicBezTo>
                    <a:pt x="56542" y="3468"/>
                    <a:pt x="55430" y="4747"/>
                    <a:pt x="54333" y="6040"/>
                  </a:cubicBezTo>
                  <a:lnTo>
                    <a:pt x="54330" y="6037"/>
                  </a:lnTo>
                  <a:cubicBezTo>
                    <a:pt x="55176" y="4599"/>
                    <a:pt x="55936" y="3112"/>
                    <a:pt x="56608" y="1585"/>
                  </a:cubicBezTo>
                  <a:cubicBezTo>
                    <a:pt x="56656" y="1471"/>
                    <a:pt x="56564" y="1338"/>
                    <a:pt x="56463" y="1338"/>
                  </a:cubicBezTo>
                  <a:cubicBezTo>
                    <a:pt x="56428" y="1338"/>
                    <a:pt x="56392" y="1354"/>
                    <a:pt x="56360" y="1392"/>
                  </a:cubicBezTo>
                  <a:cubicBezTo>
                    <a:pt x="51966" y="6586"/>
                    <a:pt x="48302" y="12550"/>
                    <a:pt x="44304" y="18061"/>
                  </a:cubicBezTo>
                  <a:cubicBezTo>
                    <a:pt x="41772" y="21546"/>
                    <a:pt x="39301" y="25074"/>
                    <a:pt x="36829" y="28602"/>
                  </a:cubicBezTo>
                  <a:cubicBezTo>
                    <a:pt x="32811" y="33735"/>
                    <a:pt x="28853" y="38914"/>
                    <a:pt x="24955" y="44134"/>
                  </a:cubicBezTo>
                  <a:cubicBezTo>
                    <a:pt x="25198" y="43787"/>
                    <a:pt x="25452" y="43450"/>
                    <a:pt x="25688" y="43098"/>
                  </a:cubicBezTo>
                  <a:cubicBezTo>
                    <a:pt x="33639" y="31396"/>
                    <a:pt x="41639" y="19950"/>
                    <a:pt x="50098" y="8604"/>
                  </a:cubicBezTo>
                  <a:cubicBezTo>
                    <a:pt x="51129" y="7224"/>
                    <a:pt x="52116" y="5725"/>
                    <a:pt x="53043" y="4256"/>
                  </a:cubicBezTo>
                  <a:cubicBezTo>
                    <a:pt x="54019" y="3029"/>
                    <a:pt x="54945" y="1764"/>
                    <a:pt x="55774" y="396"/>
                  </a:cubicBezTo>
                  <a:close/>
                  <a:moveTo>
                    <a:pt x="58043" y="2552"/>
                  </a:moveTo>
                  <a:cubicBezTo>
                    <a:pt x="58364" y="2804"/>
                    <a:pt x="58765" y="2977"/>
                    <a:pt x="59218" y="3095"/>
                  </a:cubicBezTo>
                  <a:cubicBezTo>
                    <a:pt x="54423" y="7749"/>
                    <a:pt x="50768" y="13953"/>
                    <a:pt x="46697" y="19239"/>
                  </a:cubicBezTo>
                  <a:cubicBezTo>
                    <a:pt x="45909" y="20264"/>
                    <a:pt x="45150" y="21306"/>
                    <a:pt x="44379" y="22340"/>
                  </a:cubicBezTo>
                  <a:cubicBezTo>
                    <a:pt x="40525" y="27069"/>
                    <a:pt x="36997" y="32081"/>
                    <a:pt x="33587" y="37188"/>
                  </a:cubicBezTo>
                  <a:cubicBezTo>
                    <a:pt x="32753" y="38322"/>
                    <a:pt x="31921" y="39463"/>
                    <a:pt x="31067" y="40586"/>
                  </a:cubicBezTo>
                  <a:cubicBezTo>
                    <a:pt x="29892" y="42127"/>
                    <a:pt x="28702" y="43658"/>
                    <a:pt x="27499" y="45179"/>
                  </a:cubicBezTo>
                  <a:cubicBezTo>
                    <a:pt x="28229" y="44073"/>
                    <a:pt x="28965" y="42970"/>
                    <a:pt x="29698" y="41871"/>
                  </a:cubicBezTo>
                  <a:cubicBezTo>
                    <a:pt x="34246" y="35098"/>
                    <a:pt x="38836" y="28356"/>
                    <a:pt x="43689" y="21797"/>
                  </a:cubicBezTo>
                  <a:cubicBezTo>
                    <a:pt x="48406" y="15417"/>
                    <a:pt x="54189" y="9533"/>
                    <a:pt x="58043" y="2552"/>
                  </a:cubicBezTo>
                  <a:close/>
                  <a:moveTo>
                    <a:pt x="74839" y="40649"/>
                  </a:moveTo>
                  <a:cubicBezTo>
                    <a:pt x="74854" y="40649"/>
                    <a:pt x="72536" y="44019"/>
                    <a:pt x="72161" y="44541"/>
                  </a:cubicBezTo>
                  <a:cubicBezTo>
                    <a:pt x="71817" y="45023"/>
                    <a:pt x="71476" y="45502"/>
                    <a:pt x="71136" y="45979"/>
                  </a:cubicBezTo>
                  <a:cubicBezTo>
                    <a:pt x="72042" y="44668"/>
                    <a:pt x="72946" y="43360"/>
                    <a:pt x="73855" y="42050"/>
                  </a:cubicBezTo>
                  <a:cubicBezTo>
                    <a:pt x="74561" y="41035"/>
                    <a:pt x="74834" y="40649"/>
                    <a:pt x="74839" y="40649"/>
                  </a:cubicBezTo>
                  <a:close/>
                  <a:moveTo>
                    <a:pt x="56409" y="34416"/>
                  </a:moveTo>
                  <a:lnTo>
                    <a:pt x="56409" y="34419"/>
                  </a:lnTo>
                  <a:cubicBezTo>
                    <a:pt x="54763" y="36864"/>
                    <a:pt x="53109" y="39310"/>
                    <a:pt x="51412" y="41720"/>
                  </a:cubicBezTo>
                  <a:cubicBezTo>
                    <a:pt x="50026" y="43692"/>
                    <a:pt x="48626" y="45655"/>
                    <a:pt x="47214" y="47607"/>
                  </a:cubicBezTo>
                  <a:cubicBezTo>
                    <a:pt x="47399" y="47333"/>
                    <a:pt x="47578" y="47053"/>
                    <a:pt x="47762" y="46778"/>
                  </a:cubicBezTo>
                  <a:cubicBezTo>
                    <a:pt x="50586" y="42615"/>
                    <a:pt x="53490" y="38510"/>
                    <a:pt x="56409" y="34416"/>
                  </a:cubicBezTo>
                  <a:close/>
                  <a:moveTo>
                    <a:pt x="51454" y="21673"/>
                  </a:moveTo>
                  <a:lnTo>
                    <a:pt x="51454" y="21673"/>
                  </a:lnTo>
                  <a:cubicBezTo>
                    <a:pt x="48295" y="26079"/>
                    <a:pt x="45229" y="30553"/>
                    <a:pt x="42075" y="34965"/>
                  </a:cubicBezTo>
                  <a:cubicBezTo>
                    <a:pt x="38374" y="40138"/>
                    <a:pt x="34399" y="45090"/>
                    <a:pt x="30484" y="50098"/>
                  </a:cubicBezTo>
                  <a:cubicBezTo>
                    <a:pt x="33111" y="46057"/>
                    <a:pt x="35781" y="42044"/>
                    <a:pt x="38694" y="38213"/>
                  </a:cubicBezTo>
                  <a:cubicBezTo>
                    <a:pt x="42907" y="32669"/>
                    <a:pt x="47260" y="27232"/>
                    <a:pt x="51454" y="21673"/>
                  </a:cubicBezTo>
                  <a:close/>
                  <a:moveTo>
                    <a:pt x="62414" y="3751"/>
                  </a:moveTo>
                  <a:cubicBezTo>
                    <a:pt x="62729" y="3860"/>
                    <a:pt x="63017" y="3999"/>
                    <a:pt x="63248" y="4186"/>
                  </a:cubicBezTo>
                  <a:cubicBezTo>
                    <a:pt x="63283" y="4211"/>
                    <a:pt x="63324" y="4225"/>
                    <a:pt x="63365" y="4225"/>
                  </a:cubicBezTo>
                  <a:cubicBezTo>
                    <a:pt x="63373" y="4225"/>
                    <a:pt x="63380" y="4225"/>
                    <a:pt x="63387" y="4224"/>
                  </a:cubicBezTo>
                  <a:lnTo>
                    <a:pt x="63387" y="4224"/>
                  </a:lnTo>
                  <a:cubicBezTo>
                    <a:pt x="59498" y="10215"/>
                    <a:pt x="54763" y="15553"/>
                    <a:pt x="50320" y="21127"/>
                  </a:cubicBezTo>
                  <a:cubicBezTo>
                    <a:pt x="46296" y="26180"/>
                    <a:pt x="42511" y="31434"/>
                    <a:pt x="38599" y="36573"/>
                  </a:cubicBezTo>
                  <a:cubicBezTo>
                    <a:pt x="34681" y="41720"/>
                    <a:pt x="30738" y="46836"/>
                    <a:pt x="27068" y="52163"/>
                  </a:cubicBezTo>
                  <a:cubicBezTo>
                    <a:pt x="28861" y="49175"/>
                    <a:pt x="30599" y="46169"/>
                    <a:pt x="32360" y="43262"/>
                  </a:cubicBezTo>
                  <a:cubicBezTo>
                    <a:pt x="42263" y="30008"/>
                    <a:pt x="53132" y="17395"/>
                    <a:pt x="62414" y="3751"/>
                  </a:cubicBezTo>
                  <a:close/>
                  <a:moveTo>
                    <a:pt x="51706" y="5878"/>
                  </a:moveTo>
                  <a:lnTo>
                    <a:pt x="51706" y="5878"/>
                  </a:lnTo>
                  <a:cubicBezTo>
                    <a:pt x="44362" y="16468"/>
                    <a:pt x="36174" y="26465"/>
                    <a:pt x="29130" y="37295"/>
                  </a:cubicBezTo>
                  <a:cubicBezTo>
                    <a:pt x="25593" y="42731"/>
                    <a:pt x="21860" y="47962"/>
                    <a:pt x="17951" y="53101"/>
                  </a:cubicBezTo>
                  <a:cubicBezTo>
                    <a:pt x="20015" y="49426"/>
                    <a:pt x="22123" y="45808"/>
                    <a:pt x="24545" y="42514"/>
                  </a:cubicBezTo>
                  <a:cubicBezTo>
                    <a:pt x="29866" y="35274"/>
                    <a:pt x="35091" y="27949"/>
                    <a:pt x="40334" y="20651"/>
                  </a:cubicBezTo>
                  <a:cubicBezTo>
                    <a:pt x="43285" y="16543"/>
                    <a:pt x="46114" y="12331"/>
                    <a:pt x="49440" y="8511"/>
                  </a:cubicBezTo>
                  <a:lnTo>
                    <a:pt x="49440" y="8508"/>
                  </a:lnTo>
                  <a:cubicBezTo>
                    <a:pt x="50205" y="7628"/>
                    <a:pt x="50961" y="6756"/>
                    <a:pt x="51706" y="5878"/>
                  </a:cubicBezTo>
                  <a:close/>
                  <a:moveTo>
                    <a:pt x="82556" y="7316"/>
                  </a:moveTo>
                  <a:cubicBezTo>
                    <a:pt x="82900" y="7316"/>
                    <a:pt x="83235" y="7359"/>
                    <a:pt x="83564" y="7437"/>
                  </a:cubicBezTo>
                  <a:cubicBezTo>
                    <a:pt x="74360" y="16650"/>
                    <a:pt x="67631" y="28010"/>
                    <a:pt x="60076" y="38539"/>
                  </a:cubicBezTo>
                  <a:cubicBezTo>
                    <a:pt x="56522" y="43493"/>
                    <a:pt x="52867" y="48369"/>
                    <a:pt x="49194" y="53237"/>
                  </a:cubicBezTo>
                  <a:cubicBezTo>
                    <a:pt x="51163" y="50410"/>
                    <a:pt x="53121" y="47578"/>
                    <a:pt x="55069" y="44737"/>
                  </a:cubicBezTo>
                  <a:cubicBezTo>
                    <a:pt x="59478" y="38314"/>
                    <a:pt x="63852" y="31881"/>
                    <a:pt x="68485" y="25617"/>
                  </a:cubicBezTo>
                  <a:cubicBezTo>
                    <a:pt x="70882" y="22377"/>
                    <a:pt x="73298" y="19153"/>
                    <a:pt x="75677" y="15899"/>
                  </a:cubicBezTo>
                  <a:cubicBezTo>
                    <a:pt x="77481" y="13434"/>
                    <a:pt x="79343" y="9487"/>
                    <a:pt x="81907" y="7781"/>
                  </a:cubicBezTo>
                  <a:cubicBezTo>
                    <a:pt x="82044" y="7689"/>
                    <a:pt x="81961" y="7492"/>
                    <a:pt x="81834" y="7492"/>
                  </a:cubicBezTo>
                  <a:cubicBezTo>
                    <a:pt x="81809" y="7492"/>
                    <a:pt x="81782" y="7500"/>
                    <a:pt x="81754" y="7518"/>
                  </a:cubicBezTo>
                  <a:cubicBezTo>
                    <a:pt x="80923" y="8069"/>
                    <a:pt x="80152" y="8800"/>
                    <a:pt x="79421" y="9631"/>
                  </a:cubicBezTo>
                  <a:cubicBezTo>
                    <a:pt x="79811" y="8950"/>
                    <a:pt x="80184" y="8254"/>
                    <a:pt x="80536" y="7544"/>
                  </a:cubicBezTo>
                  <a:cubicBezTo>
                    <a:pt x="80540" y="7629"/>
                    <a:pt x="80612" y="7711"/>
                    <a:pt x="80705" y="7711"/>
                  </a:cubicBezTo>
                  <a:cubicBezTo>
                    <a:pt x="80727" y="7711"/>
                    <a:pt x="80749" y="7707"/>
                    <a:pt x="80772" y="7697"/>
                  </a:cubicBezTo>
                  <a:cubicBezTo>
                    <a:pt x="80845" y="7668"/>
                    <a:pt x="80911" y="7645"/>
                    <a:pt x="80980" y="7619"/>
                  </a:cubicBezTo>
                  <a:cubicBezTo>
                    <a:pt x="81021" y="7680"/>
                    <a:pt x="81053" y="7749"/>
                    <a:pt x="81099" y="7807"/>
                  </a:cubicBezTo>
                  <a:cubicBezTo>
                    <a:pt x="81108" y="7817"/>
                    <a:pt x="81118" y="7821"/>
                    <a:pt x="81127" y="7821"/>
                  </a:cubicBezTo>
                  <a:cubicBezTo>
                    <a:pt x="81156" y="7821"/>
                    <a:pt x="81183" y="7784"/>
                    <a:pt x="81168" y="7752"/>
                  </a:cubicBezTo>
                  <a:cubicBezTo>
                    <a:pt x="81139" y="7697"/>
                    <a:pt x="81116" y="7636"/>
                    <a:pt x="81090" y="7579"/>
                  </a:cubicBezTo>
                  <a:cubicBezTo>
                    <a:pt x="81599" y="7397"/>
                    <a:pt x="82086" y="7316"/>
                    <a:pt x="82556" y="7316"/>
                  </a:cubicBezTo>
                  <a:close/>
                  <a:moveTo>
                    <a:pt x="54007" y="23772"/>
                  </a:moveTo>
                  <a:cubicBezTo>
                    <a:pt x="50823" y="28270"/>
                    <a:pt x="47693" y="32808"/>
                    <a:pt x="44529" y="37283"/>
                  </a:cubicBezTo>
                  <a:cubicBezTo>
                    <a:pt x="40753" y="42624"/>
                    <a:pt x="36971" y="47962"/>
                    <a:pt x="33186" y="53297"/>
                  </a:cubicBezTo>
                  <a:cubicBezTo>
                    <a:pt x="36162" y="48724"/>
                    <a:pt x="39012" y="44091"/>
                    <a:pt x="41962" y="39728"/>
                  </a:cubicBezTo>
                  <a:cubicBezTo>
                    <a:pt x="43363" y="37653"/>
                    <a:pt x="44754" y="35539"/>
                    <a:pt x="46146" y="33409"/>
                  </a:cubicBezTo>
                  <a:cubicBezTo>
                    <a:pt x="48718" y="30201"/>
                    <a:pt x="51380" y="27005"/>
                    <a:pt x="54007" y="23772"/>
                  </a:cubicBezTo>
                  <a:close/>
                  <a:moveTo>
                    <a:pt x="81428" y="18162"/>
                  </a:moveTo>
                  <a:lnTo>
                    <a:pt x="81428" y="18162"/>
                  </a:lnTo>
                  <a:cubicBezTo>
                    <a:pt x="80677" y="19332"/>
                    <a:pt x="79935" y="20495"/>
                    <a:pt x="79179" y="21624"/>
                  </a:cubicBezTo>
                  <a:lnTo>
                    <a:pt x="79179" y="21627"/>
                  </a:lnTo>
                  <a:cubicBezTo>
                    <a:pt x="78235" y="22900"/>
                    <a:pt x="77305" y="24188"/>
                    <a:pt x="76390" y="25490"/>
                  </a:cubicBezTo>
                  <a:cubicBezTo>
                    <a:pt x="72213" y="31062"/>
                    <a:pt x="68038" y="36619"/>
                    <a:pt x="63999" y="42298"/>
                  </a:cubicBezTo>
                  <a:cubicBezTo>
                    <a:pt x="61242" y="46172"/>
                    <a:pt x="58459" y="50029"/>
                    <a:pt x="55647" y="53866"/>
                  </a:cubicBezTo>
                  <a:cubicBezTo>
                    <a:pt x="57053" y="51574"/>
                    <a:pt x="58479" y="49296"/>
                    <a:pt x="59960" y="47056"/>
                  </a:cubicBezTo>
                  <a:cubicBezTo>
                    <a:pt x="60878" y="45667"/>
                    <a:pt x="61799" y="44273"/>
                    <a:pt x="62723" y="42872"/>
                  </a:cubicBezTo>
                  <a:cubicBezTo>
                    <a:pt x="69025" y="34682"/>
                    <a:pt x="75354" y="26509"/>
                    <a:pt x="81428" y="18162"/>
                  </a:cubicBezTo>
                  <a:close/>
                  <a:moveTo>
                    <a:pt x="73341" y="42226"/>
                  </a:moveTo>
                  <a:lnTo>
                    <a:pt x="73341" y="42226"/>
                  </a:lnTo>
                  <a:cubicBezTo>
                    <a:pt x="70174" y="46776"/>
                    <a:pt x="67042" y="51349"/>
                    <a:pt x="63884" y="55907"/>
                  </a:cubicBezTo>
                  <a:cubicBezTo>
                    <a:pt x="64129" y="55081"/>
                    <a:pt x="64923" y="53341"/>
                    <a:pt x="65281" y="52674"/>
                  </a:cubicBezTo>
                  <a:cubicBezTo>
                    <a:pt x="66667" y="50078"/>
                    <a:pt x="68673" y="47812"/>
                    <a:pt x="70538" y="45557"/>
                  </a:cubicBezTo>
                  <a:cubicBezTo>
                    <a:pt x="71465" y="44437"/>
                    <a:pt x="72386" y="43317"/>
                    <a:pt x="73341" y="42226"/>
                  </a:cubicBezTo>
                  <a:close/>
                  <a:moveTo>
                    <a:pt x="86412" y="10525"/>
                  </a:moveTo>
                  <a:cubicBezTo>
                    <a:pt x="85555" y="11323"/>
                    <a:pt x="84770" y="12897"/>
                    <a:pt x="84081" y="13858"/>
                  </a:cubicBezTo>
                  <a:cubicBezTo>
                    <a:pt x="81962" y="16797"/>
                    <a:pt x="79745" y="19664"/>
                    <a:pt x="77539" y="22536"/>
                  </a:cubicBezTo>
                  <a:cubicBezTo>
                    <a:pt x="73867" y="27320"/>
                    <a:pt x="70264" y="32153"/>
                    <a:pt x="66646" y="36974"/>
                  </a:cubicBezTo>
                  <a:cubicBezTo>
                    <a:pt x="67940" y="35040"/>
                    <a:pt x="69245" y="33108"/>
                    <a:pt x="70564" y="31183"/>
                  </a:cubicBezTo>
                  <a:lnTo>
                    <a:pt x="70564" y="31183"/>
                  </a:lnTo>
                  <a:cubicBezTo>
                    <a:pt x="68549" y="33940"/>
                    <a:pt x="66534" y="36697"/>
                    <a:pt x="64608" y="39515"/>
                  </a:cubicBezTo>
                  <a:cubicBezTo>
                    <a:pt x="64276" y="40003"/>
                    <a:pt x="63956" y="40502"/>
                    <a:pt x="63627" y="40993"/>
                  </a:cubicBezTo>
                  <a:cubicBezTo>
                    <a:pt x="59810" y="46048"/>
                    <a:pt x="55985" y="51097"/>
                    <a:pt x="52208" y="56179"/>
                  </a:cubicBezTo>
                  <a:cubicBezTo>
                    <a:pt x="55468" y="51198"/>
                    <a:pt x="58719" y="46210"/>
                    <a:pt x="62163" y="41351"/>
                  </a:cubicBezTo>
                  <a:cubicBezTo>
                    <a:pt x="67932" y="33211"/>
                    <a:pt x="74429" y="25449"/>
                    <a:pt x="80260" y="17301"/>
                  </a:cubicBezTo>
                  <a:lnTo>
                    <a:pt x="80260" y="17301"/>
                  </a:lnTo>
                  <a:cubicBezTo>
                    <a:pt x="79353" y="18600"/>
                    <a:pt x="78478" y="19928"/>
                    <a:pt x="77594" y="21252"/>
                  </a:cubicBezTo>
                  <a:lnTo>
                    <a:pt x="77594" y="21252"/>
                  </a:lnTo>
                  <a:cubicBezTo>
                    <a:pt x="79517" y="18639"/>
                    <a:pt x="81477" y="16064"/>
                    <a:pt x="83492" y="13555"/>
                  </a:cubicBezTo>
                  <a:cubicBezTo>
                    <a:pt x="84375" y="12456"/>
                    <a:pt x="85382" y="11483"/>
                    <a:pt x="86412" y="10525"/>
                  </a:cubicBezTo>
                  <a:close/>
                  <a:moveTo>
                    <a:pt x="65570" y="6487"/>
                  </a:moveTo>
                  <a:lnTo>
                    <a:pt x="65570" y="6487"/>
                  </a:lnTo>
                  <a:cubicBezTo>
                    <a:pt x="64718" y="7766"/>
                    <a:pt x="63476" y="9553"/>
                    <a:pt x="63153" y="10010"/>
                  </a:cubicBezTo>
                  <a:cubicBezTo>
                    <a:pt x="61357" y="12536"/>
                    <a:pt x="59518" y="15030"/>
                    <a:pt x="57630" y="17493"/>
                  </a:cubicBezTo>
                  <a:cubicBezTo>
                    <a:pt x="59974" y="14600"/>
                    <a:pt x="62327" y="11742"/>
                    <a:pt x="64420" y="8690"/>
                  </a:cubicBezTo>
                  <a:lnTo>
                    <a:pt x="64420" y="8690"/>
                  </a:lnTo>
                  <a:cubicBezTo>
                    <a:pt x="63742" y="9888"/>
                    <a:pt x="63075" y="11104"/>
                    <a:pt x="62368" y="12082"/>
                  </a:cubicBezTo>
                  <a:cubicBezTo>
                    <a:pt x="60151" y="15154"/>
                    <a:pt x="57734" y="18087"/>
                    <a:pt x="55410" y="21078"/>
                  </a:cubicBezTo>
                  <a:cubicBezTo>
                    <a:pt x="53046" y="24118"/>
                    <a:pt x="50655" y="27138"/>
                    <a:pt x="48268" y="30158"/>
                  </a:cubicBezTo>
                  <a:cubicBezTo>
                    <a:pt x="49186" y="28749"/>
                    <a:pt x="50110" y="27343"/>
                    <a:pt x="51039" y="25934"/>
                  </a:cubicBezTo>
                  <a:lnTo>
                    <a:pt x="51039" y="25934"/>
                  </a:lnTo>
                  <a:cubicBezTo>
                    <a:pt x="50623" y="26460"/>
                    <a:pt x="50208" y="26982"/>
                    <a:pt x="49789" y="27505"/>
                  </a:cubicBezTo>
                  <a:cubicBezTo>
                    <a:pt x="48779" y="29044"/>
                    <a:pt x="47765" y="30577"/>
                    <a:pt x="46749" y="32095"/>
                  </a:cubicBezTo>
                  <a:cubicBezTo>
                    <a:pt x="45057" y="34240"/>
                    <a:pt x="43363" y="36379"/>
                    <a:pt x="41697" y="38542"/>
                  </a:cubicBezTo>
                  <a:cubicBezTo>
                    <a:pt x="37363" y="44157"/>
                    <a:pt x="33252" y="49830"/>
                    <a:pt x="29519" y="55864"/>
                  </a:cubicBezTo>
                  <a:cubicBezTo>
                    <a:pt x="29095" y="56551"/>
                    <a:pt x="28642" y="57232"/>
                    <a:pt x="28174" y="57908"/>
                  </a:cubicBezTo>
                  <a:cubicBezTo>
                    <a:pt x="30925" y="53684"/>
                    <a:pt x="33544" y="49362"/>
                    <a:pt x="36240" y="45098"/>
                  </a:cubicBezTo>
                  <a:cubicBezTo>
                    <a:pt x="38507" y="41998"/>
                    <a:pt x="40819" y="38932"/>
                    <a:pt x="43207" y="35918"/>
                  </a:cubicBezTo>
                  <a:cubicBezTo>
                    <a:pt x="44994" y="33654"/>
                    <a:pt x="46761" y="31373"/>
                    <a:pt x="48525" y="29093"/>
                  </a:cubicBezTo>
                  <a:lnTo>
                    <a:pt x="48525" y="29093"/>
                  </a:lnTo>
                  <a:cubicBezTo>
                    <a:pt x="45002" y="33495"/>
                    <a:pt x="41466" y="37886"/>
                    <a:pt x="38007" y="42335"/>
                  </a:cubicBezTo>
                  <a:cubicBezTo>
                    <a:pt x="38287" y="41902"/>
                    <a:pt x="38570" y="41469"/>
                    <a:pt x="38856" y="41039"/>
                  </a:cubicBezTo>
                  <a:cubicBezTo>
                    <a:pt x="41307" y="37676"/>
                    <a:pt x="43770" y="34324"/>
                    <a:pt x="46281" y="31004"/>
                  </a:cubicBezTo>
                  <a:cubicBezTo>
                    <a:pt x="48773" y="27707"/>
                    <a:pt x="51363" y="24479"/>
                    <a:pt x="53941" y="21243"/>
                  </a:cubicBezTo>
                  <a:lnTo>
                    <a:pt x="53941" y="21243"/>
                  </a:lnTo>
                  <a:cubicBezTo>
                    <a:pt x="52610" y="23218"/>
                    <a:pt x="51302" y="25207"/>
                    <a:pt x="49997" y="27190"/>
                  </a:cubicBezTo>
                  <a:cubicBezTo>
                    <a:pt x="50482" y="26564"/>
                    <a:pt x="50967" y="25940"/>
                    <a:pt x="51455" y="25316"/>
                  </a:cubicBezTo>
                  <a:cubicBezTo>
                    <a:pt x="52991" y="23001"/>
                    <a:pt x="54553" y="20703"/>
                    <a:pt x="56152" y="18440"/>
                  </a:cubicBezTo>
                  <a:cubicBezTo>
                    <a:pt x="56984" y="17383"/>
                    <a:pt x="57815" y="16326"/>
                    <a:pt x="58632" y="15258"/>
                  </a:cubicBezTo>
                  <a:cubicBezTo>
                    <a:pt x="60269" y="13122"/>
                    <a:pt x="61897" y="10982"/>
                    <a:pt x="63520" y="8835"/>
                  </a:cubicBezTo>
                  <a:cubicBezTo>
                    <a:pt x="64192" y="8038"/>
                    <a:pt x="64877" y="7255"/>
                    <a:pt x="65570" y="6487"/>
                  </a:cubicBezTo>
                  <a:close/>
                  <a:moveTo>
                    <a:pt x="64591" y="53266"/>
                  </a:moveTo>
                  <a:cubicBezTo>
                    <a:pt x="64057" y="54386"/>
                    <a:pt x="63624" y="55552"/>
                    <a:pt x="63297" y="56750"/>
                  </a:cubicBezTo>
                  <a:cubicBezTo>
                    <a:pt x="62887" y="57336"/>
                    <a:pt x="62475" y="57922"/>
                    <a:pt x="62068" y="58508"/>
                  </a:cubicBezTo>
                  <a:cubicBezTo>
                    <a:pt x="62385" y="57824"/>
                    <a:pt x="62619" y="57102"/>
                    <a:pt x="62763" y="56360"/>
                  </a:cubicBezTo>
                  <a:cubicBezTo>
                    <a:pt x="62785" y="56264"/>
                    <a:pt x="62711" y="56174"/>
                    <a:pt x="62614" y="56174"/>
                  </a:cubicBezTo>
                  <a:cubicBezTo>
                    <a:pt x="62607" y="56174"/>
                    <a:pt x="62600" y="56175"/>
                    <a:pt x="62593" y="56176"/>
                  </a:cubicBezTo>
                  <a:cubicBezTo>
                    <a:pt x="63260" y="55203"/>
                    <a:pt x="63924" y="54233"/>
                    <a:pt x="64591" y="53266"/>
                  </a:cubicBezTo>
                  <a:close/>
                  <a:moveTo>
                    <a:pt x="43409" y="43767"/>
                  </a:moveTo>
                  <a:lnTo>
                    <a:pt x="43409" y="43767"/>
                  </a:lnTo>
                  <a:cubicBezTo>
                    <a:pt x="42153" y="45609"/>
                    <a:pt x="40891" y="47451"/>
                    <a:pt x="39627" y="49299"/>
                  </a:cubicBezTo>
                  <a:cubicBezTo>
                    <a:pt x="37814" y="51825"/>
                    <a:pt x="36033" y="54374"/>
                    <a:pt x="34283" y="56946"/>
                  </a:cubicBezTo>
                  <a:cubicBezTo>
                    <a:pt x="33379" y="58211"/>
                    <a:pt x="32467" y="59467"/>
                    <a:pt x="31543" y="60711"/>
                  </a:cubicBezTo>
                  <a:cubicBezTo>
                    <a:pt x="31976" y="60047"/>
                    <a:pt x="32406" y="59383"/>
                    <a:pt x="32834" y="58716"/>
                  </a:cubicBezTo>
                  <a:cubicBezTo>
                    <a:pt x="36139" y="53566"/>
                    <a:pt x="39780" y="48684"/>
                    <a:pt x="43409" y="43767"/>
                  </a:cubicBezTo>
                  <a:close/>
                  <a:moveTo>
                    <a:pt x="67957" y="3956"/>
                  </a:moveTo>
                  <a:cubicBezTo>
                    <a:pt x="68708" y="4703"/>
                    <a:pt x="68973" y="5766"/>
                    <a:pt x="69002" y="6981"/>
                  </a:cubicBezTo>
                  <a:cubicBezTo>
                    <a:pt x="69005" y="7056"/>
                    <a:pt x="69011" y="7117"/>
                    <a:pt x="69014" y="7186"/>
                  </a:cubicBezTo>
                  <a:cubicBezTo>
                    <a:pt x="68994" y="7195"/>
                    <a:pt x="68973" y="7195"/>
                    <a:pt x="68956" y="7218"/>
                  </a:cubicBezTo>
                  <a:cubicBezTo>
                    <a:pt x="60615" y="17308"/>
                    <a:pt x="53588" y="28325"/>
                    <a:pt x="45906" y="38906"/>
                  </a:cubicBezTo>
                  <a:cubicBezTo>
                    <a:pt x="41997" y="44284"/>
                    <a:pt x="37999" y="49599"/>
                    <a:pt x="33968" y="54885"/>
                  </a:cubicBezTo>
                  <a:cubicBezTo>
                    <a:pt x="32057" y="57391"/>
                    <a:pt x="30126" y="59880"/>
                    <a:pt x="28194" y="62368"/>
                  </a:cubicBezTo>
                  <a:cubicBezTo>
                    <a:pt x="34378" y="53762"/>
                    <a:pt x="40369" y="45014"/>
                    <a:pt x="46746" y="36535"/>
                  </a:cubicBezTo>
                  <a:cubicBezTo>
                    <a:pt x="50667" y="31321"/>
                    <a:pt x="54483" y="26032"/>
                    <a:pt x="58332" y="20767"/>
                  </a:cubicBezTo>
                  <a:cubicBezTo>
                    <a:pt x="62018" y="15723"/>
                    <a:pt x="66066" y="10991"/>
                    <a:pt x="68581" y="5211"/>
                  </a:cubicBezTo>
                  <a:cubicBezTo>
                    <a:pt x="68630" y="5095"/>
                    <a:pt x="68535" y="4957"/>
                    <a:pt x="68430" y="4957"/>
                  </a:cubicBezTo>
                  <a:cubicBezTo>
                    <a:pt x="68394" y="4957"/>
                    <a:pt x="68357" y="4973"/>
                    <a:pt x="68324" y="5012"/>
                  </a:cubicBezTo>
                  <a:cubicBezTo>
                    <a:pt x="67053" y="6502"/>
                    <a:pt x="65815" y="8020"/>
                    <a:pt x="64591" y="9553"/>
                  </a:cubicBezTo>
                  <a:cubicBezTo>
                    <a:pt x="65786" y="7723"/>
                    <a:pt x="66915" y="5861"/>
                    <a:pt x="67957" y="3956"/>
                  </a:cubicBezTo>
                  <a:close/>
                  <a:moveTo>
                    <a:pt x="75198" y="57281"/>
                  </a:moveTo>
                  <a:cubicBezTo>
                    <a:pt x="74233" y="58820"/>
                    <a:pt x="73260" y="60298"/>
                    <a:pt x="72045" y="61687"/>
                  </a:cubicBezTo>
                  <a:cubicBezTo>
                    <a:pt x="71353" y="62621"/>
                    <a:pt x="70864" y="63081"/>
                    <a:pt x="70571" y="63081"/>
                  </a:cubicBezTo>
                  <a:cubicBezTo>
                    <a:pt x="70463" y="63081"/>
                    <a:pt x="70382" y="63018"/>
                    <a:pt x="70327" y="62894"/>
                  </a:cubicBezTo>
                  <a:cubicBezTo>
                    <a:pt x="72005" y="61086"/>
                    <a:pt x="73676" y="59236"/>
                    <a:pt x="75198" y="57281"/>
                  </a:cubicBezTo>
                  <a:close/>
                  <a:moveTo>
                    <a:pt x="14357" y="58207"/>
                  </a:moveTo>
                  <a:cubicBezTo>
                    <a:pt x="14232" y="58428"/>
                    <a:pt x="14104" y="58645"/>
                    <a:pt x="13982" y="58866"/>
                  </a:cubicBezTo>
                  <a:cubicBezTo>
                    <a:pt x="12671" y="60512"/>
                    <a:pt x="11372" y="62166"/>
                    <a:pt x="10081" y="63829"/>
                  </a:cubicBezTo>
                  <a:cubicBezTo>
                    <a:pt x="11034" y="62536"/>
                    <a:pt x="11990" y="61245"/>
                    <a:pt x="12968" y="59981"/>
                  </a:cubicBezTo>
                  <a:cubicBezTo>
                    <a:pt x="13428" y="59388"/>
                    <a:pt x="13894" y="58796"/>
                    <a:pt x="14357" y="58207"/>
                  </a:cubicBezTo>
                  <a:close/>
                  <a:moveTo>
                    <a:pt x="60636" y="56236"/>
                  </a:moveTo>
                  <a:lnTo>
                    <a:pt x="60636" y="56236"/>
                  </a:lnTo>
                  <a:cubicBezTo>
                    <a:pt x="60552" y="56378"/>
                    <a:pt x="60468" y="56516"/>
                    <a:pt x="60384" y="56658"/>
                  </a:cubicBezTo>
                  <a:cubicBezTo>
                    <a:pt x="60090" y="57059"/>
                    <a:pt x="59798" y="57466"/>
                    <a:pt x="59501" y="57862"/>
                  </a:cubicBezTo>
                  <a:cubicBezTo>
                    <a:pt x="57864" y="60033"/>
                    <a:pt x="56077" y="62212"/>
                    <a:pt x="54290" y="64432"/>
                  </a:cubicBezTo>
                  <a:cubicBezTo>
                    <a:pt x="54966" y="63454"/>
                    <a:pt x="55635" y="62469"/>
                    <a:pt x="56305" y="61485"/>
                  </a:cubicBezTo>
                  <a:cubicBezTo>
                    <a:pt x="57777" y="59730"/>
                    <a:pt x="59241" y="57983"/>
                    <a:pt x="60636" y="56236"/>
                  </a:cubicBezTo>
                  <a:close/>
                  <a:moveTo>
                    <a:pt x="27995" y="49270"/>
                  </a:moveTo>
                  <a:cubicBezTo>
                    <a:pt x="27434" y="50172"/>
                    <a:pt x="26870" y="51068"/>
                    <a:pt x="26318" y="51969"/>
                  </a:cubicBezTo>
                  <a:cubicBezTo>
                    <a:pt x="23699" y="56254"/>
                    <a:pt x="21170" y="60599"/>
                    <a:pt x="18130" y="64574"/>
                  </a:cubicBezTo>
                  <a:cubicBezTo>
                    <a:pt x="21149" y="59295"/>
                    <a:pt x="24484" y="54224"/>
                    <a:pt x="27995" y="49270"/>
                  </a:cubicBezTo>
                  <a:close/>
                  <a:moveTo>
                    <a:pt x="71762" y="32239"/>
                  </a:moveTo>
                  <a:lnTo>
                    <a:pt x="71762" y="32239"/>
                  </a:lnTo>
                  <a:cubicBezTo>
                    <a:pt x="69190" y="36079"/>
                    <a:pt x="66661" y="39930"/>
                    <a:pt x="64091" y="43684"/>
                  </a:cubicBezTo>
                  <a:cubicBezTo>
                    <a:pt x="59686" y="50119"/>
                    <a:pt x="55321" y="56568"/>
                    <a:pt x="50534" y="62726"/>
                  </a:cubicBezTo>
                  <a:cubicBezTo>
                    <a:pt x="50017" y="63390"/>
                    <a:pt x="49506" y="64054"/>
                    <a:pt x="48998" y="64724"/>
                  </a:cubicBezTo>
                  <a:cubicBezTo>
                    <a:pt x="50557" y="62247"/>
                    <a:pt x="52073" y="59744"/>
                    <a:pt x="53588" y="57244"/>
                  </a:cubicBezTo>
                  <a:cubicBezTo>
                    <a:pt x="56822" y="52841"/>
                    <a:pt x="60029" y="48421"/>
                    <a:pt x="63211" y="43984"/>
                  </a:cubicBezTo>
                  <a:cubicBezTo>
                    <a:pt x="66029" y="40043"/>
                    <a:pt x="68881" y="36128"/>
                    <a:pt x="71762" y="32239"/>
                  </a:cubicBezTo>
                  <a:close/>
                  <a:moveTo>
                    <a:pt x="32510" y="50277"/>
                  </a:moveTo>
                  <a:cubicBezTo>
                    <a:pt x="30106" y="54137"/>
                    <a:pt x="27721" y="58006"/>
                    <a:pt x="25180" y="61779"/>
                  </a:cubicBezTo>
                  <a:cubicBezTo>
                    <a:pt x="24248" y="63162"/>
                    <a:pt x="23275" y="64513"/>
                    <a:pt x="22273" y="65844"/>
                  </a:cubicBezTo>
                  <a:cubicBezTo>
                    <a:pt x="22744" y="64886"/>
                    <a:pt x="23200" y="63962"/>
                    <a:pt x="23650" y="63246"/>
                  </a:cubicBezTo>
                  <a:cubicBezTo>
                    <a:pt x="25449" y="60388"/>
                    <a:pt x="27374" y="57608"/>
                    <a:pt x="29306" y="54836"/>
                  </a:cubicBezTo>
                  <a:cubicBezTo>
                    <a:pt x="30365" y="53312"/>
                    <a:pt x="31434" y="51793"/>
                    <a:pt x="32510" y="50277"/>
                  </a:cubicBezTo>
                  <a:close/>
                  <a:moveTo>
                    <a:pt x="74382" y="38202"/>
                  </a:moveTo>
                  <a:cubicBezTo>
                    <a:pt x="72998" y="39793"/>
                    <a:pt x="71878" y="42293"/>
                    <a:pt x="70518" y="44114"/>
                  </a:cubicBezTo>
                  <a:cubicBezTo>
                    <a:pt x="66932" y="48909"/>
                    <a:pt x="63670" y="54013"/>
                    <a:pt x="60315" y="58970"/>
                  </a:cubicBezTo>
                  <a:cubicBezTo>
                    <a:pt x="58404" y="61794"/>
                    <a:pt x="56412" y="64539"/>
                    <a:pt x="54336" y="67207"/>
                  </a:cubicBezTo>
                  <a:cubicBezTo>
                    <a:pt x="56597" y="63693"/>
                    <a:pt x="58713" y="60076"/>
                    <a:pt x="60815" y="56450"/>
                  </a:cubicBezTo>
                  <a:cubicBezTo>
                    <a:pt x="63497" y="52977"/>
                    <a:pt x="66138" y="49475"/>
                    <a:pt x="68595" y="45846"/>
                  </a:cubicBezTo>
                  <a:cubicBezTo>
                    <a:pt x="70392" y="43191"/>
                    <a:pt x="72272" y="40622"/>
                    <a:pt x="74382" y="38202"/>
                  </a:cubicBezTo>
                  <a:close/>
                  <a:moveTo>
                    <a:pt x="67127" y="42958"/>
                  </a:moveTo>
                  <a:lnTo>
                    <a:pt x="67127" y="42958"/>
                  </a:lnTo>
                  <a:cubicBezTo>
                    <a:pt x="66047" y="44535"/>
                    <a:pt x="64971" y="46113"/>
                    <a:pt x="63898" y="47688"/>
                  </a:cubicBezTo>
                  <a:cubicBezTo>
                    <a:pt x="59946" y="53485"/>
                    <a:pt x="56392" y="59579"/>
                    <a:pt x="52081" y="65120"/>
                  </a:cubicBezTo>
                  <a:cubicBezTo>
                    <a:pt x="51441" y="65942"/>
                    <a:pt x="50776" y="66748"/>
                    <a:pt x="50121" y="67556"/>
                  </a:cubicBezTo>
                  <a:cubicBezTo>
                    <a:pt x="55480" y="59167"/>
                    <a:pt x="61474" y="51145"/>
                    <a:pt x="67127" y="42958"/>
                  </a:cubicBezTo>
                  <a:close/>
                  <a:moveTo>
                    <a:pt x="68422" y="12400"/>
                  </a:moveTo>
                  <a:lnTo>
                    <a:pt x="68422" y="12400"/>
                  </a:lnTo>
                  <a:cubicBezTo>
                    <a:pt x="67639" y="13693"/>
                    <a:pt x="66967" y="15021"/>
                    <a:pt x="66594" y="15593"/>
                  </a:cubicBezTo>
                  <a:cubicBezTo>
                    <a:pt x="64192" y="19300"/>
                    <a:pt x="61666" y="22943"/>
                    <a:pt x="59097" y="26555"/>
                  </a:cubicBezTo>
                  <a:cubicBezTo>
                    <a:pt x="55563" y="30952"/>
                    <a:pt x="51995" y="35320"/>
                    <a:pt x="48764" y="39853"/>
                  </a:cubicBezTo>
                  <a:cubicBezTo>
                    <a:pt x="46570" y="42933"/>
                    <a:pt x="44379" y="46060"/>
                    <a:pt x="42182" y="49192"/>
                  </a:cubicBezTo>
                  <a:cubicBezTo>
                    <a:pt x="37340" y="55437"/>
                    <a:pt x="32545" y="61759"/>
                    <a:pt x="28396" y="68391"/>
                  </a:cubicBezTo>
                  <a:cubicBezTo>
                    <a:pt x="28206" y="68645"/>
                    <a:pt x="28021" y="68899"/>
                    <a:pt x="27831" y="69150"/>
                  </a:cubicBezTo>
                  <a:cubicBezTo>
                    <a:pt x="33870" y="58898"/>
                    <a:pt x="40938" y="49238"/>
                    <a:pt x="47757" y="39515"/>
                  </a:cubicBezTo>
                  <a:cubicBezTo>
                    <a:pt x="49114" y="37578"/>
                    <a:pt x="50465" y="35637"/>
                    <a:pt x="51804" y="33692"/>
                  </a:cubicBezTo>
                  <a:cubicBezTo>
                    <a:pt x="56914" y="27236"/>
                    <a:pt x="62146" y="20795"/>
                    <a:pt x="66716" y="13994"/>
                  </a:cubicBezTo>
                  <a:cubicBezTo>
                    <a:pt x="67215" y="13483"/>
                    <a:pt x="67813" y="12943"/>
                    <a:pt x="68422" y="12400"/>
                  </a:cubicBezTo>
                  <a:close/>
                  <a:moveTo>
                    <a:pt x="44162" y="35909"/>
                  </a:moveTo>
                  <a:lnTo>
                    <a:pt x="44162" y="35909"/>
                  </a:lnTo>
                  <a:cubicBezTo>
                    <a:pt x="36575" y="47030"/>
                    <a:pt x="29707" y="59571"/>
                    <a:pt x="20535" y="69470"/>
                  </a:cubicBezTo>
                  <a:cubicBezTo>
                    <a:pt x="20550" y="69424"/>
                    <a:pt x="20564" y="69381"/>
                    <a:pt x="20576" y="69337"/>
                  </a:cubicBezTo>
                  <a:cubicBezTo>
                    <a:pt x="21393" y="68105"/>
                    <a:pt x="22282" y="66921"/>
                    <a:pt x="23240" y="65792"/>
                  </a:cubicBezTo>
                  <a:cubicBezTo>
                    <a:pt x="23945" y="64909"/>
                    <a:pt x="24499" y="64124"/>
                    <a:pt x="25163" y="63200"/>
                  </a:cubicBezTo>
                  <a:cubicBezTo>
                    <a:pt x="27158" y="60428"/>
                    <a:pt x="28905" y="57472"/>
                    <a:pt x="30700" y="54573"/>
                  </a:cubicBezTo>
                  <a:cubicBezTo>
                    <a:pt x="34751" y="48029"/>
                    <a:pt x="39428" y="41963"/>
                    <a:pt x="44162" y="35909"/>
                  </a:cubicBezTo>
                  <a:close/>
                  <a:moveTo>
                    <a:pt x="40253" y="30366"/>
                  </a:moveTo>
                  <a:lnTo>
                    <a:pt x="40253" y="30366"/>
                  </a:lnTo>
                  <a:cubicBezTo>
                    <a:pt x="39514" y="31474"/>
                    <a:pt x="38781" y="32577"/>
                    <a:pt x="38059" y="33677"/>
                  </a:cubicBezTo>
                  <a:cubicBezTo>
                    <a:pt x="35299" y="37869"/>
                    <a:pt x="32539" y="42078"/>
                    <a:pt x="29846" y="46322"/>
                  </a:cubicBezTo>
                  <a:cubicBezTo>
                    <a:pt x="25229" y="52665"/>
                    <a:pt x="20864" y="59181"/>
                    <a:pt x="16996" y="66003"/>
                  </a:cubicBezTo>
                  <a:cubicBezTo>
                    <a:pt x="16118" y="67074"/>
                    <a:pt x="15211" y="68119"/>
                    <a:pt x="14230" y="69112"/>
                  </a:cubicBezTo>
                  <a:cubicBezTo>
                    <a:pt x="13963" y="69383"/>
                    <a:pt x="13808" y="69496"/>
                    <a:pt x="13735" y="69496"/>
                  </a:cubicBezTo>
                  <a:cubicBezTo>
                    <a:pt x="13445" y="69496"/>
                    <a:pt x="14461" y="67700"/>
                    <a:pt x="14946" y="66892"/>
                  </a:cubicBezTo>
                  <a:cubicBezTo>
                    <a:pt x="18254" y="63018"/>
                    <a:pt x="20781" y="58055"/>
                    <a:pt x="23517" y="53932"/>
                  </a:cubicBezTo>
                  <a:cubicBezTo>
                    <a:pt x="23650" y="53730"/>
                    <a:pt x="23786" y="53528"/>
                    <a:pt x="23922" y="53323"/>
                  </a:cubicBezTo>
                  <a:cubicBezTo>
                    <a:pt x="24770" y="52056"/>
                    <a:pt x="25622" y="50788"/>
                    <a:pt x="26477" y="49521"/>
                  </a:cubicBezTo>
                  <a:cubicBezTo>
                    <a:pt x="29390" y="45234"/>
                    <a:pt x="32375" y="40996"/>
                    <a:pt x="35432" y="36807"/>
                  </a:cubicBezTo>
                  <a:cubicBezTo>
                    <a:pt x="37014" y="34647"/>
                    <a:pt x="38622" y="32499"/>
                    <a:pt x="40253" y="30366"/>
                  </a:cubicBezTo>
                  <a:close/>
                  <a:moveTo>
                    <a:pt x="22611" y="61289"/>
                  </a:moveTo>
                  <a:cubicBezTo>
                    <a:pt x="21638" y="62755"/>
                    <a:pt x="20651" y="64210"/>
                    <a:pt x="19637" y="65648"/>
                  </a:cubicBezTo>
                  <a:cubicBezTo>
                    <a:pt x="18817" y="66811"/>
                    <a:pt x="17157" y="68489"/>
                    <a:pt x="16632" y="69563"/>
                  </a:cubicBezTo>
                  <a:cubicBezTo>
                    <a:pt x="17709" y="67360"/>
                    <a:pt x="19473" y="65353"/>
                    <a:pt x="20954" y="63436"/>
                  </a:cubicBezTo>
                  <a:cubicBezTo>
                    <a:pt x="21508" y="62723"/>
                    <a:pt x="22059" y="62004"/>
                    <a:pt x="22611" y="61289"/>
                  </a:cubicBezTo>
                  <a:close/>
                  <a:moveTo>
                    <a:pt x="46463" y="20302"/>
                  </a:moveTo>
                  <a:lnTo>
                    <a:pt x="46463" y="20302"/>
                  </a:lnTo>
                  <a:cubicBezTo>
                    <a:pt x="43683" y="24370"/>
                    <a:pt x="40978" y="28501"/>
                    <a:pt x="38048" y="32447"/>
                  </a:cubicBezTo>
                  <a:cubicBezTo>
                    <a:pt x="35242" y="36224"/>
                    <a:pt x="32542" y="40072"/>
                    <a:pt x="29892" y="43955"/>
                  </a:cubicBezTo>
                  <a:cubicBezTo>
                    <a:pt x="26918" y="48210"/>
                    <a:pt x="24023" y="52526"/>
                    <a:pt x="21173" y="56860"/>
                  </a:cubicBezTo>
                  <a:cubicBezTo>
                    <a:pt x="19516" y="59374"/>
                    <a:pt x="18075" y="62045"/>
                    <a:pt x="16294" y="64470"/>
                  </a:cubicBezTo>
                  <a:cubicBezTo>
                    <a:pt x="15561" y="65466"/>
                    <a:pt x="14784" y="66422"/>
                    <a:pt x="14175" y="67461"/>
                  </a:cubicBezTo>
                  <a:cubicBezTo>
                    <a:pt x="13618" y="68061"/>
                    <a:pt x="13049" y="68633"/>
                    <a:pt x="12454" y="69164"/>
                  </a:cubicBezTo>
                  <a:cubicBezTo>
                    <a:pt x="12378" y="69232"/>
                    <a:pt x="12449" y="69335"/>
                    <a:pt x="12531" y="69335"/>
                  </a:cubicBezTo>
                  <a:cubicBezTo>
                    <a:pt x="12554" y="69335"/>
                    <a:pt x="12577" y="69327"/>
                    <a:pt x="12599" y="69309"/>
                  </a:cubicBezTo>
                  <a:cubicBezTo>
                    <a:pt x="13020" y="68936"/>
                    <a:pt x="13422" y="68538"/>
                    <a:pt x="13817" y="68128"/>
                  </a:cubicBezTo>
                  <a:lnTo>
                    <a:pt x="13817" y="68128"/>
                  </a:lnTo>
                  <a:cubicBezTo>
                    <a:pt x="13523" y="68728"/>
                    <a:pt x="13295" y="69363"/>
                    <a:pt x="13176" y="70053"/>
                  </a:cubicBezTo>
                  <a:cubicBezTo>
                    <a:pt x="12772" y="69944"/>
                    <a:pt x="12365" y="69843"/>
                    <a:pt x="11958" y="69771"/>
                  </a:cubicBezTo>
                  <a:cubicBezTo>
                    <a:pt x="13528" y="67530"/>
                    <a:pt x="15035" y="65255"/>
                    <a:pt x="16568" y="63156"/>
                  </a:cubicBezTo>
                  <a:cubicBezTo>
                    <a:pt x="21476" y="56435"/>
                    <a:pt x="26020" y="49449"/>
                    <a:pt x="30660" y="42540"/>
                  </a:cubicBezTo>
                  <a:cubicBezTo>
                    <a:pt x="35565" y="35236"/>
                    <a:pt x="40314" y="27788"/>
                    <a:pt x="45900" y="20980"/>
                  </a:cubicBezTo>
                  <a:cubicBezTo>
                    <a:pt x="46088" y="20752"/>
                    <a:pt x="46276" y="20527"/>
                    <a:pt x="46463" y="20302"/>
                  </a:cubicBezTo>
                  <a:close/>
                  <a:moveTo>
                    <a:pt x="32860" y="38282"/>
                  </a:moveTo>
                  <a:lnTo>
                    <a:pt x="32860" y="38282"/>
                  </a:lnTo>
                  <a:cubicBezTo>
                    <a:pt x="28584" y="44726"/>
                    <a:pt x="24467" y="51291"/>
                    <a:pt x="20096" y="57602"/>
                  </a:cubicBezTo>
                  <a:cubicBezTo>
                    <a:pt x="17296" y="61652"/>
                    <a:pt x="14418" y="65717"/>
                    <a:pt x="11444" y="69698"/>
                  </a:cubicBezTo>
                  <a:lnTo>
                    <a:pt x="11444" y="69695"/>
                  </a:lnTo>
                  <a:cubicBezTo>
                    <a:pt x="11409" y="69704"/>
                    <a:pt x="11389" y="69736"/>
                    <a:pt x="11389" y="69768"/>
                  </a:cubicBezTo>
                  <a:cubicBezTo>
                    <a:pt x="11187" y="70042"/>
                    <a:pt x="10985" y="70316"/>
                    <a:pt x="10780" y="70588"/>
                  </a:cubicBezTo>
                  <a:cubicBezTo>
                    <a:pt x="11028" y="70004"/>
                    <a:pt x="11242" y="69410"/>
                    <a:pt x="11421" y="68803"/>
                  </a:cubicBezTo>
                  <a:cubicBezTo>
                    <a:pt x="11421" y="68795"/>
                    <a:pt x="11418" y="68789"/>
                    <a:pt x="11418" y="68783"/>
                  </a:cubicBezTo>
                  <a:cubicBezTo>
                    <a:pt x="16739" y="61808"/>
                    <a:pt x="21482" y="54363"/>
                    <a:pt x="26286" y="47024"/>
                  </a:cubicBezTo>
                  <a:cubicBezTo>
                    <a:pt x="28500" y="44125"/>
                    <a:pt x="30692" y="41209"/>
                    <a:pt x="32860" y="38282"/>
                  </a:cubicBezTo>
                  <a:close/>
                  <a:moveTo>
                    <a:pt x="26534" y="62865"/>
                  </a:moveTo>
                  <a:lnTo>
                    <a:pt x="26534" y="62865"/>
                  </a:lnTo>
                  <a:cubicBezTo>
                    <a:pt x="24577" y="65616"/>
                    <a:pt x="22518" y="68287"/>
                    <a:pt x="20148" y="70741"/>
                  </a:cubicBezTo>
                  <a:cubicBezTo>
                    <a:pt x="20206" y="70556"/>
                    <a:pt x="20261" y="70371"/>
                    <a:pt x="20319" y="70189"/>
                  </a:cubicBezTo>
                  <a:lnTo>
                    <a:pt x="20316" y="70189"/>
                  </a:lnTo>
                  <a:cubicBezTo>
                    <a:pt x="22524" y="67906"/>
                    <a:pt x="24580" y="65440"/>
                    <a:pt x="26534" y="62865"/>
                  </a:cubicBezTo>
                  <a:close/>
                  <a:moveTo>
                    <a:pt x="26003" y="58884"/>
                  </a:moveTo>
                  <a:cubicBezTo>
                    <a:pt x="23864" y="62129"/>
                    <a:pt x="21834" y="65454"/>
                    <a:pt x="19923" y="68861"/>
                  </a:cubicBezTo>
                  <a:cubicBezTo>
                    <a:pt x="19403" y="69499"/>
                    <a:pt x="18881" y="70134"/>
                    <a:pt x="18347" y="70764"/>
                  </a:cubicBezTo>
                  <a:cubicBezTo>
                    <a:pt x="19048" y="69935"/>
                    <a:pt x="19634" y="67761"/>
                    <a:pt x="20345" y="66707"/>
                  </a:cubicBezTo>
                  <a:cubicBezTo>
                    <a:pt x="21505" y="64984"/>
                    <a:pt x="22801" y="63338"/>
                    <a:pt x="24017" y="61655"/>
                  </a:cubicBezTo>
                  <a:cubicBezTo>
                    <a:pt x="24681" y="60734"/>
                    <a:pt x="25342" y="59810"/>
                    <a:pt x="26003" y="58884"/>
                  </a:cubicBezTo>
                  <a:close/>
                  <a:moveTo>
                    <a:pt x="58837" y="11179"/>
                  </a:moveTo>
                  <a:cubicBezTo>
                    <a:pt x="51576" y="21237"/>
                    <a:pt x="43764" y="30888"/>
                    <a:pt x="36315" y="40805"/>
                  </a:cubicBezTo>
                  <a:cubicBezTo>
                    <a:pt x="32848" y="45422"/>
                    <a:pt x="29698" y="50246"/>
                    <a:pt x="26598" y="55110"/>
                  </a:cubicBezTo>
                  <a:cubicBezTo>
                    <a:pt x="22735" y="60044"/>
                    <a:pt x="18419" y="65174"/>
                    <a:pt x="15691" y="70726"/>
                  </a:cubicBezTo>
                  <a:cubicBezTo>
                    <a:pt x="15665" y="70784"/>
                    <a:pt x="15676" y="70850"/>
                    <a:pt x="15717" y="70899"/>
                  </a:cubicBezTo>
                  <a:cubicBezTo>
                    <a:pt x="15001" y="70637"/>
                    <a:pt x="14288" y="70377"/>
                    <a:pt x="13566" y="70163"/>
                  </a:cubicBezTo>
                  <a:lnTo>
                    <a:pt x="13566" y="70160"/>
                  </a:lnTo>
                  <a:cubicBezTo>
                    <a:pt x="14461" y="69323"/>
                    <a:pt x="15318" y="68443"/>
                    <a:pt x="16153" y="67533"/>
                  </a:cubicBezTo>
                  <a:lnTo>
                    <a:pt x="16153" y="67533"/>
                  </a:lnTo>
                  <a:cubicBezTo>
                    <a:pt x="15682" y="68385"/>
                    <a:pt x="15200" y="69231"/>
                    <a:pt x="14744" y="70097"/>
                  </a:cubicBezTo>
                  <a:cubicBezTo>
                    <a:pt x="14674" y="70230"/>
                    <a:pt x="14777" y="70339"/>
                    <a:pt x="14889" y="70339"/>
                  </a:cubicBezTo>
                  <a:cubicBezTo>
                    <a:pt x="14940" y="70339"/>
                    <a:pt x="14993" y="70316"/>
                    <a:pt x="15032" y="70264"/>
                  </a:cubicBezTo>
                  <a:cubicBezTo>
                    <a:pt x="23679" y="58855"/>
                    <a:pt x="31292" y="46724"/>
                    <a:pt x="39985" y="35320"/>
                  </a:cubicBezTo>
                  <a:cubicBezTo>
                    <a:pt x="44532" y="29355"/>
                    <a:pt x="48955" y="23284"/>
                    <a:pt x="53713" y="17484"/>
                  </a:cubicBezTo>
                  <a:cubicBezTo>
                    <a:pt x="55430" y="15391"/>
                    <a:pt x="57177" y="13321"/>
                    <a:pt x="58837" y="11179"/>
                  </a:cubicBezTo>
                  <a:close/>
                  <a:moveTo>
                    <a:pt x="44533" y="32057"/>
                  </a:moveTo>
                  <a:lnTo>
                    <a:pt x="44533" y="32057"/>
                  </a:lnTo>
                  <a:cubicBezTo>
                    <a:pt x="42264" y="35288"/>
                    <a:pt x="40048" y="38552"/>
                    <a:pt x="37892" y="41839"/>
                  </a:cubicBezTo>
                  <a:cubicBezTo>
                    <a:pt x="34439" y="46617"/>
                    <a:pt x="31009" y="51412"/>
                    <a:pt x="27545" y="56184"/>
                  </a:cubicBezTo>
                  <a:cubicBezTo>
                    <a:pt x="24060" y="60991"/>
                    <a:pt x="19496" y="65888"/>
                    <a:pt x="17429" y="71529"/>
                  </a:cubicBezTo>
                  <a:cubicBezTo>
                    <a:pt x="16912" y="71347"/>
                    <a:pt x="16398" y="71156"/>
                    <a:pt x="15884" y="70963"/>
                  </a:cubicBezTo>
                  <a:cubicBezTo>
                    <a:pt x="15910" y="70957"/>
                    <a:pt x="15933" y="70946"/>
                    <a:pt x="15951" y="70928"/>
                  </a:cubicBezTo>
                  <a:cubicBezTo>
                    <a:pt x="19816" y="66292"/>
                    <a:pt x="23206" y="61294"/>
                    <a:pt x="26508" y="56230"/>
                  </a:cubicBezTo>
                  <a:cubicBezTo>
                    <a:pt x="32632" y="48263"/>
                    <a:pt x="38704" y="40231"/>
                    <a:pt x="44533" y="32057"/>
                  </a:cubicBezTo>
                  <a:close/>
                  <a:moveTo>
                    <a:pt x="19066" y="70411"/>
                  </a:moveTo>
                  <a:cubicBezTo>
                    <a:pt x="18838" y="70833"/>
                    <a:pt x="18598" y="71246"/>
                    <a:pt x="18370" y="71673"/>
                  </a:cubicBezTo>
                  <a:cubicBezTo>
                    <a:pt x="18341" y="71728"/>
                    <a:pt x="18347" y="71794"/>
                    <a:pt x="18390" y="71843"/>
                  </a:cubicBezTo>
                  <a:lnTo>
                    <a:pt x="18387" y="71843"/>
                  </a:lnTo>
                  <a:cubicBezTo>
                    <a:pt x="18240" y="71797"/>
                    <a:pt x="18093" y="71754"/>
                    <a:pt x="17948" y="71705"/>
                  </a:cubicBezTo>
                  <a:cubicBezTo>
                    <a:pt x="18324" y="71278"/>
                    <a:pt x="18699" y="70847"/>
                    <a:pt x="19066" y="70411"/>
                  </a:cubicBezTo>
                  <a:close/>
                  <a:moveTo>
                    <a:pt x="67452" y="6539"/>
                  </a:moveTo>
                  <a:cubicBezTo>
                    <a:pt x="66733" y="7411"/>
                    <a:pt x="64937" y="11263"/>
                    <a:pt x="63722" y="13024"/>
                  </a:cubicBezTo>
                  <a:cubicBezTo>
                    <a:pt x="61929" y="15619"/>
                    <a:pt x="59943" y="18085"/>
                    <a:pt x="58052" y="20602"/>
                  </a:cubicBezTo>
                  <a:cubicBezTo>
                    <a:pt x="53770" y="26312"/>
                    <a:pt x="49648" y="32141"/>
                    <a:pt x="45358" y="37849"/>
                  </a:cubicBezTo>
                  <a:cubicBezTo>
                    <a:pt x="36881" y="49120"/>
                    <a:pt x="29170" y="60982"/>
                    <a:pt x="20576" y="72147"/>
                  </a:cubicBezTo>
                  <a:cubicBezTo>
                    <a:pt x="20524" y="72216"/>
                    <a:pt x="20555" y="72291"/>
                    <a:pt x="20610" y="72340"/>
                  </a:cubicBezTo>
                  <a:cubicBezTo>
                    <a:pt x="20123" y="72277"/>
                    <a:pt x="19638" y="72185"/>
                    <a:pt x="19162" y="72060"/>
                  </a:cubicBezTo>
                  <a:lnTo>
                    <a:pt x="19162" y="72060"/>
                  </a:lnTo>
                  <a:cubicBezTo>
                    <a:pt x="19194" y="72057"/>
                    <a:pt x="19224" y="72046"/>
                    <a:pt x="19248" y="72022"/>
                  </a:cubicBezTo>
                  <a:cubicBezTo>
                    <a:pt x="28180" y="63462"/>
                    <a:pt x="34647" y="51851"/>
                    <a:pt x="41760" y="41795"/>
                  </a:cubicBezTo>
                  <a:cubicBezTo>
                    <a:pt x="47289" y="33977"/>
                    <a:pt x="52699" y="25992"/>
                    <a:pt x="58392" y="18243"/>
                  </a:cubicBezTo>
                  <a:cubicBezTo>
                    <a:pt x="59420" y="16912"/>
                    <a:pt x="60422" y="15567"/>
                    <a:pt x="61406" y="14210"/>
                  </a:cubicBezTo>
                  <a:cubicBezTo>
                    <a:pt x="63375" y="11612"/>
                    <a:pt x="65382" y="9048"/>
                    <a:pt x="67452" y="6539"/>
                  </a:cubicBezTo>
                  <a:close/>
                  <a:moveTo>
                    <a:pt x="83172" y="8243"/>
                  </a:moveTo>
                  <a:lnTo>
                    <a:pt x="83172" y="8243"/>
                  </a:lnTo>
                  <a:cubicBezTo>
                    <a:pt x="82652" y="8780"/>
                    <a:pt x="80530" y="12943"/>
                    <a:pt x="79511" y="14320"/>
                  </a:cubicBezTo>
                  <a:cubicBezTo>
                    <a:pt x="79133" y="14782"/>
                    <a:pt x="78746" y="15241"/>
                    <a:pt x="78373" y="15708"/>
                  </a:cubicBezTo>
                  <a:cubicBezTo>
                    <a:pt x="76786" y="17588"/>
                    <a:pt x="75091" y="19387"/>
                    <a:pt x="73486" y="21249"/>
                  </a:cubicBezTo>
                  <a:cubicBezTo>
                    <a:pt x="69256" y="26157"/>
                    <a:pt x="65538" y="31575"/>
                    <a:pt x="61773" y="36841"/>
                  </a:cubicBezTo>
                  <a:cubicBezTo>
                    <a:pt x="58534" y="41374"/>
                    <a:pt x="55399" y="45976"/>
                    <a:pt x="52295" y="50595"/>
                  </a:cubicBezTo>
                  <a:cubicBezTo>
                    <a:pt x="47003" y="57810"/>
                    <a:pt x="41818" y="65154"/>
                    <a:pt x="37280" y="72733"/>
                  </a:cubicBezTo>
                  <a:cubicBezTo>
                    <a:pt x="36949" y="72523"/>
                    <a:pt x="36552" y="72392"/>
                    <a:pt x="36045" y="72392"/>
                  </a:cubicBezTo>
                  <a:cubicBezTo>
                    <a:pt x="36034" y="72392"/>
                    <a:pt x="36023" y="72392"/>
                    <a:pt x="36012" y="72392"/>
                  </a:cubicBezTo>
                  <a:cubicBezTo>
                    <a:pt x="35914" y="72395"/>
                    <a:pt x="35819" y="72424"/>
                    <a:pt x="35732" y="72473"/>
                  </a:cubicBezTo>
                  <a:cubicBezTo>
                    <a:pt x="36240" y="71803"/>
                    <a:pt x="36734" y="71113"/>
                    <a:pt x="37213" y="70414"/>
                  </a:cubicBezTo>
                  <a:lnTo>
                    <a:pt x="37213" y="70414"/>
                  </a:lnTo>
                  <a:cubicBezTo>
                    <a:pt x="36974" y="70989"/>
                    <a:pt x="36777" y="71578"/>
                    <a:pt x="36665" y="72193"/>
                  </a:cubicBezTo>
                  <a:cubicBezTo>
                    <a:pt x="36647" y="72287"/>
                    <a:pt x="36727" y="72349"/>
                    <a:pt x="36799" y="72349"/>
                  </a:cubicBezTo>
                  <a:cubicBezTo>
                    <a:pt x="36847" y="72349"/>
                    <a:pt x="36892" y="72322"/>
                    <a:pt x="36904" y="72259"/>
                  </a:cubicBezTo>
                  <a:cubicBezTo>
                    <a:pt x="37427" y="69482"/>
                    <a:pt x="39529" y="67146"/>
                    <a:pt x="41076" y="64866"/>
                  </a:cubicBezTo>
                  <a:cubicBezTo>
                    <a:pt x="42907" y="62163"/>
                    <a:pt x="44841" y="59533"/>
                    <a:pt x="46792" y="56920"/>
                  </a:cubicBezTo>
                  <a:cubicBezTo>
                    <a:pt x="50970" y="51323"/>
                    <a:pt x="55220" y="45780"/>
                    <a:pt x="59325" y="40127"/>
                  </a:cubicBezTo>
                  <a:cubicBezTo>
                    <a:pt x="67108" y="29413"/>
                    <a:pt x="73922" y="17793"/>
                    <a:pt x="83172" y="8243"/>
                  </a:cubicBezTo>
                  <a:close/>
                  <a:moveTo>
                    <a:pt x="75258" y="29705"/>
                  </a:moveTo>
                  <a:lnTo>
                    <a:pt x="75258" y="29705"/>
                  </a:lnTo>
                  <a:cubicBezTo>
                    <a:pt x="72724" y="33697"/>
                    <a:pt x="70275" y="37725"/>
                    <a:pt x="67706" y="41530"/>
                  </a:cubicBezTo>
                  <a:cubicBezTo>
                    <a:pt x="61383" y="50887"/>
                    <a:pt x="54527" y="59955"/>
                    <a:pt x="48525" y="69537"/>
                  </a:cubicBezTo>
                  <a:cubicBezTo>
                    <a:pt x="47644" y="70616"/>
                    <a:pt x="46764" y="71696"/>
                    <a:pt x="45906" y="72793"/>
                  </a:cubicBezTo>
                  <a:cubicBezTo>
                    <a:pt x="47425" y="70336"/>
                    <a:pt x="48961" y="67897"/>
                    <a:pt x="50511" y="65478"/>
                  </a:cubicBezTo>
                  <a:cubicBezTo>
                    <a:pt x="52027" y="63214"/>
                    <a:pt x="53499" y="60922"/>
                    <a:pt x="54960" y="58621"/>
                  </a:cubicBezTo>
                  <a:cubicBezTo>
                    <a:pt x="59351" y="51958"/>
                    <a:pt x="63881" y="45401"/>
                    <a:pt x="68615" y="38923"/>
                  </a:cubicBezTo>
                  <a:cubicBezTo>
                    <a:pt x="70847" y="35871"/>
                    <a:pt x="73027" y="32768"/>
                    <a:pt x="75258" y="29705"/>
                  </a:cubicBezTo>
                  <a:close/>
                  <a:moveTo>
                    <a:pt x="77022" y="19046"/>
                  </a:moveTo>
                  <a:lnTo>
                    <a:pt x="77022" y="19046"/>
                  </a:lnTo>
                  <a:cubicBezTo>
                    <a:pt x="72302" y="25394"/>
                    <a:pt x="67992" y="32101"/>
                    <a:pt x="63410" y="38464"/>
                  </a:cubicBezTo>
                  <a:cubicBezTo>
                    <a:pt x="59126" y="44414"/>
                    <a:pt x="54853" y="50376"/>
                    <a:pt x="50595" y="56343"/>
                  </a:cubicBezTo>
                  <a:cubicBezTo>
                    <a:pt x="46769" y="61687"/>
                    <a:pt x="41815" y="67091"/>
                    <a:pt x="38793" y="72889"/>
                  </a:cubicBezTo>
                  <a:cubicBezTo>
                    <a:pt x="40453" y="69704"/>
                    <a:pt x="42274" y="66583"/>
                    <a:pt x="44188" y="63506"/>
                  </a:cubicBezTo>
                  <a:cubicBezTo>
                    <a:pt x="46484" y="60116"/>
                    <a:pt x="48744" y="56695"/>
                    <a:pt x="51002" y="53274"/>
                  </a:cubicBezTo>
                  <a:cubicBezTo>
                    <a:pt x="54177" y="48756"/>
                    <a:pt x="57463" y="44327"/>
                    <a:pt x="60714" y="39962"/>
                  </a:cubicBezTo>
                  <a:lnTo>
                    <a:pt x="60714" y="39965"/>
                  </a:lnTo>
                  <a:cubicBezTo>
                    <a:pt x="65281" y="33833"/>
                    <a:pt x="69883" y="27664"/>
                    <a:pt x="74750" y="21765"/>
                  </a:cubicBezTo>
                  <a:cubicBezTo>
                    <a:pt x="75504" y="20853"/>
                    <a:pt x="76266" y="19950"/>
                    <a:pt x="77022" y="19046"/>
                  </a:cubicBezTo>
                  <a:close/>
                  <a:moveTo>
                    <a:pt x="41593" y="67291"/>
                  </a:moveTo>
                  <a:lnTo>
                    <a:pt x="41593" y="67291"/>
                  </a:lnTo>
                  <a:cubicBezTo>
                    <a:pt x="40380" y="69358"/>
                    <a:pt x="39202" y="71445"/>
                    <a:pt x="38091" y="73561"/>
                  </a:cubicBezTo>
                  <a:lnTo>
                    <a:pt x="38091" y="73558"/>
                  </a:lnTo>
                  <a:cubicBezTo>
                    <a:pt x="37944" y="73336"/>
                    <a:pt x="37768" y="73131"/>
                    <a:pt x="37568" y="72949"/>
                  </a:cubicBezTo>
                  <a:cubicBezTo>
                    <a:pt x="38934" y="71084"/>
                    <a:pt x="40276" y="69196"/>
                    <a:pt x="41593" y="67291"/>
                  </a:cubicBezTo>
                  <a:close/>
                  <a:moveTo>
                    <a:pt x="48239" y="38247"/>
                  </a:moveTo>
                  <a:lnTo>
                    <a:pt x="48239" y="38247"/>
                  </a:lnTo>
                  <a:cubicBezTo>
                    <a:pt x="40767" y="49022"/>
                    <a:pt x="33033" y="59628"/>
                    <a:pt x="26448" y="70966"/>
                  </a:cubicBezTo>
                  <a:cubicBezTo>
                    <a:pt x="25672" y="71973"/>
                    <a:pt x="24897" y="72982"/>
                    <a:pt x="24116" y="73973"/>
                  </a:cubicBezTo>
                  <a:lnTo>
                    <a:pt x="24116" y="73973"/>
                  </a:lnTo>
                  <a:cubicBezTo>
                    <a:pt x="27803" y="69279"/>
                    <a:pt x="30449" y="63788"/>
                    <a:pt x="33544" y="58708"/>
                  </a:cubicBezTo>
                  <a:cubicBezTo>
                    <a:pt x="33743" y="58378"/>
                    <a:pt x="33951" y="58058"/>
                    <a:pt x="34156" y="57732"/>
                  </a:cubicBezTo>
                  <a:cubicBezTo>
                    <a:pt x="36287" y="54723"/>
                    <a:pt x="38365" y="51675"/>
                    <a:pt x="40429" y="48638"/>
                  </a:cubicBezTo>
                  <a:cubicBezTo>
                    <a:pt x="42139" y="46317"/>
                    <a:pt x="43882" y="44021"/>
                    <a:pt x="45591" y="41729"/>
                  </a:cubicBezTo>
                  <a:cubicBezTo>
                    <a:pt x="46460" y="40563"/>
                    <a:pt x="47344" y="39402"/>
                    <a:pt x="48239" y="38247"/>
                  </a:cubicBezTo>
                  <a:close/>
                  <a:moveTo>
                    <a:pt x="30331" y="33796"/>
                  </a:moveTo>
                  <a:lnTo>
                    <a:pt x="30331" y="33796"/>
                  </a:lnTo>
                  <a:cubicBezTo>
                    <a:pt x="25022" y="41126"/>
                    <a:pt x="19926" y="48551"/>
                    <a:pt x="15388" y="56401"/>
                  </a:cubicBezTo>
                  <a:cubicBezTo>
                    <a:pt x="14882" y="57048"/>
                    <a:pt x="14389" y="57697"/>
                    <a:pt x="13878" y="58341"/>
                  </a:cubicBezTo>
                  <a:cubicBezTo>
                    <a:pt x="11727" y="61058"/>
                    <a:pt x="9640" y="63823"/>
                    <a:pt x="7584" y="66609"/>
                  </a:cubicBezTo>
                  <a:cubicBezTo>
                    <a:pt x="6305" y="68344"/>
                    <a:pt x="4991" y="70048"/>
                    <a:pt x="3617" y="71702"/>
                  </a:cubicBezTo>
                  <a:cubicBezTo>
                    <a:pt x="3177" y="72234"/>
                    <a:pt x="1685" y="73996"/>
                    <a:pt x="1492" y="73996"/>
                  </a:cubicBezTo>
                  <a:cubicBezTo>
                    <a:pt x="1398" y="73996"/>
                    <a:pt x="1612" y="73578"/>
                    <a:pt x="2405" y="72398"/>
                  </a:cubicBezTo>
                  <a:cubicBezTo>
                    <a:pt x="6406" y="66442"/>
                    <a:pt x="11201" y="61239"/>
                    <a:pt x="14981" y="55105"/>
                  </a:cubicBezTo>
                  <a:cubicBezTo>
                    <a:pt x="19074" y="48453"/>
                    <a:pt x="23728" y="42390"/>
                    <a:pt x="28489" y="36209"/>
                  </a:cubicBezTo>
                  <a:cubicBezTo>
                    <a:pt x="29107" y="35407"/>
                    <a:pt x="29716" y="34601"/>
                    <a:pt x="30331" y="33796"/>
                  </a:cubicBezTo>
                  <a:close/>
                  <a:moveTo>
                    <a:pt x="27828" y="69312"/>
                  </a:moveTo>
                  <a:lnTo>
                    <a:pt x="27828" y="69312"/>
                  </a:lnTo>
                  <a:cubicBezTo>
                    <a:pt x="26809" y="70974"/>
                    <a:pt x="25836" y="72658"/>
                    <a:pt x="24909" y="74364"/>
                  </a:cubicBezTo>
                  <a:cubicBezTo>
                    <a:pt x="25013" y="74144"/>
                    <a:pt x="25154" y="73864"/>
                    <a:pt x="25354" y="73501"/>
                  </a:cubicBezTo>
                  <a:cubicBezTo>
                    <a:pt x="26041" y="72248"/>
                    <a:pt x="26757" y="71009"/>
                    <a:pt x="27475" y="69776"/>
                  </a:cubicBezTo>
                  <a:cubicBezTo>
                    <a:pt x="27594" y="69623"/>
                    <a:pt x="27709" y="69465"/>
                    <a:pt x="27828" y="69312"/>
                  </a:cubicBezTo>
                  <a:close/>
                  <a:moveTo>
                    <a:pt x="12521" y="61338"/>
                  </a:moveTo>
                  <a:cubicBezTo>
                    <a:pt x="10119" y="64776"/>
                    <a:pt x="7757" y="68240"/>
                    <a:pt x="5436" y="71722"/>
                  </a:cubicBezTo>
                  <a:cubicBezTo>
                    <a:pt x="4787" y="72461"/>
                    <a:pt x="4122" y="73186"/>
                    <a:pt x="3415" y="73879"/>
                  </a:cubicBezTo>
                  <a:lnTo>
                    <a:pt x="3415" y="73876"/>
                  </a:lnTo>
                  <a:cubicBezTo>
                    <a:pt x="2760" y="74518"/>
                    <a:pt x="2467" y="74754"/>
                    <a:pt x="2390" y="74754"/>
                  </a:cubicBezTo>
                  <a:cubicBezTo>
                    <a:pt x="2195" y="74754"/>
                    <a:pt x="3396" y="73227"/>
                    <a:pt x="3560" y="72995"/>
                  </a:cubicBezTo>
                  <a:cubicBezTo>
                    <a:pt x="4538" y="71610"/>
                    <a:pt x="5563" y="70253"/>
                    <a:pt x="6585" y="68893"/>
                  </a:cubicBezTo>
                  <a:cubicBezTo>
                    <a:pt x="8508" y="66332"/>
                    <a:pt x="10506" y="63829"/>
                    <a:pt x="12521" y="61338"/>
                  </a:cubicBezTo>
                  <a:close/>
                  <a:moveTo>
                    <a:pt x="68163" y="8657"/>
                  </a:moveTo>
                  <a:cubicBezTo>
                    <a:pt x="68217" y="8657"/>
                    <a:pt x="68048" y="9021"/>
                    <a:pt x="67492" y="10041"/>
                  </a:cubicBezTo>
                  <a:cubicBezTo>
                    <a:pt x="67189" y="10598"/>
                    <a:pt x="66866" y="11144"/>
                    <a:pt x="66534" y="11684"/>
                  </a:cubicBezTo>
                  <a:cubicBezTo>
                    <a:pt x="60812" y="17585"/>
                    <a:pt x="56247" y="24814"/>
                    <a:pt x="51669" y="31717"/>
                  </a:cubicBezTo>
                  <a:cubicBezTo>
                    <a:pt x="49411" y="34893"/>
                    <a:pt x="47168" y="38086"/>
                    <a:pt x="44873" y="41230"/>
                  </a:cubicBezTo>
                  <a:cubicBezTo>
                    <a:pt x="41293" y="46123"/>
                    <a:pt x="37540" y="50892"/>
                    <a:pt x="34211" y="55962"/>
                  </a:cubicBezTo>
                  <a:cubicBezTo>
                    <a:pt x="32473" y="58612"/>
                    <a:pt x="30585" y="61647"/>
                    <a:pt x="28674" y="64487"/>
                  </a:cubicBezTo>
                  <a:cubicBezTo>
                    <a:pt x="26679" y="67048"/>
                    <a:pt x="24629" y="69557"/>
                    <a:pt x="22490" y="71956"/>
                  </a:cubicBezTo>
                  <a:cubicBezTo>
                    <a:pt x="22381" y="72078"/>
                    <a:pt x="22487" y="72240"/>
                    <a:pt x="22611" y="72240"/>
                  </a:cubicBezTo>
                  <a:cubicBezTo>
                    <a:pt x="22648" y="72240"/>
                    <a:pt x="22688" y="72225"/>
                    <a:pt x="22723" y="72190"/>
                  </a:cubicBezTo>
                  <a:cubicBezTo>
                    <a:pt x="24239" y="70651"/>
                    <a:pt x="25622" y="69014"/>
                    <a:pt x="26927" y="67322"/>
                  </a:cubicBezTo>
                  <a:cubicBezTo>
                    <a:pt x="28428" y="65486"/>
                    <a:pt x="29877" y="63587"/>
                    <a:pt x="31304" y="61664"/>
                  </a:cubicBezTo>
                  <a:lnTo>
                    <a:pt x="31304" y="61664"/>
                  </a:lnTo>
                  <a:cubicBezTo>
                    <a:pt x="28645" y="66139"/>
                    <a:pt x="26208" y="70735"/>
                    <a:pt x="22980" y="74872"/>
                  </a:cubicBezTo>
                  <a:cubicBezTo>
                    <a:pt x="22943" y="74029"/>
                    <a:pt x="23116" y="73267"/>
                    <a:pt x="23584" y="72658"/>
                  </a:cubicBezTo>
                  <a:lnTo>
                    <a:pt x="23581" y="72658"/>
                  </a:lnTo>
                  <a:cubicBezTo>
                    <a:pt x="23618" y="72608"/>
                    <a:pt x="23572" y="72554"/>
                    <a:pt x="23520" y="72545"/>
                  </a:cubicBezTo>
                  <a:cubicBezTo>
                    <a:pt x="23751" y="72490"/>
                    <a:pt x="23982" y="72427"/>
                    <a:pt x="24216" y="72346"/>
                  </a:cubicBezTo>
                  <a:cubicBezTo>
                    <a:pt x="24401" y="72281"/>
                    <a:pt x="24349" y="72006"/>
                    <a:pt x="24184" y="72006"/>
                  </a:cubicBezTo>
                  <a:cubicBezTo>
                    <a:pt x="24166" y="72006"/>
                    <a:pt x="24147" y="72010"/>
                    <a:pt x="24127" y="72017"/>
                  </a:cubicBezTo>
                  <a:cubicBezTo>
                    <a:pt x="23312" y="72299"/>
                    <a:pt x="22513" y="72415"/>
                    <a:pt x="21726" y="72415"/>
                  </a:cubicBezTo>
                  <a:cubicBezTo>
                    <a:pt x="21412" y="72415"/>
                    <a:pt x="21100" y="72397"/>
                    <a:pt x="20789" y="72363"/>
                  </a:cubicBezTo>
                  <a:cubicBezTo>
                    <a:pt x="20804" y="72357"/>
                    <a:pt x="20818" y="72357"/>
                    <a:pt x="20830" y="72343"/>
                  </a:cubicBezTo>
                  <a:cubicBezTo>
                    <a:pt x="29063" y="61846"/>
                    <a:pt x="37222" y="51291"/>
                    <a:pt x="45118" y="40534"/>
                  </a:cubicBezTo>
                  <a:cubicBezTo>
                    <a:pt x="48984" y="35265"/>
                    <a:pt x="52647" y="29863"/>
                    <a:pt x="56377" y="24497"/>
                  </a:cubicBezTo>
                  <a:cubicBezTo>
                    <a:pt x="58410" y="21575"/>
                    <a:pt x="60483" y="18685"/>
                    <a:pt x="62602" y="15827"/>
                  </a:cubicBezTo>
                  <a:cubicBezTo>
                    <a:pt x="64008" y="13927"/>
                    <a:pt x="65463" y="12065"/>
                    <a:pt x="66929" y="10212"/>
                  </a:cubicBezTo>
                  <a:cubicBezTo>
                    <a:pt x="67456" y="9548"/>
                    <a:pt x="68080" y="8657"/>
                    <a:pt x="68163" y="8657"/>
                  </a:cubicBezTo>
                  <a:close/>
                  <a:moveTo>
                    <a:pt x="52457" y="66136"/>
                  </a:moveTo>
                  <a:cubicBezTo>
                    <a:pt x="51256" y="67903"/>
                    <a:pt x="50049" y="69669"/>
                    <a:pt x="48808" y="71413"/>
                  </a:cubicBezTo>
                  <a:cubicBezTo>
                    <a:pt x="47944" y="72626"/>
                    <a:pt x="47029" y="73798"/>
                    <a:pt x="46100" y="74958"/>
                  </a:cubicBezTo>
                  <a:cubicBezTo>
                    <a:pt x="47965" y="71895"/>
                    <a:pt x="50159" y="68980"/>
                    <a:pt x="52457" y="66136"/>
                  </a:cubicBezTo>
                  <a:close/>
                  <a:moveTo>
                    <a:pt x="60229" y="25605"/>
                  </a:moveTo>
                  <a:lnTo>
                    <a:pt x="60229" y="25605"/>
                  </a:lnTo>
                  <a:cubicBezTo>
                    <a:pt x="55754" y="31983"/>
                    <a:pt x="51342" y="38406"/>
                    <a:pt x="46902" y="44792"/>
                  </a:cubicBezTo>
                  <a:cubicBezTo>
                    <a:pt x="43132" y="50217"/>
                    <a:pt x="39529" y="55760"/>
                    <a:pt x="35727" y="61164"/>
                  </a:cubicBezTo>
                  <a:cubicBezTo>
                    <a:pt x="33527" y="64291"/>
                    <a:pt x="31223" y="67340"/>
                    <a:pt x="28812" y="70310"/>
                  </a:cubicBezTo>
                  <a:cubicBezTo>
                    <a:pt x="28312" y="70930"/>
                    <a:pt x="25198" y="74969"/>
                    <a:pt x="24772" y="74969"/>
                  </a:cubicBezTo>
                  <a:cubicBezTo>
                    <a:pt x="24743" y="74969"/>
                    <a:pt x="24727" y="74951"/>
                    <a:pt x="24724" y="74912"/>
                  </a:cubicBezTo>
                  <a:cubicBezTo>
                    <a:pt x="24843" y="74739"/>
                    <a:pt x="25007" y="74491"/>
                    <a:pt x="25203" y="74141"/>
                  </a:cubicBezTo>
                  <a:cubicBezTo>
                    <a:pt x="26015" y="72712"/>
                    <a:pt x="26889" y="71324"/>
                    <a:pt x="27776" y="69938"/>
                  </a:cubicBezTo>
                  <a:cubicBezTo>
                    <a:pt x="29291" y="67571"/>
                    <a:pt x="30934" y="65284"/>
                    <a:pt x="32606" y="63021"/>
                  </a:cubicBezTo>
                  <a:cubicBezTo>
                    <a:pt x="32744" y="62833"/>
                    <a:pt x="32880" y="62648"/>
                    <a:pt x="33019" y="62464"/>
                  </a:cubicBezTo>
                  <a:cubicBezTo>
                    <a:pt x="33504" y="61808"/>
                    <a:pt x="33991" y="61156"/>
                    <a:pt x="34479" y="60500"/>
                  </a:cubicBezTo>
                  <a:cubicBezTo>
                    <a:pt x="38960" y="54501"/>
                    <a:pt x="43374" y="48453"/>
                    <a:pt x="47872" y="42465"/>
                  </a:cubicBezTo>
                  <a:cubicBezTo>
                    <a:pt x="51553" y="37563"/>
                    <a:pt x="55110" y="32586"/>
                    <a:pt x="58655" y="27591"/>
                  </a:cubicBezTo>
                  <a:cubicBezTo>
                    <a:pt x="59181" y="26930"/>
                    <a:pt x="59703" y="26269"/>
                    <a:pt x="60229" y="25605"/>
                  </a:cubicBezTo>
                  <a:close/>
                  <a:moveTo>
                    <a:pt x="10506" y="72132"/>
                  </a:moveTo>
                  <a:lnTo>
                    <a:pt x="10506" y="72132"/>
                  </a:lnTo>
                  <a:cubicBezTo>
                    <a:pt x="9980" y="72701"/>
                    <a:pt x="9489" y="73749"/>
                    <a:pt x="9013" y="74800"/>
                  </a:cubicBezTo>
                  <a:lnTo>
                    <a:pt x="9010" y="74800"/>
                  </a:lnTo>
                  <a:cubicBezTo>
                    <a:pt x="8987" y="74823"/>
                    <a:pt x="8967" y="74852"/>
                    <a:pt x="8944" y="74875"/>
                  </a:cubicBezTo>
                  <a:cubicBezTo>
                    <a:pt x="8756" y="75080"/>
                    <a:pt x="8548" y="75319"/>
                    <a:pt x="8361" y="75539"/>
                  </a:cubicBezTo>
                  <a:cubicBezTo>
                    <a:pt x="8312" y="75444"/>
                    <a:pt x="8271" y="75342"/>
                    <a:pt x="8239" y="75241"/>
                  </a:cubicBezTo>
                  <a:cubicBezTo>
                    <a:pt x="8283" y="75169"/>
                    <a:pt x="8326" y="75097"/>
                    <a:pt x="8378" y="75013"/>
                  </a:cubicBezTo>
                  <a:cubicBezTo>
                    <a:pt x="8696" y="74499"/>
                    <a:pt x="9004" y="73991"/>
                    <a:pt x="9305" y="73480"/>
                  </a:cubicBezTo>
                  <a:cubicBezTo>
                    <a:pt x="9674" y="73004"/>
                    <a:pt x="10075" y="72554"/>
                    <a:pt x="10506" y="72132"/>
                  </a:cubicBezTo>
                  <a:close/>
                  <a:moveTo>
                    <a:pt x="60552" y="45696"/>
                  </a:moveTo>
                  <a:lnTo>
                    <a:pt x="60552" y="45696"/>
                  </a:lnTo>
                  <a:cubicBezTo>
                    <a:pt x="58499" y="48921"/>
                    <a:pt x="56493" y="52180"/>
                    <a:pt x="54489" y="55445"/>
                  </a:cubicBezTo>
                  <a:cubicBezTo>
                    <a:pt x="53277" y="57099"/>
                    <a:pt x="52073" y="58760"/>
                    <a:pt x="50852" y="60408"/>
                  </a:cubicBezTo>
                  <a:cubicBezTo>
                    <a:pt x="47176" y="65377"/>
                    <a:pt x="43080" y="70238"/>
                    <a:pt x="40224" y="75752"/>
                  </a:cubicBezTo>
                  <a:cubicBezTo>
                    <a:pt x="40206" y="75744"/>
                    <a:pt x="40192" y="75729"/>
                    <a:pt x="40170" y="75729"/>
                  </a:cubicBezTo>
                  <a:cubicBezTo>
                    <a:pt x="40168" y="75729"/>
                    <a:pt x="40166" y="75729"/>
                    <a:pt x="40164" y="75729"/>
                  </a:cubicBezTo>
                  <a:cubicBezTo>
                    <a:pt x="40121" y="75734"/>
                    <a:pt x="40079" y="75736"/>
                    <a:pt x="40038" y="75736"/>
                  </a:cubicBezTo>
                  <a:cubicBezTo>
                    <a:pt x="39192" y="75736"/>
                    <a:pt x="38840" y="74813"/>
                    <a:pt x="38331" y="73939"/>
                  </a:cubicBezTo>
                  <a:cubicBezTo>
                    <a:pt x="44896" y="64866"/>
                    <a:pt x="51507" y="55806"/>
                    <a:pt x="58055" y="46706"/>
                  </a:cubicBezTo>
                  <a:lnTo>
                    <a:pt x="58055" y="46706"/>
                  </a:lnTo>
                  <a:cubicBezTo>
                    <a:pt x="54798" y="51530"/>
                    <a:pt x="51651" y="56421"/>
                    <a:pt x="48447" y="61280"/>
                  </a:cubicBezTo>
                  <a:cubicBezTo>
                    <a:pt x="45228" y="65688"/>
                    <a:pt x="42064" y="70140"/>
                    <a:pt x="39000" y="74661"/>
                  </a:cubicBezTo>
                  <a:cubicBezTo>
                    <a:pt x="38912" y="74792"/>
                    <a:pt x="39027" y="74906"/>
                    <a:pt x="39148" y="74906"/>
                  </a:cubicBezTo>
                  <a:cubicBezTo>
                    <a:pt x="39200" y="74906"/>
                    <a:pt x="39254" y="74885"/>
                    <a:pt x="39292" y="74834"/>
                  </a:cubicBezTo>
                  <a:cubicBezTo>
                    <a:pt x="42595" y="70527"/>
                    <a:pt x="45664" y="66061"/>
                    <a:pt x="48666" y="61548"/>
                  </a:cubicBezTo>
                  <a:cubicBezTo>
                    <a:pt x="49362" y="60596"/>
                    <a:pt x="50052" y="59637"/>
                    <a:pt x="50753" y="58687"/>
                  </a:cubicBezTo>
                  <a:cubicBezTo>
                    <a:pt x="53967" y="54322"/>
                    <a:pt x="57249" y="50003"/>
                    <a:pt x="60552" y="45696"/>
                  </a:cubicBezTo>
                  <a:close/>
                  <a:moveTo>
                    <a:pt x="57691" y="53569"/>
                  </a:moveTo>
                  <a:lnTo>
                    <a:pt x="57691" y="53569"/>
                  </a:lnTo>
                  <a:cubicBezTo>
                    <a:pt x="56626" y="55255"/>
                    <a:pt x="55560" y="56944"/>
                    <a:pt x="54504" y="58635"/>
                  </a:cubicBezTo>
                  <a:cubicBezTo>
                    <a:pt x="53184" y="60682"/>
                    <a:pt x="51876" y="62729"/>
                    <a:pt x="50574" y="64779"/>
                  </a:cubicBezTo>
                  <a:cubicBezTo>
                    <a:pt x="48920" y="67288"/>
                    <a:pt x="47200" y="69750"/>
                    <a:pt x="45410" y="72163"/>
                  </a:cubicBezTo>
                  <a:lnTo>
                    <a:pt x="45410" y="72163"/>
                  </a:lnTo>
                  <a:cubicBezTo>
                    <a:pt x="45444" y="72118"/>
                    <a:pt x="45461" y="72096"/>
                    <a:pt x="45463" y="72096"/>
                  </a:cubicBezTo>
                  <a:lnTo>
                    <a:pt x="45463" y="72096"/>
                  </a:lnTo>
                  <a:cubicBezTo>
                    <a:pt x="45491" y="72096"/>
                    <a:pt x="42851" y="75906"/>
                    <a:pt x="42459" y="75906"/>
                  </a:cubicBezTo>
                  <a:cubicBezTo>
                    <a:pt x="42339" y="75906"/>
                    <a:pt x="42431" y="75546"/>
                    <a:pt x="42878" y="74606"/>
                  </a:cubicBezTo>
                  <a:cubicBezTo>
                    <a:pt x="43764" y="72738"/>
                    <a:pt x="44930" y="70998"/>
                    <a:pt x="46074" y="69283"/>
                  </a:cubicBezTo>
                  <a:cubicBezTo>
                    <a:pt x="49581" y="64011"/>
                    <a:pt x="53753" y="59167"/>
                    <a:pt x="57405" y="53982"/>
                  </a:cubicBezTo>
                  <a:cubicBezTo>
                    <a:pt x="57500" y="53843"/>
                    <a:pt x="57593" y="53707"/>
                    <a:pt x="57691" y="53569"/>
                  </a:cubicBezTo>
                  <a:close/>
                  <a:moveTo>
                    <a:pt x="34303" y="32716"/>
                  </a:moveTo>
                  <a:cubicBezTo>
                    <a:pt x="33039" y="34523"/>
                    <a:pt x="31777" y="36327"/>
                    <a:pt x="30518" y="38135"/>
                  </a:cubicBezTo>
                  <a:lnTo>
                    <a:pt x="30518" y="38132"/>
                  </a:lnTo>
                  <a:cubicBezTo>
                    <a:pt x="26107" y="44443"/>
                    <a:pt x="21482" y="50592"/>
                    <a:pt x="17027" y="56866"/>
                  </a:cubicBezTo>
                  <a:cubicBezTo>
                    <a:pt x="12420" y="63356"/>
                    <a:pt x="8381" y="70189"/>
                    <a:pt x="2947" y="76056"/>
                  </a:cubicBezTo>
                  <a:cubicBezTo>
                    <a:pt x="4287" y="74609"/>
                    <a:pt x="5404" y="72767"/>
                    <a:pt x="6513" y="70983"/>
                  </a:cubicBezTo>
                  <a:cubicBezTo>
                    <a:pt x="8924" y="68186"/>
                    <a:pt x="11014" y="65088"/>
                    <a:pt x="12954" y="61863"/>
                  </a:cubicBezTo>
                  <a:cubicBezTo>
                    <a:pt x="13739" y="60772"/>
                    <a:pt x="14516" y="59675"/>
                    <a:pt x="15266" y="58555"/>
                  </a:cubicBezTo>
                  <a:cubicBezTo>
                    <a:pt x="16248" y="57091"/>
                    <a:pt x="17253" y="55647"/>
                    <a:pt x="18257" y="54212"/>
                  </a:cubicBezTo>
                  <a:cubicBezTo>
                    <a:pt x="23809" y="47188"/>
                    <a:pt x="29110" y="39997"/>
                    <a:pt x="34303" y="32716"/>
                  </a:cubicBezTo>
                  <a:close/>
                  <a:moveTo>
                    <a:pt x="74698" y="16563"/>
                  </a:moveTo>
                  <a:lnTo>
                    <a:pt x="74698" y="16563"/>
                  </a:lnTo>
                  <a:cubicBezTo>
                    <a:pt x="74248" y="17270"/>
                    <a:pt x="73806" y="17940"/>
                    <a:pt x="73364" y="18538"/>
                  </a:cubicBezTo>
                  <a:cubicBezTo>
                    <a:pt x="68855" y="24664"/>
                    <a:pt x="64291" y="30735"/>
                    <a:pt x="59989" y="37009"/>
                  </a:cubicBezTo>
                  <a:cubicBezTo>
                    <a:pt x="55829" y="43083"/>
                    <a:pt x="51741" y="49293"/>
                    <a:pt x="47543" y="55428"/>
                  </a:cubicBezTo>
                  <a:cubicBezTo>
                    <a:pt x="47205" y="55875"/>
                    <a:pt x="46870" y="56323"/>
                    <a:pt x="46530" y="56770"/>
                  </a:cubicBezTo>
                  <a:cubicBezTo>
                    <a:pt x="44567" y="59374"/>
                    <a:pt x="42678" y="62033"/>
                    <a:pt x="40834" y="64724"/>
                  </a:cubicBezTo>
                  <a:cubicBezTo>
                    <a:pt x="40008" y="65931"/>
                    <a:pt x="39064" y="67135"/>
                    <a:pt x="38270" y="68402"/>
                  </a:cubicBezTo>
                  <a:cubicBezTo>
                    <a:pt x="36471" y="70784"/>
                    <a:pt x="34650" y="73140"/>
                    <a:pt x="32762" y="75432"/>
                  </a:cubicBezTo>
                  <a:cubicBezTo>
                    <a:pt x="32372" y="75905"/>
                    <a:pt x="32185" y="76098"/>
                    <a:pt x="32141" y="76098"/>
                  </a:cubicBezTo>
                  <a:cubicBezTo>
                    <a:pt x="31958" y="76098"/>
                    <a:pt x="34248" y="72748"/>
                    <a:pt x="34655" y="72271"/>
                  </a:cubicBezTo>
                  <a:cubicBezTo>
                    <a:pt x="35701" y="71047"/>
                    <a:pt x="36702" y="69779"/>
                    <a:pt x="37690" y="68509"/>
                  </a:cubicBezTo>
                  <a:cubicBezTo>
                    <a:pt x="39725" y="65896"/>
                    <a:pt x="41466" y="63050"/>
                    <a:pt x="43230" y="60252"/>
                  </a:cubicBezTo>
                  <a:cubicBezTo>
                    <a:pt x="47257" y="53863"/>
                    <a:pt x="51490" y="47604"/>
                    <a:pt x="55742" y="41365"/>
                  </a:cubicBezTo>
                  <a:cubicBezTo>
                    <a:pt x="60200" y="34835"/>
                    <a:pt x="64741" y="28385"/>
                    <a:pt x="69886" y="22372"/>
                  </a:cubicBezTo>
                  <a:cubicBezTo>
                    <a:pt x="71525" y="20455"/>
                    <a:pt x="73154" y="18535"/>
                    <a:pt x="74698" y="16563"/>
                  </a:cubicBezTo>
                  <a:close/>
                  <a:moveTo>
                    <a:pt x="52298" y="58990"/>
                  </a:moveTo>
                  <a:cubicBezTo>
                    <a:pt x="49079" y="64187"/>
                    <a:pt x="45788" y="69335"/>
                    <a:pt x="42150" y="74240"/>
                  </a:cubicBezTo>
                  <a:cubicBezTo>
                    <a:pt x="41483" y="75140"/>
                    <a:pt x="41016" y="75744"/>
                    <a:pt x="40698" y="76128"/>
                  </a:cubicBezTo>
                  <a:lnTo>
                    <a:pt x="40441" y="75969"/>
                  </a:lnTo>
                  <a:cubicBezTo>
                    <a:pt x="41119" y="74696"/>
                    <a:pt x="42777" y="72051"/>
                    <a:pt x="43270" y="71309"/>
                  </a:cubicBezTo>
                  <a:cubicBezTo>
                    <a:pt x="45037" y="68659"/>
                    <a:pt x="47009" y="66124"/>
                    <a:pt x="48917" y="63575"/>
                  </a:cubicBezTo>
                  <a:cubicBezTo>
                    <a:pt x="50055" y="62054"/>
                    <a:pt x="51172" y="60518"/>
                    <a:pt x="52298" y="58990"/>
                  </a:cubicBezTo>
                  <a:close/>
                  <a:moveTo>
                    <a:pt x="23512" y="50630"/>
                  </a:moveTo>
                  <a:cubicBezTo>
                    <a:pt x="20313" y="55451"/>
                    <a:pt x="17097" y="60261"/>
                    <a:pt x="13768" y="64993"/>
                  </a:cubicBezTo>
                  <a:cubicBezTo>
                    <a:pt x="12778" y="66396"/>
                    <a:pt x="11756" y="67773"/>
                    <a:pt x="10714" y="69138"/>
                  </a:cubicBezTo>
                  <a:cubicBezTo>
                    <a:pt x="9227" y="70795"/>
                    <a:pt x="7818" y="72510"/>
                    <a:pt x="6574" y="74341"/>
                  </a:cubicBezTo>
                  <a:lnTo>
                    <a:pt x="6571" y="74338"/>
                  </a:lnTo>
                  <a:cubicBezTo>
                    <a:pt x="6023" y="75008"/>
                    <a:pt x="4963" y="76259"/>
                    <a:pt x="4695" y="76259"/>
                  </a:cubicBezTo>
                  <a:cubicBezTo>
                    <a:pt x="4569" y="76259"/>
                    <a:pt x="4618" y="75983"/>
                    <a:pt x="4977" y="75241"/>
                  </a:cubicBezTo>
                  <a:cubicBezTo>
                    <a:pt x="5771" y="73596"/>
                    <a:pt x="7067" y="72193"/>
                    <a:pt x="8205" y="70781"/>
                  </a:cubicBezTo>
                  <a:cubicBezTo>
                    <a:pt x="12911" y="64943"/>
                    <a:pt x="17152" y="58731"/>
                    <a:pt x="21791" y="52838"/>
                  </a:cubicBezTo>
                  <a:cubicBezTo>
                    <a:pt x="22368" y="52105"/>
                    <a:pt x="22937" y="51366"/>
                    <a:pt x="23512" y="50630"/>
                  </a:cubicBezTo>
                  <a:close/>
                  <a:moveTo>
                    <a:pt x="43316" y="73171"/>
                  </a:moveTo>
                  <a:lnTo>
                    <a:pt x="43316" y="73171"/>
                  </a:lnTo>
                  <a:cubicBezTo>
                    <a:pt x="42684" y="74309"/>
                    <a:pt x="42110" y="75478"/>
                    <a:pt x="41587" y="76682"/>
                  </a:cubicBezTo>
                  <a:lnTo>
                    <a:pt x="40958" y="76289"/>
                  </a:lnTo>
                  <a:cubicBezTo>
                    <a:pt x="41766" y="75267"/>
                    <a:pt x="42549" y="74225"/>
                    <a:pt x="43316" y="73171"/>
                  </a:cubicBezTo>
                  <a:close/>
                  <a:moveTo>
                    <a:pt x="90326" y="11037"/>
                  </a:moveTo>
                  <a:cubicBezTo>
                    <a:pt x="90920" y="11268"/>
                    <a:pt x="91498" y="11531"/>
                    <a:pt x="92012" y="11901"/>
                  </a:cubicBezTo>
                  <a:cubicBezTo>
                    <a:pt x="91948" y="11961"/>
                    <a:pt x="91887" y="12025"/>
                    <a:pt x="91824" y="12085"/>
                  </a:cubicBezTo>
                  <a:cubicBezTo>
                    <a:pt x="91799" y="12071"/>
                    <a:pt x="91772" y="12063"/>
                    <a:pt x="91746" y="12063"/>
                  </a:cubicBezTo>
                  <a:cubicBezTo>
                    <a:pt x="91695" y="12063"/>
                    <a:pt x="91646" y="12090"/>
                    <a:pt x="91619" y="12137"/>
                  </a:cubicBezTo>
                  <a:cubicBezTo>
                    <a:pt x="91538" y="12267"/>
                    <a:pt x="91454" y="12397"/>
                    <a:pt x="91374" y="12530"/>
                  </a:cubicBezTo>
                  <a:cubicBezTo>
                    <a:pt x="88813" y="15183"/>
                    <a:pt x="87095" y="18451"/>
                    <a:pt x="85005" y="21500"/>
                  </a:cubicBezTo>
                  <a:cubicBezTo>
                    <a:pt x="81688" y="26336"/>
                    <a:pt x="77943" y="30810"/>
                    <a:pt x="74834" y="35802"/>
                  </a:cubicBezTo>
                  <a:cubicBezTo>
                    <a:pt x="74796" y="35862"/>
                    <a:pt x="74849" y="35919"/>
                    <a:pt x="74903" y="35919"/>
                  </a:cubicBezTo>
                  <a:cubicBezTo>
                    <a:pt x="74926" y="35919"/>
                    <a:pt x="74950" y="35908"/>
                    <a:pt x="74967" y="35883"/>
                  </a:cubicBezTo>
                  <a:cubicBezTo>
                    <a:pt x="77591" y="31841"/>
                    <a:pt x="80481" y="27998"/>
                    <a:pt x="83379" y="24153"/>
                  </a:cubicBezTo>
                  <a:cubicBezTo>
                    <a:pt x="85940" y="20758"/>
                    <a:pt x="88013" y="17028"/>
                    <a:pt x="90643" y="13690"/>
                  </a:cubicBezTo>
                  <a:cubicBezTo>
                    <a:pt x="90655" y="13676"/>
                    <a:pt x="90663" y="13667"/>
                    <a:pt x="90675" y="13653"/>
                  </a:cubicBezTo>
                  <a:lnTo>
                    <a:pt x="90675" y="13653"/>
                  </a:lnTo>
                  <a:cubicBezTo>
                    <a:pt x="89826" y="15010"/>
                    <a:pt x="88969" y="16361"/>
                    <a:pt x="88097" y="17706"/>
                  </a:cubicBezTo>
                  <a:cubicBezTo>
                    <a:pt x="87779" y="18122"/>
                    <a:pt x="87456" y="18538"/>
                    <a:pt x="87127" y="18951"/>
                  </a:cubicBezTo>
                  <a:cubicBezTo>
                    <a:pt x="87335" y="18711"/>
                    <a:pt x="87545" y="18471"/>
                    <a:pt x="87750" y="18232"/>
                  </a:cubicBezTo>
                  <a:lnTo>
                    <a:pt x="87750" y="18232"/>
                  </a:lnTo>
                  <a:cubicBezTo>
                    <a:pt x="82736" y="25911"/>
                    <a:pt x="77314" y="33377"/>
                    <a:pt x="71860" y="40762"/>
                  </a:cubicBezTo>
                  <a:cubicBezTo>
                    <a:pt x="69845" y="43253"/>
                    <a:pt x="67963" y="45866"/>
                    <a:pt x="66121" y="48514"/>
                  </a:cubicBezTo>
                  <a:cubicBezTo>
                    <a:pt x="65108" y="49876"/>
                    <a:pt x="64086" y="51236"/>
                    <a:pt x="63058" y="52590"/>
                  </a:cubicBezTo>
                  <a:cubicBezTo>
                    <a:pt x="64037" y="50916"/>
                    <a:pt x="65024" y="49244"/>
                    <a:pt x="66031" y="47590"/>
                  </a:cubicBezTo>
                  <a:cubicBezTo>
                    <a:pt x="66265" y="47206"/>
                    <a:pt x="66511" y="46828"/>
                    <a:pt x="66750" y="46446"/>
                  </a:cubicBezTo>
                  <a:lnTo>
                    <a:pt x="66750" y="46446"/>
                  </a:lnTo>
                  <a:cubicBezTo>
                    <a:pt x="65093" y="48949"/>
                    <a:pt x="63482" y="51496"/>
                    <a:pt x="61915" y="54085"/>
                  </a:cubicBezTo>
                  <a:cubicBezTo>
                    <a:pt x="60341" y="56141"/>
                    <a:pt x="58753" y="58188"/>
                    <a:pt x="57154" y="60223"/>
                  </a:cubicBezTo>
                  <a:cubicBezTo>
                    <a:pt x="60214" y="55659"/>
                    <a:pt x="63222" y="51063"/>
                    <a:pt x="66369" y="46625"/>
                  </a:cubicBezTo>
                  <a:cubicBezTo>
                    <a:pt x="74522" y="35135"/>
                    <a:pt x="82294" y="23385"/>
                    <a:pt x="90799" y="12149"/>
                  </a:cubicBezTo>
                  <a:cubicBezTo>
                    <a:pt x="90896" y="12021"/>
                    <a:pt x="90774" y="11897"/>
                    <a:pt x="90647" y="11897"/>
                  </a:cubicBezTo>
                  <a:cubicBezTo>
                    <a:pt x="90593" y="11897"/>
                    <a:pt x="90538" y="11920"/>
                    <a:pt x="90499" y="11973"/>
                  </a:cubicBezTo>
                  <a:cubicBezTo>
                    <a:pt x="81991" y="23206"/>
                    <a:pt x="74225" y="34962"/>
                    <a:pt x="66078" y="46455"/>
                  </a:cubicBezTo>
                  <a:cubicBezTo>
                    <a:pt x="62197" y="51929"/>
                    <a:pt x="58372" y="57437"/>
                    <a:pt x="54596" y="62980"/>
                  </a:cubicBezTo>
                  <a:cubicBezTo>
                    <a:pt x="53900" y="64005"/>
                    <a:pt x="53204" y="65027"/>
                    <a:pt x="52512" y="66052"/>
                  </a:cubicBezTo>
                  <a:cubicBezTo>
                    <a:pt x="50014" y="69158"/>
                    <a:pt x="47552" y="72265"/>
                    <a:pt x="45528" y="75660"/>
                  </a:cubicBezTo>
                  <a:cubicBezTo>
                    <a:pt x="45245" y="76006"/>
                    <a:pt x="44971" y="76356"/>
                    <a:pt x="44688" y="76699"/>
                  </a:cubicBezTo>
                  <a:lnTo>
                    <a:pt x="44688" y="76699"/>
                  </a:lnTo>
                  <a:cubicBezTo>
                    <a:pt x="44697" y="76685"/>
                    <a:pt x="46351" y="73691"/>
                    <a:pt x="46382" y="73636"/>
                  </a:cubicBezTo>
                  <a:cubicBezTo>
                    <a:pt x="47098" y="72403"/>
                    <a:pt x="47843" y="71185"/>
                    <a:pt x="48594" y="69970"/>
                  </a:cubicBezTo>
                  <a:cubicBezTo>
                    <a:pt x="50543" y="67542"/>
                    <a:pt x="52529" y="65143"/>
                    <a:pt x="54397" y="62648"/>
                  </a:cubicBezTo>
                  <a:cubicBezTo>
                    <a:pt x="58635" y="56981"/>
                    <a:pt x="62206" y="50748"/>
                    <a:pt x="66216" y="44911"/>
                  </a:cubicBezTo>
                  <a:cubicBezTo>
                    <a:pt x="70278" y="39004"/>
                    <a:pt x="74583" y="33270"/>
                    <a:pt x="78688" y="27395"/>
                  </a:cubicBezTo>
                  <a:cubicBezTo>
                    <a:pt x="82479" y="21973"/>
                    <a:pt x="87193" y="16866"/>
                    <a:pt x="90326" y="11046"/>
                  </a:cubicBezTo>
                  <a:lnTo>
                    <a:pt x="90326" y="11037"/>
                  </a:lnTo>
                  <a:close/>
                  <a:moveTo>
                    <a:pt x="52546" y="69479"/>
                  </a:moveTo>
                  <a:cubicBezTo>
                    <a:pt x="52486" y="69571"/>
                    <a:pt x="52425" y="69664"/>
                    <a:pt x="52364" y="69759"/>
                  </a:cubicBezTo>
                  <a:cubicBezTo>
                    <a:pt x="51163" y="71324"/>
                    <a:pt x="50020" y="73013"/>
                    <a:pt x="48819" y="74661"/>
                  </a:cubicBezTo>
                  <a:cubicBezTo>
                    <a:pt x="48184" y="75469"/>
                    <a:pt x="47537" y="76266"/>
                    <a:pt x="46879" y="77057"/>
                  </a:cubicBezTo>
                  <a:cubicBezTo>
                    <a:pt x="46943" y="76956"/>
                    <a:pt x="47000" y="76870"/>
                    <a:pt x="47041" y="76809"/>
                  </a:cubicBezTo>
                  <a:cubicBezTo>
                    <a:pt x="48767" y="74286"/>
                    <a:pt x="50641" y="71872"/>
                    <a:pt x="52546" y="69479"/>
                  </a:cubicBezTo>
                  <a:close/>
                  <a:moveTo>
                    <a:pt x="10635" y="69851"/>
                  </a:moveTo>
                  <a:cubicBezTo>
                    <a:pt x="10854" y="69851"/>
                    <a:pt x="10375" y="70881"/>
                    <a:pt x="9980" y="71662"/>
                  </a:cubicBezTo>
                  <a:lnTo>
                    <a:pt x="9977" y="71659"/>
                  </a:lnTo>
                  <a:cubicBezTo>
                    <a:pt x="8719" y="73310"/>
                    <a:pt x="7443" y="74938"/>
                    <a:pt x="6143" y="76543"/>
                  </a:cubicBezTo>
                  <a:cubicBezTo>
                    <a:pt x="5570" y="77251"/>
                    <a:pt x="5257" y="77559"/>
                    <a:pt x="5155" y="77559"/>
                  </a:cubicBezTo>
                  <a:cubicBezTo>
                    <a:pt x="5031" y="77559"/>
                    <a:pt x="5226" y="77094"/>
                    <a:pt x="5650" y="76333"/>
                  </a:cubicBezTo>
                  <a:cubicBezTo>
                    <a:pt x="5996" y="75703"/>
                    <a:pt x="6392" y="75097"/>
                    <a:pt x="6805" y="74502"/>
                  </a:cubicBezTo>
                  <a:cubicBezTo>
                    <a:pt x="8101" y="72987"/>
                    <a:pt x="9360" y="71439"/>
                    <a:pt x="10586" y="69863"/>
                  </a:cubicBezTo>
                  <a:cubicBezTo>
                    <a:pt x="10605" y="69855"/>
                    <a:pt x="10621" y="69851"/>
                    <a:pt x="10635" y="69851"/>
                  </a:cubicBezTo>
                  <a:close/>
                  <a:moveTo>
                    <a:pt x="74467" y="7700"/>
                  </a:moveTo>
                  <a:lnTo>
                    <a:pt x="74467" y="7700"/>
                  </a:lnTo>
                  <a:cubicBezTo>
                    <a:pt x="65650" y="18673"/>
                    <a:pt x="57792" y="30617"/>
                    <a:pt x="49922" y="42272"/>
                  </a:cubicBezTo>
                  <a:cubicBezTo>
                    <a:pt x="45652" y="48594"/>
                    <a:pt x="41420" y="54949"/>
                    <a:pt x="36864" y="61072"/>
                  </a:cubicBezTo>
                  <a:cubicBezTo>
                    <a:pt x="32649" y="66736"/>
                    <a:pt x="27885" y="71956"/>
                    <a:pt x="23728" y="77666"/>
                  </a:cubicBezTo>
                  <a:cubicBezTo>
                    <a:pt x="23385" y="76868"/>
                    <a:pt x="23134" y="76077"/>
                    <a:pt x="23036" y="75339"/>
                  </a:cubicBezTo>
                  <a:lnTo>
                    <a:pt x="23036" y="75339"/>
                  </a:lnTo>
                  <a:cubicBezTo>
                    <a:pt x="23036" y="75338"/>
                    <a:pt x="23037" y="75338"/>
                    <a:pt x="23038" y="75337"/>
                  </a:cubicBezTo>
                  <a:cubicBezTo>
                    <a:pt x="24083" y="74066"/>
                    <a:pt x="25117" y="72785"/>
                    <a:pt x="26136" y="71494"/>
                  </a:cubicBezTo>
                  <a:lnTo>
                    <a:pt x="26136" y="71494"/>
                  </a:lnTo>
                  <a:cubicBezTo>
                    <a:pt x="25201" y="73114"/>
                    <a:pt x="24291" y="74748"/>
                    <a:pt x="23408" y="76399"/>
                  </a:cubicBezTo>
                  <a:cubicBezTo>
                    <a:pt x="23343" y="76520"/>
                    <a:pt x="23445" y="76650"/>
                    <a:pt x="23556" y="76650"/>
                  </a:cubicBezTo>
                  <a:cubicBezTo>
                    <a:pt x="23595" y="76650"/>
                    <a:pt x="23634" y="76634"/>
                    <a:pt x="23668" y="76598"/>
                  </a:cubicBezTo>
                  <a:cubicBezTo>
                    <a:pt x="32392" y="67429"/>
                    <a:pt x="39153" y="56724"/>
                    <a:pt x="46258" y="46308"/>
                  </a:cubicBezTo>
                  <a:cubicBezTo>
                    <a:pt x="52390" y="37321"/>
                    <a:pt x="58586" y="28310"/>
                    <a:pt x="64963" y="19470"/>
                  </a:cubicBezTo>
                  <a:cubicBezTo>
                    <a:pt x="65855" y="18284"/>
                    <a:pt x="66727" y="17088"/>
                    <a:pt x="67585" y="15882"/>
                  </a:cubicBezTo>
                  <a:cubicBezTo>
                    <a:pt x="68497" y="14637"/>
                    <a:pt x="69398" y="13382"/>
                    <a:pt x="70316" y="12143"/>
                  </a:cubicBezTo>
                  <a:cubicBezTo>
                    <a:pt x="70376" y="12065"/>
                    <a:pt x="70342" y="11990"/>
                    <a:pt x="70281" y="11947"/>
                  </a:cubicBezTo>
                  <a:cubicBezTo>
                    <a:pt x="71162" y="10598"/>
                    <a:pt x="72010" y="9233"/>
                    <a:pt x="72827" y="7847"/>
                  </a:cubicBezTo>
                  <a:cubicBezTo>
                    <a:pt x="72979" y="7853"/>
                    <a:pt x="73133" y="7858"/>
                    <a:pt x="73287" y="7858"/>
                  </a:cubicBezTo>
                  <a:cubicBezTo>
                    <a:pt x="73681" y="7858"/>
                    <a:pt x="74079" y="7827"/>
                    <a:pt x="74467" y="7700"/>
                  </a:cubicBezTo>
                  <a:close/>
                  <a:moveTo>
                    <a:pt x="37955" y="61000"/>
                  </a:moveTo>
                  <a:lnTo>
                    <a:pt x="37955" y="61003"/>
                  </a:lnTo>
                  <a:cubicBezTo>
                    <a:pt x="34987" y="65659"/>
                    <a:pt x="32109" y="70374"/>
                    <a:pt x="29381" y="75152"/>
                  </a:cubicBezTo>
                  <a:cubicBezTo>
                    <a:pt x="28723" y="76327"/>
                    <a:pt x="27943" y="77433"/>
                    <a:pt x="27060" y="78446"/>
                  </a:cubicBezTo>
                  <a:cubicBezTo>
                    <a:pt x="26901" y="78215"/>
                    <a:pt x="26768" y="77967"/>
                    <a:pt x="26664" y="77704"/>
                  </a:cubicBezTo>
                  <a:cubicBezTo>
                    <a:pt x="27513" y="76084"/>
                    <a:pt x="28414" y="74491"/>
                    <a:pt x="29366" y="72920"/>
                  </a:cubicBezTo>
                  <a:cubicBezTo>
                    <a:pt x="30282" y="71708"/>
                    <a:pt x="31177" y="70475"/>
                    <a:pt x="32066" y="69242"/>
                  </a:cubicBezTo>
                  <a:cubicBezTo>
                    <a:pt x="34041" y="66502"/>
                    <a:pt x="36004" y="63754"/>
                    <a:pt x="37955" y="61000"/>
                  </a:cubicBezTo>
                  <a:close/>
                  <a:moveTo>
                    <a:pt x="59556" y="58072"/>
                  </a:moveTo>
                  <a:cubicBezTo>
                    <a:pt x="57316" y="61929"/>
                    <a:pt x="55023" y="65752"/>
                    <a:pt x="52555" y="69467"/>
                  </a:cubicBezTo>
                  <a:cubicBezTo>
                    <a:pt x="51824" y="70368"/>
                    <a:pt x="51085" y="71272"/>
                    <a:pt x="50329" y="72161"/>
                  </a:cubicBezTo>
                  <a:cubicBezTo>
                    <a:pt x="48597" y="74191"/>
                    <a:pt x="46899" y="76278"/>
                    <a:pt x="45548" y="78564"/>
                  </a:cubicBezTo>
                  <a:cubicBezTo>
                    <a:pt x="45435" y="78664"/>
                    <a:pt x="45360" y="78710"/>
                    <a:pt x="45316" y="78710"/>
                  </a:cubicBezTo>
                  <a:cubicBezTo>
                    <a:pt x="44894" y="78710"/>
                    <a:pt x="47405" y="74485"/>
                    <a:pt x="47852" y="73815"/>
                  </a:cubicBezTo>
                  <a:cubicBezTo>
                    <a:pt x="51481" y="68385"/>
                    <a:pt x="55540" y="63246"/>
                    <a:pt x="59556" y="58072"/>
                  </a:cubicBezTo>
                  <a:close/>
                  <a:moveTo>
                    <a:pt x="46657" y="70986"/>
                  </a:moveTo>
                  <a:cubicBezTo>
                    <a:pt x="45360" y="73053"/>
                    <a:pt x="44067" y="75117"/>
                    <a:pt x="42779" y="77181"/>
                  </a:cubicBezTo>
                  <a:cubicBezTo>
                    <a:pt x="42697" y="77310"/>
                    <a:pt x="42812" y="77430"/>
                    <a:pt x="42930" y="77430"/>
                  </a:cubicBezTo>
                  <a:cubicBezTo>
                    <a:pt x="42982" y="77430"/>
                    <a:pt x="43034" y="77407"/>
                    <a:pt x="43071" y="77352"/>
                  </a:cubicBezTo>
                  <a:cubicBezTo>
                    <a:pt x="44341" y="75444"/>
                    <a:pt x="45713" y="73613"/>
                    <a:pt x="47127" y="71815"/>
                  </a:cubicBezTo>
                  <a:lnTo>
                    <a:pt x="47127" y="71815"/>
                  </a:lnTo>
                  <a:cubicBezTo>
                    <a:pt x="45900" y="73841"/>
                    <a:pt x="44699" y="75885"/>
                    <a:pt x="43571" y="77973"/>
                  </a:cubicBezTo>
                  <a:cubicBezTo>
                    <a:pt x="43508" y="78089"/>
                    <a:pt x="43611" y="78221"/>
                    <a:pt x="43720" y="78221"/>
                  </a:cubicBezTo>
                  <a:cubicBezTo>
                    <a:pt x="43757" y="78221"/>
                    <a:pt x="43795" y="78206"/>
                    <a:pt x="43827" y="78169"/>
                  </a:cubicBezTo>
                  <a:cubicBezTo>
                    <a:pt x="44128" y="77828"/>
                    <a:pt x="44408" y="77467"/>
                    <a:pt x="44702" y="77124"/>
                  </a:cubicBezTo>
                  <a:lnTo>
                    <a:pt x="44702" y="77124"/>
                  </a:lnTo>
                  <a:cubicBezTo>
                    <a:pt x="44203" y="78050"/>
                    <a:pt x="43726" y="78997"/>
                    <a:pt x="43302" y="79979"/>
                  </a:cubicBezTo>
                  <a:cubicBezTo>
                    <a:pt x="43120" y="79067"/>
                    <a:pt x="42918" y="78186"/>
                    <a:pt x="42742" y="77392"/>
                  </a:cubicBezTo>
                  <a:cubicBezTo>
                    <a:pt x="42725" y="77323"/>
                    <a:pt x="42648" y="77262"/>
                    <a:pt x="42574" y="77262"/>
                  </a:cubicBezTo>
                  <a:cubicBezTo>
                    <a:pt x="42559" y="77262"/>
                    <a:pt x="42543" y="77265"/>
                    <a:pt x="42528" y="77271"/>
                  </a:cubicBezTo>
                  <a:cubicBezTo>
                    <a:pt x="42352" y="77161"/>
                    <a:pt x="42176" y="77052"/>
                    <a:pt x="42000" y="76942"/>
                  </a:cubicBezTo>
                  <a:cubicBezTo>
                    <a:pt x="43625" y="75010"/>
                    <a:pt x="45173" y="73021"/>
                    <a:pt x="46657" y="70986"/>
                  </a:cubicBezTo>
                  <a:close/>
                  <a:moveTo>
                    <a:pt x="74251" y="8477"/>
                  </a:moveTo>
                  <a:lnTo>
                    <a:pt x="74251" y="8477"/>
                  </a:lnTo>
                  <a:cubicBezTo>
                    <a:pt x="73890" y="8941"/>
                    <a:pt x="72562" y="10821"/>
                    <a:pt x="72149" y="11447"/>
                  </a:cubicBezTo>
                  <a:cubicBezTo>
                    <a:pt x="70509" y="13945"/>
                    <a:pt x="68815" y="16407"/>
                    <a:pt x="67114" y="18867"/>
                  </a:cubicBezTo>
                  <a:cubicBezTo>
                    <a:pt x="66560" y="19667"/>
                    <a:pt x="65991" y="20461"/>
                    <a:pt x="65431" y="21260"/>
                  </a:cubicBezTo>
                  <a:cubicBezTo>
                    <a:pt x="64299" y="22837"/>
                    <a:pt x="63185" y="24421"/>
                    <a:pt x="62088" y="26018"/>
                  </a:cubicBezTo>
                  <a:cubicBezTo>
                    <a:pt x="57209" y="32875"/>
                    <a:pt x="52249" y="39676"/>
                    <a:pt x="47491" y="46620"/>
                  </a:cubicBezTo>
                  <a:cubicBezTo>
                    <a:pt x="45554" y="49449"/>
                    <a:pt x="43634" y="52301"/>
                    <a:pt x="41737" y="55177"/>
                  </a:cubicBezTo>
                  <a:cubicBezTo>
                    <a:pt x="40917" y="56308"/>
                    <a:pt x="40112" y="57452"/>
                    <a:pt x="39295" y="58586"/>
                  </a:cubicBezTo>
                  <a:cubicBezTo>
                    <a:pt x="37811" y="60552"/>
                    <a:pt x="36350" y="62530"/>
                    <a:pt x="34924" y="64534"/>
                  </a:cubicBezTo>
                  <a:cubicBezTo>
                    <a:pt x="35911" y="63185"/>
                    <a:pt x="36904" y="61846"/>
                    <a:pt x="37909" y="60512"/>
                  </a:cubicBezTo>
                  <a:cubicBezTo>
                    <a:pt x="37993" y="60399"/>
                    <a:pt x="38077" y="60284"/>
                    <a:pt x="38163" y="60171"/>
                  </a:cubicBezTo>
                  <a:lnTo>
                    <a:pt x="38163" y="60171"/>
                  </a:lnTo>
                  <a:cubicBezTo>
                    <a:pt x="37447" y="61173"/>
                    <a:pt x="36723" y="62163"/>
                    <a:pt x="36015" y="63171"/>
                  </a:cubicBezTo>
                  <a:cubicBezTo>
                    <a:pt x="34560" y="65235"/>
                    <a:pt x="33105" y="67308"/>
                    <a:pt x="31618" y="69361"/>
                  </a:cubicBezTo>
                  <a:cubicBezTo>
                    <a:pt x="32687" y="67732"/>
                    <a:pt x="33789" y="66124"/>
                    <a:pt x="34927" y="64534"/>
                  </a:cubicBezTo>
                  <a:lnTo>
                    <a:pt x="34927" y="64534"/>
                  </a:lnTo>
                  <a:cubicBezTo>
                    <a:pt x="33391" y="66627"/>
                    <a:pt x="31898" y="68746"/>
                    <a:pt x="30481" y="70914"/>
                  </a:cubicBezTo>
                  <a:cubicBezTo>
                    <a:pt x="29638" y="72057"/>
                    <a:pt x="28789" y="73192"/>
                    <a:pt x="27914" y="74306"/>
                  </a:cubicBezTo>
                  <a:cubicBezTo>
                    <a:pt x="27637" y="74661"/>
                    <a:pt x="27369" y="75002"/>
                    <a:pt x="27106" y="75340"/>
                  </a:cubicBezTo>
                  <a:cubicBezTo>
                    <a:pt x="27369" y="75054"/>
                    <a:pt x="27709" y="74782"/>
                    <a:pt x="28134" y="74528"/>
                  </a:cubicBezTo>
                  <a:cubicBezTo>
                    <a:pt x="28295" y="74332"/>
                    <a:pt x="28440" y="74124"/>
                    <a:pt x="28599" y="73925"/>
                  </a:cubicBezTo>
                  <a:lnTo>
                    <a:pt x="28599" y="73925"/>
                  </a:lnTo>
                  <a:cubicBezTo>
                    <a:pt x="27900" y="75091"/>
                    <a:pt x="27224" y="76269"/>
                    <a:pt x="26592" y="77476"/>
                  </a:cubicBezTo>
                  <a:cubicBezTo>
                    <a:pt x="26387" y="76780"/>
                    <a:pt x="26497" y="76145"/>
                    <a:pt x="26933" y="75565"/>
                  </a:cubicBezTo>
                  <a:lnTo>
                    <a:pt x="26933" y="75565"/>
                  </a:lnTo>
                  <a:cubicBezTo>
                    <a:pt x="25925" y="76890"/>
                    <a:pt x="25128" y="78198"/>
                    <a:pt x="24987" y="79985"/>
                  </a:cubicBezTo>
                  <a:cubicBezTo>
                    <a:pt x="24557" y="79324"/>
                    <a:pt x="24173" y="78634"/>
                    <a:pt x="23841" y="77918"/>
                  </a:cubicBezTo>
                  <a:lnTo>
                    <a:pt x="23838" y="77918"/>
                  </a:lnTo>
                  <a:cubicBezTo>
                    <a:pt x="30166" y="69369"/>
                    <a:pt x="37210" y="61453"/>
                    <a:pt x="43285" y="52697"/>
                  </a:cubicBezTo>
                  <a:cubicBezTo>
                    <a:pt x="49642" y="43542"/>
                    <a:pt x="55837" y="34286"/>
                    <a:pt x="62275" y="25187"/>
                  </a:cubicBezTo>
                  <a:cubicBezTo>
                    <a:pt x="65249" y="20986"/>
                    <a:pt x="68119" y="16710"/>
                    <a:pt x="71147" y="12550"/>
                  </a:cubicBezTo>
                  <a:cubicBezTo>
                    <a:pt x="72158" y="11173"/>
                    <a:pt x="73194" y="9816"/>
                    <a:pt x="74251" y="8477"/>
                  </a:cubicBezTo>
                  <a:close/>
                  <a:moveTo>
                    <a:pt x="62180" y="57662"/>
                  </a:moveTo>
                  <a:cubicBezTo>
                    <a:pt x="62033" y="58225"/>
                    <a:pt x="61814" y="58768"/>
                    <a:pt x="61531" y="59273"/>
                  </a:cubicBezTo>
                  <a:cubicBezTo>
                    <a:pt x="60930" y="60134"/>
                    <a:pt x="60335" y="60994"/>
                    <a:pt x="59729" y="61851"/>
                  </a:cubicBezTo>
                  <a:cubicBezTo>
                    <a:pt x="59689" y="61906"/>
                    <a:pt x="59648" y="61958"/>
                    <a:pt x="59608" y="62016"/>
                  </a:cubicBezTo>
                  <a:cubicBezTo>
                    <a:pt x="59019" y="62749"/>
                    <a:pt x="58430" y="63445"/>
                    <a:pt x="57959" y="64080"/>
                  </a:cubicBezTo>
                  <a:cubicBezTo>
                    <a:pt x="56291" y="66332"/>
                    <a:pt x="54720" y="68659"/>
                    <a:pt x="53046" y="70908"/>
                  </a:cubicBezTo>
                  <a:cubicBezTo>
                    <a:pt x="52965" y="71021"/>
                    <a:pt x="52881" y="71133"/>
                    <a:pt x="52800" y="71246"/>
                  </a:cubicBezTo>
                  <a:cubicBezTo>
                    <a:pt x="52003" y="72288"/>
                    <a:pt x="51221" y="73342"/>
                    <a:pt x="50410" y="74375"/>
                  </a:cubicBezTo>
                  <a:cubicBezTo>
                    <a:pt x="48987" y="76194"/>
                    <a:pt x="47511" y="77975"/>
                    <a:pt x="46027" y="79745"/>
                  </a:cubicBezTo>
                  <a:cubicBezTo>
                    <a:pt x="45372" y="80526"/>
                    <a:pt x="45044" y="80832"/>
                    <a:pt x="44933" y="80832"/>
                  </a:cubicBezTo>
                  <a:cubicBezTo>
                    <a:pt x="44705" y="80832"/>
                    <a:pt x="45407" y="79523"/>
                    <a:pt x="46076" y="78380"/>
                  </a:cubicBezTo>
                  <a:cubicBezTo>
                    <a:pt x="46535" y="77851"/>
                    <a:pt x="46971" y="77309"/>
                    <a:pt x="47416" y="76772"/>
                  </a:cubicBezTo>
                  <a:cubicBezTo>
                    <a:pt x="47699" y="76440"/>
                    <a:pt x="47979" y="76110"/>
                    <a:pt x="48250" y="75770"/>
                  </a:cubicBezTo>
                  <a:cubicBezTo>
                    <a:pt x="48279" y="75732"/>
                    <a:pt x="48308" y="75698"/>
                    <a:pt x="48337" y="75660"/>
                  </a:cubicBezTo>
                  <a:cubicBezTo>
                    <a:pt x="48825" y="75045"/>
                    <a:pt x="49304" y="74419"/>
                    <a:pt x="49772" y="73783"/>
                  </a:cubicBezTo>
                  <a:cubicBezTo>
                    <a:pt x="50323" y="73047"/>
                    <a:pt x="50863" y="72305"/>
                    <a:pt x="51394" y="71555"/>
                  </a:cubicBezTo>
                  <a:cubicBezTo>
                    <a:pt x="52188" y="70449"/>
                    <a:pt x="52979" y="69358"/>
                    <a:pt x="53793" y="68318"/>
                  </a:cubicBezTo>
                  <a:cubicBezTo>
                    <a:pt x="55217" y="66505"/>
                    <a:pt x="56626" y="64681"/>
                    <a:pt x="58023" y="62850"/>
                  </a:cubicBezTo>
                  <a:cubicBezTo>
                    <a:pt x="58927" y="61664"/>
                    <a:pt x="61617" y="59184"/>
                    <a:pt x="62180" y="57662"/>
                  </a:cubicBezTo>
                  <a:close/>
                  <a:moveTo>
                    <a:pt x="78645" y="5265"/>
                  </a:moveTo>
                  <a:cubicBezTo>
                    <a:pt x="78867" y="5265"/>
                    <a:pt x="79090" y="5308"/>
                    <a:pt x="79312" y="5408"/>
                  </a:cubicBezTo>
                  <a:cubicBezTo>
                    <a:pt x="75186" y="9268"/>
                    <a:pt x="71823" y="14187"/>
                    <a:pt x="68416" y="18792"/>
                  </a:cubicBezTo>
                  <a:cubicBezTo>
                    <a:pt x="71696" y="14525"/>
                    <a:pt x="75079" y="10359"/>
                    <a:pt x="78642" y="6398"/>
                  </a:cubicBezTo>
                  <a:lnTo>
                    <a:pt x="78642" y="6398"/>
                  </a:lnTo>
                  <a:cubicBezTo>
                    <a:pt x="78575" y="6822"/>
                    <a:pt x="78509" y="7244"/>
                    <a:pt x="78446" y="7668"/>
                  </a:cubicBezTo>
                  <a:cubicBezTo>
                    <a:pt x="77816" y="8800"/>
                    <a:pt x="77071" y="9862"/>
                    <a:pt x="76223" y="10844"/>
                  </a:cubicBezTo>
                  <a:cubicBezTo>
                    <a:pt x="75406" y="11872"/>
                    <a:pt x="74499" y="12842"/>
                    <a:pt x="73639" y="13835"/>
                  </a:cubicBezTo>
                  <a:cubicBezTo>
                    <a:pt x="71525" y="16269"/>
                    <a:pt x="69721" y="18994"/>
                    <a:pt x="67778" y="21563"/>
                  </a:cubicBezTo>
                  <a:cubicBezTo>
                    <a:pt x="62758" y="28203"/>
                    <a:pt x="57795" y="34887"/>
                    <a:pt x="52890" y="41616"/>
                  </a:cubicBezTo>
                  <a:cubicBezTo>
                    <a:pt x="43498" y="54536"/>
                    <a:pt x="34517" y="68087"/>
                    <a:pt x="26298" y="81789"/>
                  </a:cubicBezTo>
                  <a:lnTo>
                    <a:pt x="26295" y="81789"/>
                  </a:lnTo>
                  <a:cubicBezTo>
                    <a:pt x="25902" y="81304"/>
                    <a:pt x="25518" y="80787"/>
                    <a:pt x="25157" y="80253"/>
                  </a:cubicBezTo>
                  <a:cubicBezTo>
                    <a:pt x="25175" y="80250"/>
                    <a:pt x="25192" y="80247"/>
                    <a:pt x="25206" y="80239"/>
                  </a:cubicBezTo>
                  <a:cubicBezTo>
                    <a:pt x="29756" y="77453"/>
                    <a:pt x="32080" y="71153"/>
                    <a:pt x="34788" y="66788"/>
                  </a:cubicBezTo>
                  <a:cubicBezTo>
                    <a:pt x="37485" y="62438"/>
                    <a:pt x="40259" y="58133"/>
                    <a:pt x="43071" y="53854"/>
                  </a:cubicBezTo>
                  <a:cubicBezTo>
                    <a:pt x="43969" y="52607"/>
                    <a:pt x="44855" y="51357"/>
                    <a:pt x="45744" y="50110"/>
                  </a:cubicBezTo>
                  <a:cubicBezTo>
                    <a:pt x="47355" y="47979"/>
                    <a:pt x="48940" y="45846"/>
                    <a:pt x="50462" y="43698"/>
                  </a:cubicBezTo>
                  <a:cubicBezTo>
                    <a:pt x="55416" y="36706"/>
                    <a:pt x="60370" y="29537"/>
                    <a:pt x="65558" y="22574"/>
                  </a:cubicBezTo>
                  <a:lnTo>
                    <a:pt x="65558" y="22574"/>
                  </a:lnTo>
                  <a:cubicBezTo>
                    <a:pt x="62475" y="26610"/>
                    <a:pt x="59440" y="30683"/>
                    <a:pt x="56461" y="34800"/>
                  </a:cubicBezTo>
                  <a:cubicBezTo>
                    <a:pt x="58159" y="32326"/>
                    <a:pt x="59850" y="29846"/>
                    <a:pt x="61536" y="27360"/>
                  </a:cubicBezTo>
                  <a:cubicBezTo>
                    <a:pt x="64438" y="23076"/>
                    <a:pt x="67504" y="18902"/>
                    <a:pt x="70596" y="14753"/>
                  </a:cubicBezTo>
                  <a:cubicBezTo>
                    <a:pt x="72680" y="11955"/>
                    <a:pt x="75853" y="9294"/>
                    <a:pt x="77403" y="6158"/>
                  </a:cubicBezTo>
                  <a:cubicBezTo>
                    <a:pt x="77469" y="6027"/>
                    <a:pt x="77354" y="5907"/>
                    <a:pt x="77245" y="5907"/>
                  </a:cubicBezTo>
                  <a:cubicBezTo>
                    <a:pt x="77195" y="5907"/>
                    <a:pt x="77147" y="5931"/>
                    <a:pt x="77118" y="5991"/>
                  </a:cubicBezTo>
                  <a:cubicBezTo>
                    <a:pt x="76133" y="7983"/>
                    <a:pt x="74242" y="9418"/>
                    <a:pt x="72900" y="11161"/>
                  </a:cubicBezTo>
                  <a:cubicBezTo>
                    <a:pt x="72288" y="11955"/>
                    <a:pt x="71693" y="12758"/>
                    <a:pt x="71092" y="13555"/>
                  </a:cubicBezTo>
                  <a:cubicBezTo>
                    <a:pt x="72490" y="11488"/>
                    <a:pt x="73870" y="9409"/>
                    <a:pt x="75221" y="7307"/>
                  </a:cubicBezTo>
                  <a:cubicBezTo>
                    <a:pt x="76163" y="6624"/>
                    <a:pt x="77403" y="5265"/>
                    <a:pt x="78645" y="5265"/>
                  </a:cubicBezTo>
                  <a:close/>
                  <a:moveTo>
                    <a:pt x="79574" y="5552"/>
                  </a:moveTo>
                  <a:cubicBezTo>
                    <a:pt x="79623" y="5584"/>
                    <a:pt x="79670" y="5607"/>
                    <a:pt x="79719" y="5647"/>
                  </a:cubicBezTo>
                  <a:cubicBezTo>
                    <a:pt x="80108" y="5950"/>
                    <a:pt x="80334" y="6404"/>
                    <a:pt x="80556" y="6860"/>
                  </a:cubicBezTo>
                  <a:cubicBezTo>
                    <a:pt x="71017" y="19742"/>
                    <a:pt x="61028" y="32346"/>
                    <a:pt x="51972" y="45572"/>
                  </a:cubicBezTo>
                  <a:cubicBezTo>
                    <a:pt x="48181" y="51103"/>
                    <a:pt x="44405" y="56629"/>
                    <a:pt x="40441" y="62033"/>
                  </a:cubicBezTo>
                  <a:cubicBezTo>
                    <a:pt x="44440" y="56638"/>
                    <a:pt x="48458" y="51253"/>
                    <a:pt x="52232" y="45722"/>
                  </a:cubicBezTo>
                  <a:cubicBezTo>
                    <a:pt x="54123" y="42947"/>
                    <a:pt x="56068" y="40211"/>
                    <a:pt x="58040" y="37488"/>
                  </a:cubicBezTo>
                  <a:lnTo>
                    <a:pt x="58040" y="37488"/>
                  </a:lnTo>
                  <a:cubicBezTo>
                    <a:pt x="57189" y="38732"/>
                    <a:pt x="56337" y="39974"/>
                    <a:pt x="55488" y="41218"/>
                  </a:cubicBezTo>
                  <a:cubicBezTo>
                    <a:pt x="51215" y="47440"/>
                    <a:pt x="46995" y="53713"/>
                    <a:pt x="42970" y="60099"/>
                  </a:cubicBezTo>
                  <a:cubicBezTo>
                    <a:pt x="39278" y="65957"/>
                    <a:pt x="34150" y="71024"/>
                    <a:pt x="30836" y="77040"/>
                  </a:cubicBezTo>
                  <a:cubicBezTo>
                    <a:pt x="30785" y="77131"/>
                    <a:pt x="30862" y="77253"/>
                    <a:pt x="30957" y="77253"/>
                  </a:cubicBezTo>
                  <a:cubicBezTo>
                    <a:pt x="30980" y="77253"/>
                    <a:pt x="31003" y="77246"/>
                    <a:pt x="31026" y="77231"/>
                  </a:cubicBezTo>
                  <a:cubicBezTo>
                    <a:pt x="32502" y="76206"/>
                    <a:pt x="33818" y="74852"/>
                    <a:pt x="35037" y="73353"/>
                  </a:cubicBezTo>
                  <a:lnTo>
                    <a:pt x="35037" y="73353"/>
                  </a:lnTo>
                  <a:cubicBezTo>
                    <a:pt x="34217" y="75536"/>
                    <a:pt x="32840" y="76613"/>
                    <a:pt x="30709" y="77672"/>
                  </a:cubicBezTo>
                  <a:cubicBezTo>
                    <a:pt x="30591" y="77733"/>
                    <a:pt x="30478" y="77799"/>
                    <a:pt x="30374" y="77877"/>
                  </a:cubicBezTo>
                  <a:cubicBezTo>
                    <a:pt x="30504" y="77646"/>
                    <a:pt x="30637" y="77415"/>
                    <a:pt x="30758" y="77179"/>
                  </a:cubicBezTo>
                  <a:cubicBezTo>
                    <a:pt x="30812" y="77073"/>
                    <a:pt x="30724" y="76978"/>
                    <a:pt x="30634" y="76978"/>
                  </a:cubicBezTo>
                  <a:cubicBezTo>
                    <a:pt x="30594" y="76978"/>
                    <a:pt x="30553" y="76997"/>
                    <a:pt x="30524" y="77043"/>
                  </a:cubicBezTo>
                  <a:cubicBezTo>
                    <a:pt x="30100" y="77724"/>
                    <a:pt x="29710" y="78426"/>
                    <a:pt x="29340" y="79133"/>
                  </a:cubicBezTo>
                  <a:cubicBezTo>
                    <a:pt x="29202" y="79367"/>
                    <a:pt x="29060" y="79601"/>
                    <a:pt x="28925" y="79835"/>
                  </a:cubicBezTo>
                  <a:cubicBezTo>
                    <a:pt x="28368" y="80810"/>
                    <a:pt x="27937" y="81812"/>
                    <a:pt x="27669" y="82901"/>
                  </a:cubicBezTo>
                  <a:cubicBezTo>
                    <a:pt x="27666" y="82909"/>
                    <a:pt x="27672" y="82915"/>
                    <a:pt x="27672" y="82924"/>
                  </a:cubicBezTo>
                  <a:cubicBezTo>
                    <a:pt x="27637" y="83016"/>
                    <a:pt x="27608" y="83109"/>
                    <a:pt x="27577" y="83201"/>
                  </a:cubicBezTo>
                  <a:cubicBezTo>
                    <a:pt x="27213" y="82834"/>
                    <a:pt x="26843" y="82442"/>
                    <a:pt x="26479" y="82006"/>
                  </a:cubicBezTo>
                  <a:cubicBezTo>
                    <a:pt x="30169" y="76125"/>
                    <a:pt x="34228" y="70466"/>
                    <a:pt x="38359" y="64857"/>
                  </a:cubicBezTo>
                  <a:lnTo>
                    <a:pt x="38359" y="64857"/>
                  </a:lnTo>
                  <a:cubicBezTo>
                    <a:pt x="36188" y="67755"/>
                    <a:pt x="33997" y="70640"/>
                    <a:pt x="31861" y="73567"/>
                  </a:cubicBezTo>
                  <a:cubicBezTo>
                    <a:pt x="31338" y="74283"/>
                    <a:pt x="30839" y="75019"/>
                    <a:pt x="30331" y="75747"/>
                  </a:cubicBezTo>
                  <a:cubicBezTo>
                    <a:pt x="38175" y="63188"/>
                    <a:pt x="46504" y="50803"/>
                    <a:pt x="55222" y="38865"/>
                  </a:cubicBezTo>
                  <a:cubicBezTo>
                    <a:pt x="59784" y="32615"/>
                    <a:pt x="64406" y="26411"/>
                    <a:pt x="69083" y="20253"/>
                  </a:cubicBezTo>
                  <a:cubicBezTo>
                    <a:pt x="72516" y="15726"/>
                    <a:pt x="77767" y="11069"/>
                    <a:pt x="79574" y="5552"/>
                  </a:cubicBezTo>
                  <a:close/>
                  <a:moveTo>
                    <a:pt x="29381" y="81847"/>
                  </a:moveTo>
                  <a:cubicBezTo>
                    <a:pt x="28982" y="82193"/>
                    <a:pt x="28662" y="83195"/>
                    <a:pt x="28394" y="83966"/>
                  </a:cubicBezTo>
                  <a:lnTo>
                    <a:pt x="28391" y="83966"/>
                  </a:lnTo>
                  <a:cubicBezTo>
                    <a:pt x="28157" y="83764"/>
                    <a:pt x="27917" y="83544"/>
                    <a:pt x="27675" y="83302"/>
                  </a:cubicBezTo>
                  <a:cubicBezTo>
                    <a:pt x="27704" y="83224"/>
                    <a:pt x="27732" y="83146"/>
                    <a:pt x="27761" y="83068"/>
                  </a:cubicBezTo>
                  <a:cubicBezTo>
                    <a:pt x="27778" y="83076"/>
                    <a:pt x="27796" y="83080"/>
                    <a:pt x="27814" y="83080"/>
                  </a:cubicBezTo>
                  <a:cubicBezTo>
                    <a:pt x="27849" y="83080"/>
                    <a:pt x="27883" y="83066"/>
                    <a:pt x="27906" y="83039"/>
                  </a:cubicBezTo>
                  <a:cubicBezTo>
                    <a:pt x="28342" y="82551"/>
                    <a:pt x="28896" y="82268"/>
                    <a:pt x="29381" y="81847"/>
                  </a:cubicBezTo>
                  <a:close/>
                  <a:moveTo>
                    <a:pt x="29929" y="82909"/>
                  </a:moveTo>
                  <a:lnTo>
                    <a:pt x="29929" y="82909"/>
                  </a:lnTo>
                  <a:cubicBezTo>
                    <a:pt x="29817" y="83132"/>
                    <a:pt x="29693" y="83348"/>
                    <a:pt x="29577" y="83553"/>
                  </a:cubicBezTo>
                  <a:cubicBezTo>
                    <a:pt x="29485" y="83721"/>
                    <a:pt x="29136" y="84177"/>
                    <a:pt x="29092" y="84514"/>
                  </a:cubicBezTo>
                  <a:cubicBezTo>
                    <a:pt x="28982" y="84437"/>
                    <a:pt x="28879" y="84373"/>
                    <a:pt x="28766" y="84286"/>
                  </a:cubicBezTo>
                  <a:lnTo>
                    <a:pt x="28763" y="84286"/>
                  </a:lnTo>
                  <a:cubicBezTo>
                    <a:pt x="29098" y="83856"/>
                    <a:pt x="29433" y="83429"/>
                    <a:pt x="29791" y="83022"/>
                  </a:cubicBezTo>
                  <a:cubicBezTo>
                    <a:pt x="29854" y="82993"/>
                    <a:pt x="29883" y="82947"/>
                    <a:pt x="29929" y="82909"/>
                  </a:cubicBezTo>
                  <a:close/>
                  <a:moveTo>
                    <a:pt x="29300" y="79719"/>
                  </a:moveTo>
                  <a:cubicBezTo>
                    <a:pt x="29300" y="79748"/>
                    <a:pt x="29291" y="79774"/>
                    <a:pt x="29291" y="79800"/>
                  </a:cubicBezTo>
                  <a:cubicBezTo>
                    <a:pt x="29291" y="80045"/>
                    <a:pt x="29323" y="80337"/>
                    <a:pt x="29465" y="80539"/>
                  </a:cubicBezTo>
                  <a:cubicBezTo>
                    <a:pt x="29589" y="80732"/>
                    <a:pt x="29719" y="80923"/>
                    <a:pt x="29860" y="81105"/>
                  </a:cubicBezTo>
                  <a:cubicBezTo>
                    <a:pt x="31044" y="81968"/>
                    <a:pt x="30911" y="83189"/>
                    <a:pt x="29459" y="84769"/>
                  </a:cubicBezTo>
                  <a:cubicBezTo>
                    <a:pt x="29453" y="84766"/>
                    <a:pt x="29447" y="84763"/>
                    <a:pt x="29444" y="84760"/>
                  </a:cubicBezTo>
                  <a:cubicBezTo>
                    <a:pt x="29526" y="84691"/>
                    <a:pt x="29492" y="84551"/>
                    <a:pt x="29381" y="84551"/>
                  </a:cubicBezTo>
                  <a:cubicBezTo>
                    <a:pt x="29370" y="84551"/>
                    <a:pt x="29358" y="84552"/>
                    <a:pt x="29346" y="84555"/>
                  </a:cubicBezTo>
                  <a:cubicBezTo>
                    <a:pt x="29748" y="84463"/>
                    <a:pt x="30348" y="82768"/>
                    <a:pt x="30469" y="82349"/>
                  </a:cubicBezTo>
                  <a:cubicBezTo>
                    <a:pt x="30502" y="82240"/>
                    <a:pt x="30414" y="82163"/>
                    <a:pt x="30322" y="82163"/>
                  </a:cubicBezTo>
                  <a:cubicBezTo>
                    <a:pt x="30286" y="82163"/>
                    <a:pt x="30249" y="82175"/>
                    <a:pt x="30218" y="82202"/>
                  </a:cubicBezTo>
                  <a:cubicBezTo>
                    <a:pt x="29534" y="82802"/>
                    <a:pt x="29029" y="83415"/>
                    <a:pt x="28659" y="84197"/>
                  </a:cubicBezTo>
                  <a:lnTo>
                    <a:pt x="28656" y="84194"/>
                  </a:lnTo>
                  <a:cubicBezTo>
                    <a:pt x="29058" y="83316"/>
                    <a:pt x="29482" y="82520"/>
                    <a:pt x="29675" y="81558"/>
                  </a:cubicBezTo>
                  <a:cubicBezTo>
                    <a:pt x="29706" y="81455"/>
                    <a:pt x="29624" y="81373"/>
                    <a:pt x="29537" y="81373"/>
                  </a:cubicBezTo>
                  <a:cubicBezTo>
                    <a:pt x="29502" y="81373"/>
                    <a:pt x="29466" y="81386"/>
                    <a:pt x="29436" y="81417"/>
                  </a:cubicBezTo>
                  <a:cubicBezTo>
                    <a:pt x="29060" y="81743"/>
                    <a:pt x="28630" y="81974"/>
                    <a:pt x="28258" y="82294"/>
                  </a:cubicBezTo>
                  <a:cubicBezTo>
                    <a:pt x="28189" y="82343"/>
                    <a:pt x="28137" y="82378"/>
                    <a:pt x="28090" y="82413"/>
                  </a:cubicBezTo>
                  <a:cubicBezTo>
                    <a:pt x="28145" y="82216"/>
                    <a:pt x="28209" y="82020"/>
                    <a:pt x="28287" y="81830"/>
                  </a:cubicBezTo>
                  <a:cubicBezTo>
                    <a:pt x="28599" y="81119"/>
                    <a:pt x="28933" y="80421"/>
                    <a:pt x="29291" y="79736"/>
                  </a:cubicBezTo>
                  <a:cubicBezTo>
                    <a:pt x="29294" y="79731"/>
                    <a:pt x="29297" y="79725"/>
                    <a:pt x="29300" y="79719"/>
                  </a:cubicBezTo>
                  <a:close/>
                  <a:moveTo>
                    <a:pt x="56855" y="95539"/>
                  </a:moveTo>
                  <a:cubicBezTo>
                    <a:pt x="56854" y="95540"/>
                    <a:pt x="56854" y="95540"/>
                    <a:pt x="56854" y="95540"/>
                  </a:cubicBezTo>
                  <a:cubicBezTo>
                    <a:pt x="56854" y="95540"/>
                    <a:pt x="56854" y="95540"/>
                    <a:pt x="56855" y="95539"/>
                  </a:cubicBezTo>
                  <a:close/>
                  <a:moveTo>
                    <a:pt x="56012" y="1"/>
                  </a:moveTo>
                  <a:cubicBezTo>
                    <a:pt x="55592" y="1"/>
                    <a:pt x="55116" y="195"/>
                    <a:pt x="54573" y="462"/>
                  </a:cubicBezTo>
                  <a:cubicBezTo>
                    <a:pt x="54488" y="503"/>
                    <a:pt x="54534" y="642"/>
                    <a:pt x="54616" y="642"/>
                  </a:cubicBezTo>
                  <a:cubicBezTo>
                    <a:pt x="54626" y="642"/>
                    <a:pt x="54637" y="640"/>
                    <a:pt x="54648" y="635"/>
                  </a:cubicBezTo>
                  <a:cubicBezTo>
                    <a:pt x="54879" y="534"/>
                    <a:pt x="55124" y="462"/>
                    <a:pt x="55373" y="419"/>
                  </a:cubicBezTo>
                  <a:lnTo>
                    <a:pt x="55373" y="419"/>
                  </a:lnTo>
                  <a:cubicBezTo>
                    <a:pt x="54628" y="1574"/>
                    <a:pt x="53863" y="2711"/>
                    <a:pt x="53092" y="3849"/>
                  </a:cubicBezTo>
                  <a:cubicBezTo>
                    <a:pt x="52182" y="5012"/>
                    <a:pt x="51189" y="6124"/>
                    <a:pt x="50193" y="7224"/>
                  </a:cubicBezTo>
                  <a:cubicBezTo>
                    <a:pt x="51787" y="5015"/>
                    <a:pt x="53199" y="2729"/>
                    <a:pt x="54102" y="286"/>
                  </a:cubicBezTo>
                  <a:cubicBezTo>
                    <a:pt x="54144" y="174"/>
                    <a:pt x="54045" y="93"/>
                    <a:pt x="53946" y="93"/>
                  </a:cubicBezTo>
                  <a:cubicBezTo>
                    <a:pt x="53908" y="93"/>
                    <a:pt x="53870" y="106"/>
                    <a:pt x="53840" y="133"/>
                  </a:cubicBezTo>
                  <a:cubicBezTo>
                    <a:pt x="49272" y="4328"/>
                    <a:pt x="46010" y="10356"/>
                    <a:pt x="42283" y="15287"/>
                  </a:cubicBezTo>
                  <a:cubicBezTo>
                    <a:pt x="37309" y="21866"/>
                    <a:pt x="32233" y="28385"/>
                    <a:pt x="27418" y="35086"/>
                  </a:cubicBezTo>
                  <a:cubicBezTo>
                    <a:pt x="22420" y="42041"/>
                    <a:pt x="17816" y="49264"/>
                    <a:pt x="12567" y="56043"/>
                  </a:cubicBezTo>
                  <a:cubicBezTo>
                    <a:pt x="8283" y="61574"/>
                    <a:pt x="3407" y="66482"/>
                    <a:pt x="29" y="72666"/>
                  </a:cubicBezTo>
                  <a:cubicBezTo>
                    <a:pt x="1" y="72716"/>
                    <a:pt x="46" y="72764"/>
                    <a:pt x="90" y="72764"/>
                  </a:cubicBezTo>
                  <a:cubicBezTo>
                    <a:pt x="109" y="72764"/>
                    <a:pt x="127" y="72755"/>
                    <a:pt x="138" y="72733"/>
                  </a:cubicBezTo>
                  <a:cubicBezTo>
                    <a:pt x="3866" y="66176"/>
                    <a:pt x="9258" y="60864"/>
                    <a:pt x="13843" y="54934"/>
                  </a:cubicBezTo>
                  <a:cubicBezTo>
                    <a:pt x="18402" y="49045"/>
                    <a:pt x="22438" y="42763"/>
                    <a:pt x="26702" y="36665"/>
                  </a:cubicBezTo>
                  <a:cubicBezTo>
                    <a:pt x="31081" y="30400"/>
                    <a:pt x="35816" y="24381"/>
                    <a:pt x="40421" y="18284"/>
                  </a:cubicBezTo>
                  <a:cubicBezTo>
                    <a:pt x="42811" y="15117"/>
                    <a:pt x="45222" y="11964"/>
                    <a:pt x="47586" y="8780"/>
                  </a:cubicBezTo>
                  <a:cubicBezTo>
                    <a:pt x="48398" y="7686"/>
                    <a:pt x="49131" y="6525"/>
                    <a:pt x="49893" y="5396"/>
                  </a:cubicBezTo>
                  <a:cubicBezTo>
                    <a:pt x="50365" y="4696"/>
                    <a:pt x="52762" y="1490"/>
                    <a:pt x="53130" y="1490"/>
                  </a:cubicBezTo>
                  <a:cubicBezTo>
                    <a:pt x="53247" y="1490"/>
                    <a:pt x="53157" y="1819"/>
                    <a:pt x="52728" y="2665"/>
                  </a:cubicBezTo>
                  <a:cubicBezTo>
                    <a:pt x="51415" y="5255"/>
                    <a:pt x="49212" y="7290"/>
                    <a:pt x="47532" y="9626"/>
                  </a:cubicBezTo>
                  <a:cubicBezTo>
                    <a:pt x="45222" y="12839"/>
                    <a:pt x="42973" y="16095"/>
                    <a:pt x="40707" y="19340"/>
                  </a:cubicBezTo>
                  <a:cubicBezTo>
                    <a:pt x="35724" y="26477"/>
                    <a:pt x="30351" y="33360"/>
                    <a:pt x="25004" y="40225"/>
                  </a:cubicBezTo>
                  <a:cubicBezTo>
                    <a:pt x="20957" y="45422"/>
                    <a:pt x="17342" y="50690"/>
                    <a:pt x="13889" y="56303"/>
                  </a:cubicBezTo>
                  <a:cubicBezTo>
                    <a:pt x="9810" y="62934"/>
                    <a:pt x="4394" y="68549"/>
                    <a:pt x="271" y="75146"/>
                  </a:cubicBezTo>
                  <a:cubicBezTo>
                    <a:pt x="202" y="75257"/>
                    <a:pt x="300" y="75365"/>
                    <a:pt x="404" y="75365"/>
                  </a:cubicBezTo>
                  <a:cubicBezTo>
                    <a:pt x="439" y="75365"/>
                    <a:pt x="475" y="75353"/>
                    <a:pt x="505" y="75325"/>
                  </a:cubicBezTo>
                  <a:cubicBezTo>
                    <a:pt x="2283" y="73668"/>
                    <a:pt x="3894" y="71855"/>
                    <a:pt x="5425" y="69964"/>
                  </a:cubicBezTo>
                  <a:lnTo>
                    <a:pt x="5425" y="69964"/>
                  </a:lnTo>
                  <a:cubicBezTo>
                    <a:pt x="4047" y="71829"/>
                    <a:pt x="2691" y="73708"/>
                    <a:pt x="1377" y="75620"/>
                  </a:cubicBezTo>
                  <a:cubicBezTo>
                    <a:pt x="1298" y="75731"/>
                    <a:pt x="1402" y="75832"/>
                    <a:pt x="1509" y="75832"/>
                  </a:cubicBezTo>
                  <a:cubicBezTo>
                    <a:pt x="1543" y="75832"/>
                    <a:pt x="1577" y="75822"/>
                    <a:pt x="1605" y="75799"/>
                  </a:cubicBezTo>
                  <a:cubicBezTo>
                    <a:pt x="2624" y="74976"/>
                    <a:pt x="3571" y="74087"/>
                    <a:pt x="4486" y="73169"/>
                  </a:cubicBezTo>
                  <a:lnTo>
                    <a:pt x="4486" y="73169"/>
                  </a:lnTo>
                  <a:cubicBezTo>
                    <a:pt x="3600" y="74508"/>
                    <a:pt x="2705" y="75845"/>
                    <a:pt x="1839" y="77190"/>
                  </a:cubicBezTo>
                  <a:cubicBezTo>
                    <a:pt x="1765" y="77303"/>
                    <a:pt x="1873" y="77424"/>
                    <a:pt x="1983" y="77424"/>
                  </a:cubicBezTo>
                  <a:cubicBezTo>
                    <a:pt x="2020" y="77424"/>
                    <a:pt x="2056" y="77411"/>
                    <a:pt x="2087" y="77381"/>
                  </a:cubicBezTo>
                  <a:cubicBezTo>
                    <a:pt x="6213" y="73206"/>
                    <a:pt x="9564" y="68474"/>
                    <a:pt x="12841" y="63621"/>
                  </a:cubicBezTo>
                  <a:cubicBezTo>
                    <a:pt x="16941" y="57544"/>
                    <a:pt x="21297" y="51681"/>
                    <a:pt x="25570" y="45722"/>
                  </a:cubicBezTo>
                  <a:cubicBezTo>
                    <a:pt x="31047" y="38086"/>
                    <a:pt x="36373" y="30334"/>
                    <a:pt x="41893" y="22727"/>
                  </a:cubicBezTo>
                  <a:cubicBezTo>
                    <a:pt x="43051" y="21240"/>
                    <a:pt x="44214" y="19756"/>
                    <a:pt x="45401" y="18292"/>
                  </a:cubicBezTo>
                  <a:cubicBezTo>
                    <a:pt x="48118" y="14941"/>
                    <a:pt x="50828" y="11583"/>
                    <a:pt x="53144" y="7971"/>
                  </a:cubicBezTo>
                  <a:cubicBezTo>
                    <a:pt x="54134" y="6759"/>
                    <a:pt x="55150" y="5566"/>
                    <a:pt x="56169" y="4377"/>
                  </a:cubicBezTo>
                  <a:cubicBezTo>
                    <a:pt x="56823" y="3617"/>
                    <a:pt x="57324" y="2991"/>
                    <a:pt x="57398" y="2991"/>
                  </a:cubicBezTo>
                  <a:cubicBezTo>
                    <a:pt x="57456" y="2991"/>
                    <a:pt x="57254" y="3372"/>
                    <a:pt x="56660" y="4368"/>
                  </a:cubicBezTo>
                  <a:cubicBezTo>
                    <a:pt x="54703" y="7662"/>
                    <a:pt x="52087" y="10570"/>
                    <a:pt x="49671" y="13529"/>
                  </a:cubicBezTo>
                  <a:cubicBezTo>
                    <a:pt x="45306" y="18878"/>
                    <a:pt x="41246" y="24488"/>
                    <a:pt x="37286" y="30141"/>
                  </a:cubicBezTo>
                  <a:cubicBezTo>
                    <a:pt x="33146" y="36053"/>
                    <a:pt x="29173" y="42081"/>
                    <a:pt x="25189" y="48101"/>
                  </a:cubicBezTo>
                  <a:cubicBezTo>
                    <a:pt x="22146" y="51929"/>
                    <a:pt x="19092" y="55751"/>
                    <a:pt x="16158" y="59669"/>
                  </a:cubicBezTo>
                  <a:cubicBezTo>
                    <a:pt x="13442" y="63304"/>
                    <a:pt x="10815" y="67013"/>
                    <a:pt x="7982" y="70562"/>
                  </a:cubicBezTo>
                  <a:cubicBezTo>
                    <a:pt x="6233" y="72756"/>
                    <a:pt x="4590" y="74843"/>
                    <a:pt x="3710" y="77542"/>
                  </a:cubicBezTo>
                  <a:cubicBezTo>
                    <a:pt x="3674" y="77650"/>
                    <a:pt x="3772" y="77743"/>
                    <a:pt x="3869" y="77743"/>
                  </a:cubicBezTo>
                  <a:cubicBezTo>
                    <a:pt x="3907" y="77743"/>
                    <a:pt x="3945" y="77729"/>
                    <a:pt x="3975" y="77695"/>
                  </a:cubicBezTo>
                  <a:cubicBezTo>
                    <a:pt x="4501" y="77130"/>
                    <a:pt x="5015" y="76555"/>
                    <a:pt x="5528" y="75975"/>
                  </a:cubicBezTo>
                  <a:lnTo>
                    <a:pt x="5528" y="75975"/>
                  </a:lnTo>
                  <a:cubicBezTo>
                    <a:pt x="5049" y="76777"/>
                    <a:pt x="4602" y="77597"/>
                    <a:pt x="4195" y="78446"/>
                  </a:cubicBezTo>
                  <a:cubicBezTo>
                    <a:pt x="4128" y="78569"/>
                    <a:pt x="4229" y="78691"/>
                    <a:pt x="4341" y="78691"/>
                  </a:cubicBezTo>
                  <a:cubicBezTo>
                    <a:pt x="4379" y="78691"/>
                    <a:pt x="4418" y="78677"/>
                    <a:pt x="4452" y="78645"/>
                  </a:cubicBezTo>
                  <a:cubicBezTo>
                    <a:pt x="5670" y="77586"/>
                    <a:pt x="6807" y="76396"/>
                    <a:pt x="7890" y="75129"/>
                  </a:cubicBezTo>
                  <a:lnTo>
                    <a:pt x="7890" y="75129"/>
                  </a:lnTo>
                  <a:cubicBezTo>
                    <a:pt x="7777" y="75337"/>
                    <a:pt x="7674" y="75556"/>
                    <a:pt x="7572" y="75773"/>
                  </a:cubicBezTo>
                  <a:cubicBezTo>
                    <a:pt x="7278" y="76240"/>
                    <a:pt x="6989" y="76711"/>
                    <a:pt x="6718" y="77187"/>
                  </a:cubicBezTo>
                  <a:cubicBezTo>
                    <a:pt x="6651" y="77306"/>
                    <a:pt x="6754" y="77430"/>
                    <a:pt x="6865" y="77430"/>
                  </a:cubicBezTo>
                  <a:cubicBezTo>
                    <a:pt x="6902" y="77430"/>
                    <a:pt x="6939" y="77416"/>
                    <a:pt x="6972" y="77384"/>
                  </a:cubicBezTo>
                  <a:cubicBezTo>
                    <a:pt x="7015" y="77337"/>
                    <a:pt x="7056" y="77291"/>
                    <a:pt x="7102" y="77248"/>
                  </a:cubicBezTo>
                  <a:cubicBezTo>
                    <a:pt x="7126" y="77262"/>
                    <a:pt x="7154" y="77269"/>
                    <a:pt x="7182" y="77269"/>
                  </a:cubicBezTo>
                  <a:cubicBezTo>
                    <a:pt x="7207" y="77269"/>
                    <a:pt x="7232" y="77263"/>
                    <a:pt x="7255" y="77251"/>
                  </a:cubicBezTo>
                  <a:cubicBezTo>
                    <a:pt x="7555" y="77069"/>
                    <a:pt x="7844" y="76873"/>
                    <a:pt x="8121" y="76668"/>
                  </a:cubicBezTo>
                  <a:lnTo>
                    <a:pt x="8121" y="76668"/>
                  </a:lnTo>
                  <a:cubicBezTo>
                    <a:pt x="8020" y="76852"/>
                    <a:pt x="7919" y="77028"/>
                    <a:pt x="7815" y="77184"/>
                  </a:cubicBezTo>
                  <a:cubicBezTo>
                    <a:pt x="7739" y="77299"/>
                    <a:pt x="7857" y="77439"/>
                    <a:pt x="7973" y="77439"/>
                  </a:cubicBezTo>
                  <a:cubicBezTo>
                    <a:pt x="8011" y="77439"/>
                    <a:pt x="8050" y="77423"/>
                    <a:pt x="8081" y="77386"/>
                  </a:cubicBezTo>
                  <a:cubicBezTo>
                    <a:pt x="8765" y="76604"/>
                    <a:pt x="9420" y="75799"/>
                    <a:pt x="10050" y="74967"/>
                  </a:cubicBezTo>
                  <a:cubicBezTo>
                    <a:pt x="10696" y="74142"/>
                    <a:pt x="11002" y="73838"/>
                    <a:pt x="11104" y="73838"/>
                  </a:cubicBezTo>
                  <a:cubicBezTo>
                    <a:pt x="11345" y="73838"/>
                    <a:pt x="10424" y="75567"/>
                    <a:pt x="10179" y="76082"/>
                  </a:cubicBezTo>
                  <a:cubicBezTo>
                    <a:pt x="10119" y="76204"/>
                    <a:pt x="10218" y="76339"/>
                    <a:pt x="10330" y="76339"/>
                  </a:cubicBezTo>
                  <a:cubicBezTo>
                    <a:pt x="10368" y="76339"/>
                    <a:pt x="10407" y="76323"/>
                    <a:pt x="10442" y="76287"/>
                  </a:cubicBezTo>
                  <a:cubicBezTo>
                    <a:pt x="10846" y="75900"/>
                    <a:pt x="11216" y="75478"/>
                    <a:pt x="11545" y="75025"/>
                  </a:cubicBezTo>
                  <a:cubicBezTo>
                    <a:pt x="11646" y="74898"/>
                    <a:pt x="11534" y="74731"/>
                    <a:pt x="11416" y="74731"/>
                  </a:cubicBezTo>
                  <a:cubicBezTo>
                    <a:pt x="11378" y="74731"/>
                    <a:pt x="11340" y="74748"/>
                    <a:pt x="11308" y="74788"/>
                  </a:cubicBezTo>
                  <a:cubicBezTo>
                    <a:pt x="11031" y="75135"/>
                    <a:pt x="10888" y="75276"/>
                    <a:pt x="10838" y="75276"/>
                  </a:cubicBezTo>
                  <a:cubicBezTo>
                    <a:pt x="10642" y="75276"/>
                    <a:pt x="11880" y="73099"/>
                    <a:pt x="12062" y="72588"/>
                  </a:cubicBezTo>
                  <a:cubicBezTo>
                    <a:pt x="12101" y="72476"/>
                    <a:pt x="11999" y="72386"/>
                    <a:pt x="11895" y="72386"/>
                  </a:cubicBezTo>
                  <a:cubicBezTo>
                    <a:pt x="11876" y="72386"/>
                    <a:pt x="11857" y="72389"/>
                    <a:pt x="11839" y="72395"/>
                  </a:cubicBezTo>
                  <a:cubicBezTo>
                    <a:pt x="12018" y="72106"/>
                    <a:pt x="12189" y="71815"/>
                    <a:pt x="12353" y="71523"/>
                  </a:cubicBezTo>
                  <a:cubicBezTo>
                    <a:pt x="12416" y="71407"/>
                    <a:pt x="12312" y="71277"/>
                    <a:pt x="12205" y="71277"/>
                  </a:cubicBezTo>
                  <a:cubicBezTo>
                    <a:pt x="12168" y="71277"/>
                    <a:pt x="12130" y="71292"/>
                    <a:pt x="12099" y="71330"/>
                  </a:cubicBezTo>
                  <a:cubicBezTo>
                    <a:pt x="11658" y="71843"/>
                    <a:pt x="11199" y="72340"/>
                    <a:pt x="10748" y="72851"/>
                  </a:cubicBezTo>
                  <a:cubicBezTo>
                    <a:pt x="10985" y="72352"/>
                    <a:pt x="11213" y="71846"/>
                    <a:pt x="11424" y="71327"/>
                  </a:cubicBezTo>
                  <a:cubicBezTo>
                    <a:pt x="11471" y="71209"/>
                    <a:pt x="11368" y="71132"/>
                    <a:pt x="11265" y="71132"/>
                  </a:cubicBezTo>
                  <a:cubicBezTo>
                    <a:pt x="11224" y="71132"/>
                    <a:pt x="11184" y="71144"/>
                    <a:pt x="11152" y="71171"/>
                  </a:cubicBezTo>
                  <a:cubicBezTo>
                    <a:pt x="10930" y="71358"/>
                    <a:pt x="10742" y="71563"/>
                    <a:pt x="10535" y="71760"/>
                  </a:cubicBezTo>
                  <a:cubicBezTo>
                    <a:pt x="10976" y="71156"/>
                    <a:pt x="11415" y="70547"/>
                    <a:pt x="11845" y="69935"/>
                  </a:cubicBezTo>
                  <a:cubicBezTo>
                    <a:pt x="12307" y="70033"/>
                    <a:pt x="12766" y="70160"/>
                    <a:pt x="13225" y="70305"/>
                  </a:cubicBezTo>
                  <a:cubicBezTo>
                    <a:pt x="13251" y="70331"/>
                    <a:pt x="13289" y="70343"/>
                    <a:pt x="13326" y="70343"/>
                  </a:cubicBezTo>
                  <a:cubicBezTo>
                    <a:pt x="13330" y="70343"/>
                    <a:pt x="13334" y="70342"/>
                    <a:pt x="13338" y="70342"/>
                  </a:cubicBezTo>
                  <a:cubicBezTo>
                    <a:pt x="14674" y="70769"/>
                    <a:pt x="15997" y="71338"/>
                    <a:pt x="17322" y="71820"/>
                  </a:cubicBezTo>
                  <a:cubicBezTo>
                    <a:pt x="17299" y="71890"/>
                    <a:pt x="17270" y="71959"/>
                    <a:pt x="17247" y="72028"/>
                  </a:cubicBezTo>
                  <a:cubicBezTo>
                    <a:pt x="17207" y="72145"/>
                    <a:pt x="17315" y="72245"/>
                    <a:pt x="17420" y="72245"/>
                  </a:cubicBezTo>
                  <a:cubicBezTo>
                    <a:pt x="17461" y="72245"/>
                    <a:pt x="17501" y="72230"/>
                    <a:pt x="17533" y="72196"/>
                  </a:cubicBezTo>
                  <a:cubicBezTo>
                    <a:pt x="17599" y="72118"/>
                    <a:pt x="17663" y="72040"/>
                    <a:pt x="17729" y="71965"/>
                  </a:cubicBezTo>
                  <a:cubicBezTo>
                    <a:pt x="19047" y="72420"/>
                    <a:pt x="20375" y="72762"/>
                    <a:pt x="21735" y="72762"/>
                  </a:cubicBezTo>
                  <a:cubicBezTo>
                    <a:pt x="22307" y="72762"/>
                    <a:pt x="22886" y="72701"/>
                    <a:pt x="23471" y="72562"/>
                  </a:cubicBezTo>
                  <a:lnTo>
                    <a:pt x="23471" y="72562"/>
                  </a:lnTo>
                  <a:cubicBezTo>
                    <a:pt x="23468" y="72565"/>
                    <a:pt x="23465" y="72562"/>
                    <a:pt x="23463" y="72568"/>
                  </a:cubicBezTo>
                  <a:cubicBezTo>
                    <a:pt x="22111" y="74156"/>
                    <a:pt x="22446" y="76151"/>
                    <a:pt x="23422" y="78088"/>
                  </a:cubicBezTo>
                  <a:cubicBezTo>
                    <a:pt x="23327" y="78218"/>
                    <a:pt x="23232" y="78345"/>
                    <a:pt x="23139" y="78475"/>
                  </a:cubicBezTo>
                  <a:cubicBezTo>
                    <a:pt x="23079" y="78560"/>
                    <a:pt x="23158" y="78641"/>
                    <a:pt x="23241" y="78641"/>
                  </a:cubicBezTo>
                  <a:cubicBezTo>
                    <a:pt x="23276" y="78641"/>
                    <a:pt x="23312" y="78626"/>
                    <a:pt x="23338" y="78590"/>
                  </a:cubicBezTo>
                  <a:cubicBezTo>
                    <a:pt x="23405" y="78501"/>
                    <a:pt x="23474" y="78414"/>
                    <a:pt x="23540" y="78322"/>
                  </a:cubicBezTo>
                  <a:cubicBezTo>
                    <a:pt x="24239" y="79641"/>
                    <a:pt x="25221" y="80920"/>
                    <a:pt x="26162" y="82017"/>
                  </a:cubicBezTo>
                  <a:cubicBezTo>
                    <a:pt x="26147" y="82040"/>
                    <a:pt x="26133" y="82066"/>
                    <a:pt x="26119" y="82089"/>
                  </a:cubicBezTo>
                  <a:cubicBezTo>
                    <a:pt x="26058" y="82190"/>
                    <a:pt x="26148" y="82282"/>
                    <a:pt x="26238" y="82282"/>
                  </a:cubicBezTo>
                  <a:cubicBezTo>
                    <a:pt x="26277" y="82282"/>
                    <a:pt x="26317" y="82264"/>
                    <a:pt x="26344" y="82222"/>
                  </a:cubicBezTo>
                  <a:cubicBezTo>
                    <a:pt x="26748" y="82684"/>
                    <a:pt x="27129" y="83097"/>
                    <a:pt x="27484" y="83475"/>
                  </a:cubicBezTo>
                  <a:cubicBezTo>
                    <a:pt x="27369" y="83819"/>
                    <a:pt x="27242" y="84156"/>
                    <a:pt x="27138" y="84506"/>
                  </a:cubicBezTo>
                  <a:cubicBezTo>
                    <a:pt x="27129" y="84536"/>
                    <a:pt x="27153" y="84555"/>
                    <a:pt x="27178" y="84555"/>
                  </a:cubicBezTo>
                  <a:cubicBezTo>
                    <a:pt x="27193" y="84555"/>
                    <a:pt x="27209" y="84547"/>
                    <a:pt x="27216" y="84529"/>
                  </a:cubicBezTo>
                  <a:cubicBezTo>
                    <a:pt x="27325" y="84206"/>
                    <a:pt x="27455" y="83891"/>
                    <a:pt x="27577" y="83570"/>
                  </a:cubicBezTo>
                  <a:cubicBezTo>
                    <a:pt x="27640" y="83640"/>
                    <a:pt x="27709" y="83715"/>
                    <a:pt x="27770" y="83781"/>
                  </a:cubicBezTo>
                  <a:cubicBezTo>
                    <a:pt x="27900" y="83917"/>
                    <a:pt x="28073" y="84099"/>
                    <a:pt x="28275" y="84295"/>
                  </a:cubicBezTo>
                  <a:cubicBezTo>
                    <a:pt x="28235" y="84408"/>
                    <a:pt x="28191" y="84512"/>
                    <a:pt x="28151" y="84601"/>
                  </a:cubicBezTo>
                  <a:cubicBezTo>
                    <a:pt x="28104" y="84704"/>
                    <a:pt x="28194" y="84831"/>
                    <a:pt x="28290" y="84831"/>
                  </a:cubicBezTo>
                  <a:cubicBezTo>
                    <a:pt x="28323" y="84831"/>
                    <a:pt x="28356" y="84816"/>
                    <a:pt x="28385" y="84780"/>
                  </a:cubicBezTo>
                  <a:cubicBezTo>
                    <a:pt x="28443" y="84708"/>
                    <a:pt x="28497" y="84633"/>
                    <a:pt x="28555" y="84561"/>
                  </a:cubicBezTo>
                  <a:cubicBezTo>
                    <a:pt x="29148" y="85095"/>
                    <a:pt x="29899" y="85641"/>
                    <a:pt x="30565" y="85641"/>
                  </a:cubicBezTo>
                  <a:cubicBezTo>
                    <a:pt x="30752" y="85641"/>
                    <a:pt x="30933" y="85598"/>
                    <a:pt x="31102" y="85499"/>
                  </a:cubicBezTo>
                  <a:cubicBezTo>
                    <a:pt x="32340" y="84771"/>
                    <a:pt x="31806" y="82710"/>
                    <a:pt x="31136" y="81838"/>
                  </a:cubicBezTo>
                  <a:cubicBezTo>
                    <a:pt x="27787" y="77485"/>
                    <a:pt x="33532" y="78022"/>
                    <a:pt x="34858" y="75559"/>
                  </a:cubicBezTo>
                  <a:cubicBezTo>
                    <a:pt x="35008" y="75279"/>
                    <a:pt x="35086" y="74681"/>
                    <a:pt x="35143" y="74378"/>
                  </a:cubicBezTo>
                  <a:cubicBezTo>
                    <a:pt x="35273" y="73714"/>
                    <a:pt x="35805" y="73429"/>
                    <a:pt x="36394" y="73429"/>
                  </a:cubicBezTo>
                  <a:cubicBezTo>
                    <a:pt x="36911" y="73429"/>
                    <a:pt x="37472" y="73648"/>
                    <a:pt x="37843" y="74020"/>
                  </a:cubicBezTo>
                  <a:cubicBezTo>
                    <a:pt x="37811" y="74081"/>
                    <a:pt x="37779" y="74139"/>
                    <a:pt x="37747" y="74196"/>
                  </a:cubicBezTo>
                  <a:cubicBezTo>
                    <a:pt x="37680" y="74325"/>
                    <a:pt x="37780" y="74432"/>
                    <a:pt x="37889" y="74432"/>
                  </a:cubicBezTo>
                  <a:cubicBezTo>
                    <a:pt x="37938" y="74432"/>
                    <a:pt x="37990" y="74410"/>
                    <a:pt x="38027" y="74358"/>
                  </a:cubicBezTo>
                  <a:lnTo>
                    <a:pt x="38065" y="74306"/>
                  </a:lnTo>
                  <a:cubicBezTo>
                    <a:pt x="38186" y="74499"/>
                    <a:pt x="38256" y="74719"/>
                    <a:pt x="38264" y="74947"/>
                  </a:cubicBezTo>
                  <a:cubicBezTo>
                    <a:pt x="38273" y="75256"/>
                    <a:pt x="38334" y="75796"/>
                    <a:pt x="38648" y="75980"/>
                  </a:cubicBezTo>
                  <a:cubicBezTo>
                    <a:pt x="38859" y="76102"/>
                    <a:pt x="39254" y="76494"/>
                    <a:pt x="39676" y="76896"/>
                  </a:cubicBezTo>
                  <a:cubicBezTo>
                    <a:pt x="39503" y="77257"/>
                    <a:pt x="39318" y="77606"/>
                    <a:pt x="39159" y="77973"/>
                  </a:cubicBezTo>
                  <a:cubicBezTo>
                    <a:pt x="39106" y="78093"/>
                    <a:pt x="39205" y="78236"/>
                    <a:pt x="39314" y="78236"/>
                  </a:cubicBezTo>
                  <a:cubicBezTo>
                    <a:pt x="39352" y="78236"/>
                    <a:pt x="39391" y="78219"/>
                    <a:pt x="39425" y="78177"/>
                  </a:cubicBezTo>
                  <a:cubicBezTo>
                    <a:pt x="39664" y="77895"/>
                    <a:pt x="39892" y="77606"/>
                    <a:pt x="40126" y="77320"/>
                  </a:cubicBezTo>
                  <a:cubicBezTo>
                    <a:pt x="40513" y="77672"/>
                    <a:pt x="40871" y="77955"/>
                    <a:pt x="41065" y="77955"/>
                  </a:cubicBezTo>
                  <a:cubicBezTo>
                    <a:pt x="42855" y="77961"/>
                    <a:pt x="42658" y="78619"/>
                    <a:pt x="42927" y="80349"/>
                  </a:cubicBezTo>
                  <a:cubicBezTo>
                    <a:pt x="43213" y="82190"/>
                    <a:pt x="43689" y="84506"/>
                    <a:pt x="43288" y="86377"/>
                  </a:cubicBezTo>
                  <a:cubicBezTo>
                    <a:pt x="43285" y="86391"/>
                    <a:pt x="43293" y="86400"/>
                    <a:pt x="43293" y="86411"/>
                  </a:cubicBezTo>
                  <a:cubicBezTo>
                    <a:pt x="42888" y="86760"/>
                    <a:pt x="42590" y="87066"/>
                    <a:pt x="42448" y="87066"/>
                  </a:cubicBezTo>
                  <a:cubicBezTo>
                    <a:pt x="42330" y="87066"/>
                    <a:pt x="42319" y="86856"/>
                    <a:pt x="42442" y="86287"/>
                  </a:cubicBezTo>
                  <a:cubicBezTo>
                    <a:pt x="42461" y="86200"/>
                    <a:pt x="42402" y="86099"/>
                    <a:pt x="42305" y="86099"/>
                  </a:cubicBezTo>
                  <a:cubicBezTo>
                    <a:pt x="42303" y="86099"/>
                    <a:pt x="42300" y="86099"/>
                    <a:pt x="42297" y="86099"/>
                  </a:cubicBezTo>
                  <a:cubicBezTo>
                    <a:pt x="42276" y="86100"/>
                    <a:pt x="42255" y="86101"/>
                    <a:pt x="42234" y="86101"/>
                  </a:cubicBezTo>
                  <a:cubicBezTo>
                    <a:pt x="41971" y="86101"/>
                    <a:pt x="41804" y="86034"/>
                    <a:pt x="41691" y="85975"/>
                  </a:cubicBezTo>
                  <a:cubicBezTo>
                    <a:pt x="41763" y="85715"/>
                    <a:pt x="41835" y="85453"/>
                    <a:pt x="41908" y="85193"/>
                  </a:cubicBezTo>
                  <a:cubicBezTo>
                    <a:pt x="41948" y="85119"/>
                    <a:pt x="41885" y="85052"/>
                    <a:pt x="41821" y="85052"/>
                  </a:cubicBezTo>
                  <a:cubicBezTo>
                    <a:pt x="41793" y="85052"/>
                    <a:pt x="41764" y="85066"/>
                    <a:pt x="41743" y="85098"/>
                  </a:cubicBezTo>
                  <a:cubicBezTo>
                    <a:pt x="41469" y="85510"/>
                    <a:pt x="41192" y="85923"/>
                    <a:pt x="40917" y="86333"/>
                  </a:cubicBezTo>
                  <a:cubicBezTo>
                    <a:pt x="40851" y="86436"/>
                    <a:pt x="40945" y="86544"/>
                    <a:pt x="41047" y="86544"/>
                  </a:cubicBezTo>
                  <a:cubicBezTo>
                    <a:pt x="41057" y="86544"/>
                    <a:pt x="41067" y="86543"/>
                    <a:pt x="41076" y="86541"/>
                  </a:cubicBezTo>
                  <a:cubicBezTo>
                    <a:pt x="42043" y="86657"/>
                    <a:pt x="42240" y="87069"/>
                    <a:pt x="41671" y="87780"/>
                  </a:cubicBezTo>
                  <a:cubicBezTo>
                    <a:pt x="41625" y="87900"/>
                    <a:pt x="41727" y="87975"/>
                    <a:pt x="41829" y="87975"/>
                  </a:cubicBezTo>
                  <a:cubicBezTo>
                    <a:pt x="41868" y="87975"/>
                    <a:pt x="41908" y="87964"/>
                    <a:pt x="41939" y="87938"/>
                  </a:cubicBezTo>
                  <a:cubicBezTo>
                    <a:pt x="42456" y="87518"/>
                    <a:pt x="42732" y="87406"/>
                    <a:pt x="42899" y="87406"/>
                  </a:cubicBezTo>
                  <a:cubicBezTo>
                    <a:pt x="42998" y="87406"/>
                    <a:pt x="43058" y="87445"/>
                    <a:pt x="43109" y="87482"/>
                  </a:cubicBezTo>
                  <a:cubicBezTo>
                    <a:pt x="42843" y="87881"/>
                    <a:pt x="42566" y="88276"/>
                    <a:pt x="42312" y="88683"/>
                  </a:cubicBezTo>
                  <a:cubicBezTo>
                    <a:pt x="42231" y="88812"/>
                    <a:pt x="42347" y="88932"/>
                    <a:pt x="42463" y="88932"/>
                  </a:cubicBezTo>
                  <a:cubicBezTo>
                    <a:pt x="42514" y="88932"/>
                    <a:pt x="42565" y="88909"/>
                    <a:pt x="42600" y="88854"/>
                  </a:cubicBezTo>
                  <a:cubicBezTo>
                    <a:pt x="43265" y="87826"/>
                    <a:pt x="43305" y="87866"/>
                    <a:pt x="43435" y="87427"/>
                  </a:cubicBezTo>
                  <a:cubicBezTo>
                    <a:pt x="43573" y="87289"/>
                    <a:pt x="43781" y="87018"/>
                    <a:pt x="44136" y="86492"/>
                  </a:cubicBezTo>
                  <a:cubicBezTo>
                    <a:pt x="44616" y="85780"/>
                    <a:pt x="44843" y="85500"/>
                    <a:pt x="44902" y="85500"/>
                  </a:cubicBezTo>
                  <a:cubicBezTo>
                    <a:pt x="45106" y="85500"/>
                    <a:pt x="43328" y="88828"/>
                    <a:pt x="43097" y="89316"/>
                  </a:cubicBezTo>
                  <a:cubicBezTo>
                    <a:pt x="43020" y="89447"/>
                    <a:pt x="43132" y="89568"/>
                    <a:pt x="43247" y="89568"/>
                  </a:cubicBezTo>
                  <a:cubicBezTo>
                    <a:pt x="43298" y="89568"/>
                    <a:pt x="43351" y="89543"/>
                    <a:pt x="43386" y="89483"/>
                  </a:cubicBezTo>
                  <a:cubicBezTo>
                    <a:pt x="44061" y="88526"/>
                    <a:pt x="44749" y="87584"/>
                    <a:pt x="45458" y="86655"/>
                  </a:cubicBezTo>
                  <a:lnTo>
                    <a:pt x="45458" y="86655"/>
                  </a:lnTo>
                  <a:cubicBezTo>
                    <a:pt x="44885" y="87425"/>
                    <a:pt x="44410" y="89190"/>
                    <a:pt x="43882" y="90098"/>
                  </a:cubicBezTo>
                  <a:cubicBezTo>
                    <a:pt x="43802" y="90236"/>
                    <a:pt x="43913" y="90349"/>
                    <a:pt x="44032" y="90349"/>
                  </a:cubicBezTo>
                  <a:cubicBezTo>
                    <a:pt x="44085" y="90349"/>
                    <a:pt x="44140" y="90326"/>
                    <a:pt x="44180" y="90274"/>
                  </a:cubicBezTo>
                  <a:cubicBezTo>
                    <a:pt x="45392" y="88670"/>
                    <a:pt x="45891" y="88107"/>
                    <a:pt x="46005" y="88107"/>
                  </a:cubicBezTo>
                  <a:cubicBezTo>
                    <a:pt x="46203" y="88107"/>
                    <a:pt x="45225" y="89828"/>
                    <a:pt x="44821" y="90727"/>
                  </a:cubicBezTo>
                  <a:cubicBezTo>
                    <a:pt x="44763" y="90861"/>
                    <a:pt x="44862" y="90997"/>
                    <a:pt x="44979" y="90997"/>
                  </a:cubicBezTo>
                  <a:cubicBezTo>
                    <a:pt x="45019" y="90997"/>
                    <a:pt x="45062" y="90981"/>
                    <a:pt x="45101" y="90944"/>
                  </a:cubicBezTo>
                  <a:cubicBezTo>
                    <a:pt x="45727" y="90375"/>
                    <a:pt x="46319" y="89769"/>
                    <a:pt x="46876" y="89134"/>
                  </a:cubicBezTo>
                  <a:lnTo>
                    <a:pt x="46876" y="89134"/>
                  </a:lnTo>
                  <a:cubicBezTo>
                    <a:pt x="46674" y="90190"/>
                    <a:pt x="46296" y="91207"/>
                    <a:pt x="45762" y="92139"/>
                  </a:cubicBezTo>
                  <a:cubicBezTo>
                    <a:pt x="45680" y="92284"/>
                    <a:pt x="45801" y="92414"/>
                    <a:pt x="45925" y="92414"/>
                  </a:cubicBezTo>
                  <a:cubicBezTo>
                    <a:pt x="45981" y="92414"/>
                    <a:pt x="46038" y="92388"/>
                    <a:pt x="46076" y="92324"/>
                  </a:cubicBezTo>
                  <a:cubicBezTo>
                    <a:pt x="47117" y="90894"/>
                    <a:pt x="47551" y="90400"/>
                    <a:pt x="47651" y="90400"/>
                  </a:cubicBezTo>
                  <a:cubicBezTo>
                    <a:pt x="47831" y="90400"/>
                    <a:pt x="46932" y="91997"/>
                    <a:pt x="46550" y="92613"/>
                  </a:cubicBezTo>
                  <a:cubicBezTo>
                    <a:pt x="46465" y="92747"/>
                    <a:pt x="46586" y="92886"/>
                    <a:pt x="46715" y="92886"/>
                  </a:cubicBezTo>
                  <a:cubicBezTo>
                    <a:pt x="46758" y="92886"/>
                    <a:pt x="46801" y="92871"/>
                    <a:pt x="46839" y="92835"/>
                  </a:cubicBezTo>
                  <a:cubicBezTo>
                    <a:pt x="47401" y="92275"/>
                    <a:pt x="48790" y="90873"/>
                    <a:pt x="48961" y="90873"/>
                  </a:cubicBezTo>
                  <a:cubicBezTo>
                    <a:pt x="49068" y="90873"/>
                    <a:pt x="48701" y="91417"/>
                    <a:pt x="47367" y="93048"/>
                  </a:cubicBezTo>
                  <a:cubicBezTo>
                    <a:pt x="47257" y="93187"/>
                    <a:pt x="47368" y="93364"/>
                    <a:pt x="47500" y="93364"/>
                  </a:cubicBezTo>
                  <a:cubicBezTo>
                    <a:pt x="47541" y="93364"/>
                    <a:pt x="47585" y="93347"/>
                    <a:pt x="47624" y="93305"/>
                  </a:cubicBezTo>
                  <a:cubicBezTo>
                    <a:pt x="48458" y="92442"/>
                    <a:pt x="48947" y="92034"/>
                    <a:pt x="49124" y="92034"/>
                  </a:cubicBezTo>
                  <a:cubicBezTo>
                    <a:pt x="49356" y="92034"/>
                    <a:pt x="49052" y="92734"/>
                    <a:pt x="48282" y="94027"/>
                  </a:cubicBezTo>
                  <a:cubicBezTo>
                    <a:pt x="48195" y="94175"/>
                    <a:pt x="48314" y="94296"/>
                    <a:pt x="48444" y="94296"/>
                  </a:cubicBezTo>
                  <a:cubicBezTo>
                    <a:pt x="48487" y="94296"/>
                    <a:pt x="48532" y="94283"/>
                    <a:pt x="48571" y="94252"/>
                  </a:cubicBezTo>
                  <a:cubicBezTo>
                    <a:pt x="49526" y="93511"/>
                    <a:pt x="49983" y="93213"/>
                    <a:pt x="50130" y="93213"/>
                  </a:cubicBezTo>
                  <a:cubicBezTo>
                    <a:pt x="50384" y="93213"/>
                    <a:pt x="49709" y="94105"/>
                    <a:pt x="49070" y="95133"/>
                  </a:cubicBezTo>
                  <a:cubicBezTo>
                    <a:pt x="48988" y="95262"/>
                    <a:pt x="49111" y="95409"/>
                    <a:pt x="49236" y="95409"/>
                  </a:cubicBezTo>
                  <a:cubicBezTo>
                    <a:pt x="49278" y="95409"/>
                    <a:pt x="49321" y="95392"/>
                    <a:pt x="49356" y="95352"/>
                  </a:cubicBezTo>
                  <a:cubicBezTo>
                    <a:pt x="49896" y="94574"/>
                    <a:pt x="50228" y="94184"/>
                    <a:pt x="50354" y="94184"/>
                  </a:cubicBezTo>
                  <a:cubicBezTo>
                    <a:pt x="50492" y="94184"/>
                    <a:pt x="50379" y="94657"/>
                    <a:pt x="50014" y="95603"/>
                  </a:cubicBezTo>
                  <a:cubicBezTo>
                    <a:pt x="49941" y="95746"/>
                    <a:pt x="50050" y="95875"/>
                    <a:pt x="50175" y="95875"/>
                  </a:cubicBezTo>
                  <a:cubicBezTo>
                    <a:pt x="50218" y="95875"/>
                    <a:pt x="50263" y="95860"/>
                    <a:pt x="50303" y="95826"/>
                  </a:cubicBezTo>
                  <a:cubicBezTo>
                    <a:pt x="51031" y="95235"/>
                    <a:pt x="51505" y="94939"/>
                    <a:pt x="51728" y="94939"/>
                  </a:cubicBezTo>
                  <a:cubicBezTo>
                    <a:pt x="51967" y="94939"/>
                    <a:pt x="51914" y="95281"/>
                    <a:pt x="51570" y="95964"/>
                  </a:cubicBezTo>
                  <a:cubicBezTo>
                    <a:pt x="51531" y="96091"/>
                    <a:pt x="51643" y="96195"/>
                    <a:pt x="51756" y="96195"/>
                  </a:cubicBezTo>
                  <a:cubicBezTo>
                    <a:pt x="51800" y="96195"/>
                    <a:pt x="51844" y="96180"/>
                    <a:pt x="51879" y="96143"/>
                  </a:cubicBezTo>
                  <a:cubicBezTo>
                    <a:pt x="52408" y="95574"/>
                    <a:pt x="52755" y="95290"/>
                    <a:pt x="52922" y="95290"/>
                  </a:cubicBezTo>
                  <a:cubicBezTo>
                    <a:pt x="53101" y="95290"/>
                    <a:pt x="53070" y="95619"/>
                    <a:pt x="52829" y="96279"/>
                  </a:cubicBezTo>
                  <a:cubicBezTo>
                    <a:pt x="52806" y="96402"/>
                    <a:pt x="52909" y="96518"/>
                    <a:pt x="53017" y="96518"/>
                  </a:cubicBezTo>
                  <a:cubicBezTo>
                    <a:pt x="53059" y="96518"/>
                    <a:pt x="53101" y="96501"/>
                    <a:pt x="53138" y="96461"/>
                  </a:cubicBezTo>
                  <a:cubicBezTo>
                    <a:pt x="53402" y="95934"/>
                    <a:pt x="53614" y="95671"/>
                    <a:pt x="53774" y="95671"/>
                  </a:cubicBezTo>
                  <a:cubicBezTo>
                    <a:pt x="53920" y="95671"/>
                    <a:pt x="54023" y="95890"/>
                    <a:pt x="54082" y="96328"/>
                  </a:cubicBezTo>
                  <a:cubicBezTo>
                    <a:pt x="54071" y="96438"/>
                    <a:pt x="54176" y="96512"/>
                    <a:pt x="54276" y="96512"/>
                  </a:cubicBezTo>
                  <a:cubicBezTo>
                    <a:pt x="54306" y="96512"/>
                    <a:pt x="54336" y="96505"/>
                    <a:pt x="54362" y="96490"/>
                  </a:cubicBezTo>
                  <a:cubicBezTo>
                    <a:pt x="54671" y="96168"/>
                    <a:pt x="54897" y="96008"/>
                    <a:pt x="55041" y="96008"/>
                  </a:cubicBezTo>
                  <a:cubicBezTo>
                    <a:pt x="55219" y="96008"/>
                    <a:pt x="55270" y="96256"/>
                    <a:pt x="55194" y="96752"/>
                  </a:cubicBezTo>
                  <a:cubicBezTo>
                    <a:pt x="55159" y="96890"/>
                    <a:pt x="55258" y="96978"/>
                    <a:pt x="55369" y="96978"/>
                  </a:cubicBezTo>
                  <a:cubicBezTo>
                    <a:pt x="55414" y="96978"/>
                    <a:pt x="55462" y="96963"/>
                    <a:pt x="55503" y="96931"/>
                  </a:cubicBezTo>
                  <a:cubicBezTo>
                    <a:pt x="56061" y="96419"/>
                    <a:pt x="56445" y="96163"/>
                    <a:pt x="56656" y="96163"/>
                  </a:cubicBezTo>
                  <a:cubicBezTo>
                    <a:pt x="56870" y="96163"/>
                    <a:pt x="56905" y="96428"/>
                    <a:pt x="56761" y="96957"/>
                  </a:cubicBezTo>
                  <a:cubicBezTo>
                    <a:pt x="56750" y="97065"/>
                    <a:pt x="56852" y="97143"/>
                    <a:pt x="56952" y="97143"/>
                  </a:cubicBezTo>
                  <a:cubicBezTo>
                    <a:pt x="56983" y="97143"/>
                    <a:pt x="57014" y="97136"/>
                    <a:pt x="57041" y="97119"/>
                  </a:cubicBezTo>
                  <a:cubicBezTo>
                    <a:pt x="57508" y="96832"/>
                    <a:pt x="57739" y="96673"/>
                    <a:pt x="57792" y="96673"/>
                  </a:cubicBezTo>
                  <a:cubicBezTo>
                    <a:pt x="57859" y="96673"/>
                    <a:pt x="57640" y="96928"/>
                    <a:pt x="57258" y="97494"/>
                  </a:cubicBezTo>
                  <a:cubicBezTo>
                    <a:pt x="57167" y="97626"/>
                    <a:pt x="57298" y="97776"/>
                    <a:pt x="57428" y="97776"/>
                  </a:cubicBezTo>
                  <a:cubicBezTo>
                    <a:pt x="57471" y="97776"/>
                    <a:pt x="57515" y="97759"/>
                    <a:pt x="57549" y="97720"/>
                  </a:cubicBezTo>
                  <a:cubicBezTo>
                    <a:pt x="57876" y="97348"/>
                    <a:pt x="58421" y="96504"/>
                    <a:pt x="58635" y="96504"/>
                  </a:cubicBezTo>
                  <a:cubicBezTo>
                    <a:pt x="58737" y="96504"/>
                    <a:pt x="58763" y="96696"/>
                    <a:pt x="58655" y="97223"/>
                  </a:cubicBezTo>
                  <a:cubicBezTo>
                    <a:pt x="58633" y="97332"/>
                    <a:pt x="58713" y="97465"/>
                    <a:pt x="58828" y="97465"/>
                  </a:cubicBezTo>
                  <a:cubicBezTo>
                    <a:pt x="58846" y="97465"/>
                    <a:pt x="58866" y="97462"/>
                    <a:pt x="58886" y="97454"/>
                  </a:cubicBezTo>
                  <a:cubicBezTo>
                    <a:pt x="59343" y="97276"/>
                    <a:pt x="59839" y="96976"/>
                    <a:pt x="60093" y="96976"/>
                  </a:cubicBezTo>
                  <a:cubicBezTo>
                    <a:pt x="60332" y="96976"/>
                    <a:pt x="60357" y="97242"/>
                    <a:pt x="59931" y="98124"/>
                  </a:cubicBezTo>
                  <a:cubicBezTo>
                    <a:pt x="59867" y="98259"/>
                    <a:pt x="59978" y="98412"/>
                    <a:pt x="60102" y="98412"/>
                  </a:cubicBezTo>
                  <a:cubicBezTo>
                    <a:pt x="60144" y="98412"/>
                    <a:pt x="60187" y="98395"/>
                    <a:pt x="60226" y="98352"/>
                  </a:cubicBezTo>
                  <a:cubicBezTo>
                    <a:pt x="60562" y="97982"/>
                    <a:pt x="61209" y="96902"/>
                    <a:pt x="61404" y="96902"/>
                  </a:cubicBezTo>
                  <a:cubicBezTo>
                    <a:pt x="61490" y="96902"/>
                    <a:pt x="61487" y="97114"/>
                    <a:pt x="61329" y="97697"/>
                  </a:cubicBezTo>
                  <a:cubicBezTo>
                    <a:pt x="61289" y="97837"/>
                    <a:pt x="61396" y="97927"/>
                    <a:pt x="61512" y="97927"/>
                  </a:cubicBezTo>
                  <a:cubicBezTo>
                    <a:pt x="61558" y="97927"/>
                    <a:pt x="61606" y="97913"/>
                    <a:pt x="61646" y="97881"/>
                  </a:cubicBezTo>
                  <a:cubicBezTo>
                    <a:pt x="62251" y="97396"/>
                    <a:pt x="62857" y="96844"/>
                    <a:pt x="63162" y="96844"/>
                  </a:cubicBezTo>
                  <a:cubicBezTo>
                    <a:pt x="63389" y="96844"/>
                    <a:pt x="63450" y="97149"/>
                    <a:pt x="63219" y="98011"/>
                  </a:cubicBezTo>
                  <a:cubicBezTo>
                    <a:pt x="63186" y="98134"/>
                    <a:pt x="63302" y="98257"/>
                    <a:pt x="63415" y="98257"/>
                  </a:cubicBezTo>
                  <a:cubicBezTo>
                    <a:pt x="63458" y="98257"/>
                    <a:pt x="63501" y="98239"/>
                    <a:pt x="63534" y="98196"/>
                  </a:cubicBezTo>
                  <a:cubicBezTo>
                    <a:pt x="63549" y="98177"/>
                    <a:pt x="64616" y="96649"/>
                    <a:pt x="64793" y="96649"/>
                  </a:cubicBezTo>
                  <a:cubicBezTo>
                    <a:pt x="64860" y="96649"/>
                    <a:pt x="64798" y="96873"/>
                    <a:pt x="64496" y="97492"/>
                  </a:cubicBezTo>
                  <a:cubicBezTo>
                    <a:pt x="64418" y="97636"/>
                    <a:pt x="64536" y="97778"/>
                    <a:pt x="64667" y="97778"/>
                  </a:cubicBezTo>
                  <a:cubicBezTo>
                    <a:pt x="64711" y="97778"/>
                    <a:pt x="64756" y="97762"/>
                    <a:pt x="64796" y="97725"/>
                  </a:cubicBezTo>
                  <a:cubicBezTo>
                    <a:pt x="65078" y="97483"/>
                    <a:pt x="65798" y="96507"/>
                    <a:pt x="65984" y="96507"/>
                  </a:cubicBezTo>
                  <a:cubicBezTo>
                    <a:pt x="66057" y="96507"/>
                    <a:pt x="66047" y="96658"/>
                    <a:pt x="65896" y="97064"/>
                  </a:cubicBezTo>
                  <a:cubicBezTo>
                    <a:pt x="65850" y="97190"/>
                    <a:pt x="65967" y="97303"/>
                    <a:pt x="66085" y="97303"/>
                  </a:cubicBezTo>
                  <a:cubicBezTo>
                    <a:pt x="66116" y="97303"/>
                    <a:pt x="66148" y="97295"/>
                    <a:pt x="66176" y="97278"/>
                  </a:cubicBezTo>
                  <a:cubicBezTo>
                    <a:pt x="66511" y="97072"/>
                    <a:pt x="67379" y="96294"/>
                    <a:pt x="67730" y="96294"/>
                  </a:cubicBezTo>
                  <a:cubicBezTo>
                    <a:pt x="67890" y="96294"/>
                    <a:pt x="67942" y="96456"/>
                    <a:pt x="67787" y="96908"/>
                  </a:cubicBezTo>
                  <a:cubicBezTo>
                    <a:pt x="67748" y="97025"/>
                    <a:pt x="67861" y="97151"/>
                    <a:pt x="67976" y="97151"/>
                  </a:cubicBezTo>
                  <a:cubicBezTo>
                    <a:pt x="68006" y="97151"/>
                    <a:pt x="68036" y="97142"/>
                    <a:pt x="68064" y="97122"/>
                  </a:cubicBezTo>
                  <a:lnTo>
                    <a:pt x="68529" y="96784"/>
                  </a:lnTo>
                  <a:cubicBezTo>
                    <a:pt x="68633" y="96706"/>
                    <a:pt x="68647" y="96588"/>
                    <a:pt x="68566" y="96487"/>
                  </a:cubicBezTo>
                  <a:cubicBezTo>
                    <a:pt x="68520" y="96426"/>
                    <a:pt x="68468" y="96371"/>
                    <a:pt x="68413" y="96317"/>
                  </a:cubicBezTo>
                  <a:cubicBezTo>
                    <a:pt x="68508" y="96192"/>
                    <a:pt x="68534" y="96008"/>
                    <a:pt x="68468" y="95748"/>
                  </a:cubicBezTo>
                  <a:cubicBezTo>
                    <a:pt x="68486" y="95634"/>
                    <a:pt x="68399" y="95505"/>
                    <a:pt x="68287" y="95505"/>
                  </a:cubicBezTo>
                  <a:cubicBezTo>
                    <a:pt x="68256" y="95505"/>
                    <a:pt x="68224" y="95515"/>
                    <a:pt x="68191" y="95537"/>
                  </a:cubicBezTo>
                  <a:cubicBezTo>
                    <a:pt x="67897" y="95735"/>
                    <a:pt x="67058" y="96533"/>
                    <a:pt x="66743" y="96533"/>
                  </a:cubicBezTo>
                  <a:cubicBezTo>
                    <a:pt x="66599" y="96533"/>
                    <a:pt x="66565" y="96368"/>
                    <a:pt x="66739" y="95907"/>
                  </a:cubicBezTo>
                  <a:cubicBezTo>
                    <a:pt x="66791" y="95772"/>
                    <a:pt x="66670" y="95670"/>
                    <a:pt x="66550" y="95670"/>
                  </a:cubicBezTo>
                  <a:cubicBezTo>
                    <a:pt x="66502" y="95670"/>
                    <a:pt x="66455" y="95686"/>
                    <a:pt x="66418" y="95722"/>
                  </a:cubicBezTo>
                  <a:cubicBezTo>
                    <a:pt x="65945" y="96184"/>
                    <a:pt x="65463" y="96833"/>
                    <a:pt x="65348" y="96833"/>
                  </a:cubicBezTo>
                  <a:cubicBezTo>
                    <a:pt x="65279" y="96833"/>
                    <a:pt x="65341" y="96600"/>
                    <a:pt x="65616" y="95953"/>
                  </a:cubicBezTo>
                  <a:cubicBezTo>
                    <a:pt x="65678" y="95809"/>
                    <a:pt x="65576" y="95665"/>
                    <a:pt x="65449" y="95665"/>
                  </a:cubicBezTo>
                  <a:cubicBezTo>
                    <a:pt x="65405" y="95665"/>
                    <a:pt x="65359" y="95682"/>
                    <a:pt x="65315" y="95722"/>
                  </a:cubicBezTo>
                  <a:cubicBezTo>
                    <a:pt x="64635" y="96344"/>
                    <a:pt x="64219" y="96925"/>
                    <a:pt x="64052" y="96925"/>
                  </a:cubicBezTo>
                  <a:cubicBezTo>
                    <a:pt x="63936" y="96925"/>
                    <a:pt x="63940" y="96646"/>
                    <a:pt x="64060" y="95907"/>
                  </a:cubicBezTo>
                  <a:cubicBezTo>
                    <a:pt x="64080" y="95768"/>
                    <a:pt x="63988" y="95672"/>
                    <a:pt x="63877" y="95672"/>
                  </a:cubicBezTo>
                  <a:cubicBezTo>
                    <a:pt x="63833" y="95672"/>
                    <a:pt x="63786" y="95687"/>
                    <a:pt x="63742" y="95722"/>
                  </a:cubicBezTo>
                  <a:cubicBezTo>
                    <a:pt x="63282" y="96090"/>
                    <a:pt x="62532" y="96911"/>
                    <a:pt x="62213" y="96911"/>
                  </a:cubicBezTo>
                  <a:cubicBezTo>
                    <a:pt x="62048" y="96911"/>
                    <a:pt x="61999" y="96689"/>
                    <a:pt x="62169" y="96065"/>
                  </a:cubicBezTo>
                  <a:cubicBezTo>
                    <a:pt x="62202" y="95940"/>
                    <a:pt x="62088" y="95820"/>
                    <a:pt x="61974" y="95820"/>
                  </a:cubicBezTo>
                  <a:cubicBezTo>
                    <a:pt x="61930" y="95820"/>
                    <a:pt x="61886" y="95838"/>
                    <a:pt x="61851" y="95881"/>
                  </a:cubicBezTo>
                  <a:cubicBezTo>
                    <a:pt x="61263" y="96604"/>
                    <a:pt x="60916" y="97161"/>
                    <a:pt x="60856" y="97161"/>
                  </a:cubicBezTo>
                  <a:cubicBezTo>
                    <a:pt x="60811" y="97161"/>
                    <a:pt x="60926" y="96849"/>
                    <a:pt x="61222" y="96062"/>
                  </a:cubicBezTo>
                  <a:cubicBezTo>
                    <a:pt x="61275" y="95922"/>
                    <a:pt x="61158" y="95838"/>
                    <a:pt x="61041" y="95838"/>
                  </a:cubicBezTo>
                  <a:cubicBezTo>
                    <a:pt x="60993" y="95838"/>
                    <a:pt x="60946" y="95852"/>
                    <a:pt x="60910" y="95881"/>
                  </a:cubicBezTo>
                  <a:cubicBezTo>
                    <a:pt x="60148" y="96452"/>
                    <a:pt x="59636" y="96738"/>
                    <a:pt x="59375" y="96738"/>
                  </a:cubicBezTo>
                  <a:cubicBezTo>
                    <a:pt x="59118" y="96738"/>
                    <a:pt x="59103" y="96461"/>
                    <a:pt x="59331" y="95907"/>
                  </a:cubicBezTo>
                  <a:cubicBezTo>
                    <a:pt x="59364" y="95771"/>
                    <a:pt x="59261" y="95674"/>
                    <a:pt x="59150" y="95674"/>
                  </a:cubicBezTo>
                  <a:cubicBezTo>
                    <a:pt x="59105" y="95674"/>
                    <a:pt x="59059" y="95690"/>
                    <a:pt x="59019" y="95725"/>
                  </a:cubicBezTo>
                  <a:cubicBezTo>
                    <a:pt x="58551" y="96130"/>
                    <a:pt x="58150" y="96808"/>
                    <a:pt x="58148" y="96808"/>
                  </a:cubicBezTo>
                  <a:cubicBezTo>
                    <a:pt x="58147" y="96808"/>
                    <a:pt x="58257" y="96621"/>
                    <a:pt x="58525" y="96109"/>
                  </a:cubicBezTo>
                  <a:cubicBezTo>
                    <a:pt x="58588" y="95988"/>
                    <a:pt x="58489" y="95821"/>
                    <a:pt x="58363" y="95821"/>
                  </a:cubicBezTo>
                  <a:cubicBezTo>
                    <a:pt x="58333" y="95821"/>
                    <a:pt x="58300" y="95831"/>
                    <a:pt x="58268" y="95855"/>
                  </a:cubicBezTo>
                  <a:cubicBezTo>
                    <a:pt x="57911" y="96114"/>
                    <a:pt x="57642" y="96331"/>
                    <a:pt x="57453" y="96331"/>
                  </a:cubicBezTo>
                  <a:cubicBezTo>
                    <a:pt x="57285" y="96331"/>
                    <a:pt x="57180" y="96161"/>
                    <a:pt x="57131" y="95699"/>
                  </a:cubicBezTo>
                  <a:cubicBezTo>
                    <a:pt x="57120" y="95600"/>
                    <a:pt x="57038" y="95512"/>
                    <a:pt x="56944" y="95512"/>
                  </a:cubicBezTo>
                  <a:cubicBezTo>
                    <a:pt x="56915" y="95512"/>
                    <a:pt x="56884" y="95521"/>
                    <a:pt x="56855" y="95539"/>
                  </a:cubicBezTo>
                  <a:lnTo>
                    <a:pt x="56855" y="95539"/>
                  </a:lnTo>
                  <a:cubicBezTo>
                    <a:pt x="56856" y="95539"/>
                    <a:pt x="56856" y="95538"/>
                    <a:pt x="56857" y="95538"/>
                  </a:cubicBezTo>
                  <a:lnTo>
                    <a:pt x="56857" y="95538"/>
                  </a:lnTo>
                  <a:cubicBezTo>
                    <a:pt x="56869" y="95538"/>
                    <a:pt x="56287" y="96052"/>
                    <a:pt x="55993" y="96052"/>
                  </a:cubicBezTo>
                  <a:cubicBezTo>
                    <a:pt x="55852" y="96052"/>
                    <a:pt x="55778" y="95936"/>
                    <a:pt x="55863" y="95592"/>
                  </a:cubicBezTo>
                  <a:cubicBezTo>
                    <a:pt x="55895" y="95467"/>
                    <a:pt x="55798" y="95359"/>
                    <a:pt x="55684" y="95359"/>
                  </a:cubicBezTo>
                  <a:cubicBezTo>
                    <a:pt x="55654" y="95359"/>
                    <a:pt x="55622" y="95367"/>
                    <a:pt x="55592" y="95384"/>
                  </a:cubicBezTo>
                  <a:cubicBezTo>
                    <a:pt x="55357" y="95613"/>
                    <a:pt x="55163" y="95727"/>
                    <a:pt x="55012" y="95727"/>
                  </a:cubicBezTo>
                  <a:cubicBezTo>
                    <a:pt x="54779" y="95727"/>
                    <a:pt x="54645" y="95456"/>
                    <a:pt x="54610" y="94913"/>
                  </a:cubicBezTo>
                  <a:cubicBezTo>
                    <a:pt x="54624" y="94798"/>
                    <a:pt x="54527" y="94735"/>
                    <a:pt x="54429" y="94735"/>
                  </a:cubicBezTo>
                  <a:cubicBezTo>
                    <a:pt x="54380" y="94735"/>
                    <a:pt x="54331" y="94751"/>
                    <a:pt x="54296" y="94784"/>
                  </a:cubicBezTo>
                  <a:cubicBezTo>
                    <a:pt x="53851" y="95190"/>
                    <a:pt x="53588" y="95450"/>
                    <a:pt x="53485" y="95450"/>
                  </a:cubicBezTo>
                  <a:cubicBezTo>
                    <a:pt x="53379" y="95450"/>
                    <a:pt x="53445" y="95171"/>
                    <a:pt x="53658" y="94489"/>
                  </a:cubicBezTo>
                  <a:cubicBezTo>
                    <a:pt x="53701" y="94351"/>
                    <a:pt x="53594" y="94268"/>
                    <a:pt x="53482" y="94268"/>
                  </a:cubicBezTo>
                  <a:cubicBezTo>
                    <a:pt x="53436" y="94268"/>
                    <a:pt x="53390" y="94281"/>
                    <a:pt x="53352" y="94310"/>
                  </a:cubicBezTo>
                  <a:cubicBezTo>
                    <a:pt x="52840" y="94705"/>
                    <a:pt x="52504" y="95092"/>
                    <a:pt x="52368" y="95092"/>
                  </a:cubicBezTo>
                  <a:cubicBezTo>
                    <a:pt x="52269" y="95092"/>
                    <a:pt x="52276" y="94887"/>
                    <a:pt x="52399" y="94330"/>
                  </a:cubicBezTo>
                  <a:cubicBezTo>
                    <a:pt x="52429" y="94207"/>
                    <a:pt x="52329" y="94099"/>
                    <a:pt x="52216" y="94099"/>
                  </a:cubicBezTo>
                  <a:cubicBezTo>
                    <a:pt x="52187" y="94099"/>
                    <a:pt x="52157" y="94106"/>
                    <a:pt x="52128" y="94122"/>
                  </a:cubicBezTo>
                  <a:cubicBezTo>
                    <a:pt x="51521" y="94454"/>
                    <a:pt x="51200" y="94631"/>
                    <a:pt x="51063" y="94631"/>
                  </a:cubicBezTo>
                  <a:cubicBezTo>
                    <a:pt x="50838" y="94631"/>
                    <a:pt x="51119" y="94146"/>
                    <a:pt x="51452" y="93072"/>
                  </a:cubicBezTo>
                  <a:cubicBezTo>
                    <a:pt x="51491" y="92943"/>
                    <a:pt x="51382" y="92840"/>
                    <a:pt x="51270" y="92840"/>
                  </a:cubicBezTo>
                  <a:cubicBezTo>
                    <a:pt x="51226" y="92840"/>
                    <a:pt x="51182" y="92856"/>
                    <a:pt x="51146" y="92893"/>
                  </a:cubicBezTo>
                  <a:cubicBezTo>
                    <a:pt x="50353" y="93700"/>
                    <a:pt x="50055" y="94011"/>
                    <a:pt x="50026" y="94011"/>
                  </a:cubicBezTo>
                  <a:cubicBezTo>
                    <a:pt x="49976" y="94011"/>
                    <a:pt x="50736" y="93072"/>
                    <a:pt x="51117" y="92171"/>
                  </a:cubicBezTo>
                  <a:cubicBezTo>
                    <a:pt x="51177" y="92029"/>
                    <a:pt x="51081" y="91897"/>
                    <a:pt x="50958" y="91897"/>
                  </a:cubicBezTo>
                  <a:cubicBezTo>
                    <a:pt x="50916" y="91897"/>
                    <a:pt x="50871" y="91912"/>
                    <a:pt x="50828" y="91949"/>
                  </a:cubicBezTo>
                  <a:cubicBezTo>
                    <a:pt x="49992" y="92662"/>
                    <a:pt x="49588" y="92941"/>
                    <a:pt x="49443" y="92941"/>
                  </a:cubicBezTo>
                  <a:cubicBezTo>
                    <a:pt x="49140" y="92941"/>
                    <a:pt x="49978" y="91715"/>
                    <a:pt x="50349" y="90710"/>
                  </a:cubicBezTo>
                  <a:cubicBezTo>
                    <a:pt x="50399" y="90574"/>
                    <a:pt x="50284" y="90488"/>
                    <a:pt x="50170" y="90488"/>
                  </a:cubicBezTo>
                  <a:cubicBezTo>
                    <a:pt x="50124" y="90488"/>
                    <a:pt x="50079" y="90501"/>
                    <a:pt x="50043" y="90531"/>
                  </a:cubicBezTo>
                  <a:cubicBezTo>
                    <a:pt x="49662" y="90840"/>
                    <a:pt x="49298" y="91166"/>
                    <a:pt x="48955" y="91515"/>
                  </a:cubicBezTo>
                  <a:cubicBezTo>
                    <a:pt x="49238" y="91071"/>
                    <a:pt x="49486" y="90603"/>
                    <a:pt x="49700" y="90124"/>
                  </a:cubicBezTo>
                  <a:cubicBezTo>
                    <a:pt x="49762" y="89984"/>
                    <a:pt x="49662" y="89852"/>
                    <a:pt x="49540" y="89852"/>
                  </a:cubicBezTo>
                  <a:cubicBezTo>
                    <a:pt x="49498" y="89852"/>
                    <a:pt x="49455" y="89867"/>
                    <a:pt x="49414" y="89902"/>
                  </a:cubicBezTo>
                  <a:cubicBezTo>
                    <a:pt x="48269" y="90911"/>
                    <a:pt x="47793" y="91465"/>
                    <a:pt x="47717" y="91465"/>
                  </a:cubicBezTo>
                  <a:cubicBezTo>
                    <a:pt x="47639" y="91465"/>
                    <a:pt x="47983" y="90881"/>
                    <a:pt x="48458" y="89607"/>
                  </a:cubicBezTo>
                  <a:cubicBezTo>
                    <a:pt x="48508" y="89476"/>
                    <a:pt x="48392" y="89380"/>
                    <a:pt x="48276" y="89380"/>
                  </a:cubicBezTo>
                  <a:cubicBezTo>
                    <a:pt x="48232" y="89380"/>
                    <a:pt x="48187" y="89394"/>
                    <a:pt x="48152" y="89425"/>
                  </a:cubicBezTo>
                  <a:cubicBezTo>
                    <a:pt x="47077" y="90430"/>
                    <a:pt x="46638" y="90847"/>
                    <a:pt x="46557" y="90847"/>
                  </a:cubicBezTo>
                  <a:cubicBezTo>
                    <a:pt x="46422" y="90847"/>
                    <a:pt x="47270" y="89701"/>
                    <a:pt x="47826" y="88187"/>
                  </a:cubicBezTo>
                  <a:cubicBezTo>
                    <a:pt x="47874" y="88060"/>
                    <a:pt x="47760" y="87963"/>
                    <a:pt x="47647" y="87963"/>
                  </a:cubicBezTo>
                  <a:cubicBezTo>
                    <a:pt x="47603" y="87963"/>
                    <a:pt x="47560" y="87978"/>
                    <a:pt x="47526" y="88011"/>
                  </a:cubicBezTo>
                  <a:cubicBezTo>
                    <a:pt x="46481" y="89017"/>
                    <a:pt x="46019" y="89453"/>
                    <a:pt x="45893" y="89453"/>
                  </a:cubicBezTo>
                  <a:cubicBezTo>
                    <a:pt x="45710" y="89453"/>
                    <a:pt x="46239" y="88527"/>
                    <a:pt x="46720" y="87084"/>
                  </a:cubicBezTo>
                  <a:cubicBezTo>
                    <a:pt x="46758" y="86967"/>
                    <a:pt x="46647" y="86860"/>
                    <a:pt x="46539" y="86860"/>
                  </a:cubicBezTo>
                  <a:cubicBezTo>
                    <a:pt x="46498" y="86860"/>
                    <a:pt x="46457" y="86876"/>
                    <a:pt x="46426" y="86914"/>
                  </a:cubicBezTo>
                  <a:cubicBezTo>
                    <a:pt x="45282" y="88285"/>
                    <a:pt x="44869" y="88815"/>
                    <a:pt x="44843" y="88815"/>
                  </a:cubicBezTo>
                  <a:cubicBezTo>
                    <a:pt x="44797" y="88815"/>
                    <a:pt x="45916" y="87219"/>
                    <a:pt x="46400" y="85663"/>
                  </a:cubicBezTo>
                  <a:cubicBezTo>
                    <a:pt x="46435" y="85545"/>
                    <a:pt x="46333" y="85451"/>
                    <a:pt x="46229" y="85451"/>
                  </a:cubicBezTo>
                  <a:cubicBezTo>
                    <a:pt x="46189" y="85451"/>
                    <a:pt x="46147" y="85466"/>
                    <a:pt x="46114" y="85499"/>
                  </a:cubicBezTo>
                  <a:cubicBezTo>
                    <a:pt x="45228" y="86400"/>
                    <a:pt x="44509" y="87318"/>
                    <a:pt x="43787" y="88348"/>
                  </a:cubicBezTo>
                  <a:cubicBezTo>
                    <a:pt x="44665" y="87095"/>
                    <a:pt x="45277" y="85548"/>
                    <a:pt x="45906" y="84128"/>
                  </a:cubicBezTo>
                  <a:cubicBezTo>
                    <a:pt x="45958" y="84012"/>
                    <a:pt x="45858" y="83869"/>
                    <a:pt x="45753" y="83869"/>
                  </a:cubicBezTo>
                  <a:cubicBezTo>
                    <a:pt x="45716" y="83869"/>
                    <a:pt x="45678" y="83887"/>
                    <a:pt x="45646" y="83928"/>
                  </a:cubicBezTo>
                  <a:cubicBezTo>
                    <a:pt x="44953" y="84820"/>
                    <a:pt x="44295" y="85730"/>
                    <a:pt x="43657" y="86651"/>
                  </a:cubicBezTo>
                  <a:cubicBezTo>
                    <a:pt x="43677" y="86587"/>
                    <a:pt x="43698" y="86524"/>
                    <a:pt x="43718" y="86452"/>
                  </a:cubicBezTo>
                  <a:cubicBezTo>
                    <a:pt x="43744" y="86382"/>
                    <a:pt x="43715" y="86307"/>
                    <a:pt x="43651" y="86276"/>
                  </a:cubicBezTo>
                  <a:cubicBezTo>
                    <a:pt x="44021" y="84442"/>
                    <a:pt x="43747" y="82242"/>
                    <a:pt x="43345" y="80193"/>
                  </a:cubicBezTo>
                  <a:cubicBezTo>
                    <a:pt x="43882" y="78971"/>
                    <a:pt x="44486" y="77779"/>
                    <a:pt x="45138" y="76607"/>
                  </a:cubicBezTo>
                  <a:cubicBezTo>
                    <a:pt x="45834" y="75784"/>
                    <a:pt x="46530" y="74958"/>
                    <a:pt x="47202" y="74113"/>
                  </a:cubicBezTo>
                  <a:lnTo>
                    <a:pt x="47202" y="74113"/>
                  </a:lnTo>
                  <a:cubicBezTo>
                    <a:pt x="46042" y="75986"/>
                    <a:pt x="45020" y="77909"/>
                    <a:pt x="44197" y="79898"/>
                  </a:cubicBezTo>
                  <a:cubicBezTo>
                    <a:pt x="44128" y="79956"/>
                    <a:pt x="44067" y="80019"/>
                    <a:pt x="44001" y="80077"/>
                  </a:cubicBezTo>
                  <a:cubicBezTo>
                    <a:pt x="43966" y="80105"/>
                    <a:pt x="43998" y="80147"/>
                    <a:pt x="44034" y="80147"/>
                  </a:cubicBezTo>
                  <a:cubicBezTo>
                    <a:pt x="44043" y="80147"/>
                    <a:pt x="44053" y="80144"/>
                    <a:pt x="44061" y="80138"/>
                  </a:cubicBezTo>
                  <a:cubicBezTo>
                    <a:pt x="44079" y="80120"/>
                    <a:pt x="44096" y="80103"/>
                    <a:pt x="44113" y="80089"/>
                  </a:cubicBezTo>
                  <a:lnTo>
                    <a:pt x="44113" y="80089"/>
                  </a:lnTo>
                  <a:cubicBezTo>
                    <a:pt x="44096" y="80135"/>
                    <a:pt x="44073" y="80181"/>
                    <a:pt x="44056" y="80227"/>
                  </a:cubicBezTo>
                  <a:cubicBezTo>
                    <a:pt x="44016" y="80323"/>
                    <a:pt x="44107" y="80401"/>
                    <a:pt x="44195" y="80401"/>
                  </a:cubicBezTo>
                  <a:cubicBezTo>
                    <a:pt x="44228" y="80401"/>
                    <a:pt x="44262" y="80389"/>
                    <a:pt x="44287" y="80363"/>
                  </a:cubicBezTo>
                  <a:cubicBezTo>
                    <a:pt x="44512" y="80123"/>
                    <a:pt x="44725" y="79878"/>
                    <a:pt x="44945" y="79638"/>
                  </a:cubicBezTo>
                  <a:lnTo>
                    <a:pt x="44945" y="79638"/>
                  </a:lnTo>
                  <a:cubicBezTo>
                    <a:pt x="44471" y="80536"/>
                    <a:pt x="44064" y="81469"/>
                    <a:pt x="43726" y="82427"/>
                  </a:cubicBezTo>
                  <a:cubicBezTo>
                    <a:pt x="43691" y="82529"/>
                    <a:pt x="43788" y="82620"/>
                    <a:pt x="43881" y="82620"/>
                  </a:cubicBezTo>
                  <a:cubicBezTo>
                    <a:pt x="43917" y="82620"/>
                    <a:pt x="43953" y="82607"/>
                    <a:pt x="43980" y="82574"/>
                  </a:cubicBezTo>
                  <a:cubicBezTo>
                    <a:pt x="45513" y="80816"/>
                    <a:pt x="47015" y="79032"/>
                    <a:pt x="48484" y="77225"/>
                  </a:cubicBezTo>
                  <a:lnTo>
                    <a:pt x="48484" y="77225"/>
                  </a:lnTo>
                  <a:cubicBezTo>
                    <a:pt x="46919" y="79480"/>
                    <a:pt x="45421" y="81775"/>
                    <a:pt x="44058" y="84125"/>
                  </a:cubicBezTo>
                  <a:cubicBezTo>
                    <a:pt x="43990" y="84243"/>
                    <a:pt x="44091" y="84348"/>
                    <a:pt x="44194" y="84348"/>
                  </a:cubicBezTo>
                  <a:cubicBezTo>
                    <a:pt x="44240" y="84348"/>
                    <a:pt x="44286" y="84327"/>
                    <a:pt x="44318" y="84278"/>
                  </a:cubicBezTo>
                  <a:cubicBezTo>
                    <a:pt x="46795" y="80395"/>
                    <a:pt x="49827" y="76977"/>
                    <a:pt x="52815" y="73486"/>
                  </a:cubicBezTo>
                  <a:cubicBezTo>
                    <a:pt x="53320" y="72894"/>
                    <a:pt x="53805" y="72288"/>
                    <a:pt x="54278" y="71679"/>
                  </a:cubicBezTo>
                  <a:lnTo>
                    <a:pt x="54278" y="71679"/>
                  </a:lnTo>
                  <a:cubicBezTo>
                    <a:pt x="53785" y="72432"/>
                    <a:pt x="53277" y="73174"/>
                    <a:pt x="52728" y="73890"/>
                  </a:cubicBezTo>
                  <a:cubicBezTo>
                    <a:pt x="52649" y="73993"/>
                    <a:pt x="52753" y="74103"/>
                    <a:pt x="52859" y="74103"/>
                  </a:cubicBezTo>
                  <a:cubicBezTo>
                    <a:pt x="52892" y="74103"/>
                    <a:pt x="52926" y="74092"/>
                    <a:pt x="52953" y="74066"/>
                  </a:cubicBezTo>
                  <a:cubicBezTo>
                    <a:pt x="54645" y="72461"/>
                    <a:pt x="56175" y="70732"/>
                    <a:pt x="57645" y="68945"/>
                  </a:cubicBezTo>
                  <a:lnTo>
                    <a:pt x="57645" y="68945"/>
                  </a:lnTo>
                  <a:cubicBezTo>
                    <a:pt x="56787" y="70131"/>
                    <a:pt x="55973" y="71338"/>
                    <a:pt x="55234" y="72623"/>
                  </a:cubicBezTo>
                  <a:cubicBezTo>
                    <a:pt x="55167" y="72740"/>
                    <a:pt x="55268" y="72863"/>
                    <a:pt x="55377" y="72863"/>
                  </a:cubicBezTo>
                  <a:cubicBezTo>
                    <a:pt x="55413" y="72863"/>
                    <a:pt x="55450" y="72849"/>
                    <a:pt x="55482" y="72816"/>
                  </a:cubicBezTo>
                  <a:cubicBezTo>
                    <a:pt x="57720" y="70501"/>
                    <a:pt x="59458" y="67848"/>
                    <a:pt x="61473" y="65342"/>
                  </a:cubicBezTo>
                  <a:lnTo>
                    <a:pt x="61473" y="65342"/>
                  </a:lnTo>
                  <a:cubicBezTo>
                    <a:pt x="60777" y="66208"/>
                    <a:pt x="58681" y="69138"/>
                    <a:pt x="57749" y="70891"/>
                  </a:cubicBezTo>
                  <a:cubicBezTo>
                    <a:pt x="57682" y="71016"/>
                    <a:pt x="57779" y="71125"/>
                    <a:pt x="57891" y="71125"/>
                  </a:cubicBezTo>
                  <a:cubicBezTo>
                    <a:pt x="57929" y="71125"/>
                    <a:pt x="57968" y="71113"/>
                    <a:pt x="58003" y="71084"/>
                  </a:cubicBezTo>
                  <a:cubicBezTo>
                    <a:pt x="59103" y="70207"/>
                    <a:pt x="59693" y="69620"/>
                    <a:pt x="59828" y="69620"/>
                  </a:cubicBezTo>
                  <a:cubicBezTo>
                    <a:pt x="59958" y="69620"/>
                    <a:pt x="59667" y="70164"/>
                    <a:pt x="59004" y="71517"/>
                  </a:cubicBezTo>
                  <a:cubicBezTo>
                    <a:pt x="58944" y="71642"/>
                    <a:pt x="59042" y="71767"/>
                    <a:pt x="59154" y="71767"/>
                  </a:cubicBezTo>
                  <a:cubicBezTo>
                    <a:pt x="59192" y="71767"/>
                    <a:pt x="59231" y="71753"/>
                    <a:pt x="59267" y="71719"/>
                  </a:cubicBezTo>
                  <a:cubicBezTo>
                    <a:pt x="59779" y="71235"/>
                    <a:pt x="60510" y="70314"/>
                    <a:pt x="60762" y="70314"/>
                  </a:cubicBezTo>
                  <a:cubicBezTo>
                    <a:pt x="60911" y="70314"/>
                    <a:pt x="60893" y="70636"/>
                    <a:pt x="60563" y="71558"/>
                  </a:cubicBezTo>
                  <a:cubicBezTo>
                    <a:pt x="60524" y="71668"/>
                    <a:pt x="60632" y="71771"/>
                    <a:pt x="60734" y="71771"/>
                  </a:cubicBezTo>
                  <a:cubicBezTo>
                    <a:pt x="60773" y="71771"/>
                    <a:pt x="60812" y="71755"/>
                    <a:pt x="60841" y="71719"/>
                  </a:cubicBezTo>
                  <a:cubicBezTo>
                    <a:pt x="60947" y="71589"/>
                    <a:pt x="61525" y="70853"/>
                    <a:pt x="61880" y="70322"/>
                  </a:cubicBezTo>
                  <a:cubicBezTo>
                    <a:pt x="61900" y="70316"/>
                    <a:pt x="61923" y="70319"/>
                    <a:pt x="61946" y="70302"/>
                  </a:cubicBezTo>
                  <a:cubicBezTo>
                    <a:pt x="62192" y="70134"/>
                    <a:pt x="62405" y="69921"/>
                    <a:pt x="62576" y="69672"/>
                  </a:cubicBezTo>
                  <a:cubicBezTo>
                    <a:pt x="62677" y="69547"/>
                    <a:pt x="62570" y="69380"/>
                    <a:pt x="62450" y="69380"/>
                  </a:cubicBezTo>
                  <a:cubicBezTo>
                    <a:pt x="62412" y="69380"/>
                    <a:pt x="62373" y="69396"/>
                    <a:pt x="62339" y="69436"/>
                  </a:cubicBezTo>
                  <a:cubicBezTo>
                    <a:pt x="62200" y="69589"/>
                    <a:pt x="62073" y="69736"/>
                    <a:pt x="61964" y="69869"/>
                  </a:cubicBezTo>
                  <a:cubicBezTo>
                    <a:pt x="61874" y="69929"/>
                    <a:pt x="61790" y="69993"/>
                    <a:pt x="61710" y="70062"/>
                  </a:cubicBezTo>
                  <a:cubicBezTo>
                    <a:pt x="61663" y="70100"/>
                    <a:pt x="61649" y="70163"/>
                    <a:pt x="61675" y="70218"/>
                  </a:cubicBezTo>
                  <a:cubicBezTo>
                    <a:pt x="61526" y="70394"/>
                    <a:pt x="61427" y="70502"/>
                    <a:pt x="61385" y="70502"/>
                  </a:cubicBezTo>
                  <a:cubicBezTo>
                    <a:pt x="61315" y="70502"/>
                    <a:pt x="61400" y="70209"/>
                    <a:pt x="61675" y="69439"/>
                  </a:cubicBezTo>
                  <a:cubicBezTo>
                    <a:pt x="61720" y="69315"/>
                    <a:pt x="61619" y="69236"/>
                    <a:pt x="61514" y="69236"/>
                  </a:cubicBezTo>
                  <a:cubicBezTo>
                    <a:pt x="61472" y="69236"/>
                    <a:pt x="61429" y="69249"/>
                    <a:pt x="61395" y="69277"/>
                  </a:cubicBezTo>
                  <a:cubicBezTo>
                    <a:pt x="60446" y="70065"/>
                    <a:pt x="60002" y="70453"/>
                    <a:pt x="59914" y="70453"/>
                  </a:cubicBezTo>
                  <a:cubicBezTo>
                    <a:pt x="59801" y="70453"/>
                    <a:pt x="60279" y="69806"/>
                    <a:pt x="61025" y="68532"/>
                  </a:cubicBezTo>
                  <a:cubicBezTo>
                    <a:pt x="61099" y="68404"/>
                    <a:pt x="60995" y="68292"/>
                    <a:pt x="60880" y="68292"/>
                  </a:cubicBezTo>
                  <a:cubicBezTo>
                    <a:pt x="60842" y="68292"/>
                    <a:pt x="60803" y="68305"/>
                    <a:pt x="60768" y="68333"/>
                  </a:cubicBezTo>
                  <a:cubicBezTo>
                    <a:pt x="60240" y="68765"/>
                    <a:pt x="59003" y="70007"/>
                    <a:pt x="58765" y="70007"/>
                  </a:cubicBezTo>
                  <a:cubicBezTo>
                    <a:pt x="58641" y="70007"/>
                    <a:pt x="58790" y="69667"/>
                    <a:pt x="59458" y="68694"/>
                  </a:cubicBezTo>
                  <a:cubicBezTo>
                    <a:pt x="60523" y="67140"/>
                    <a:pt x="61704" y="65795"/>
                    <a:pt x="62596" y="64118"/>
                  </a:cubicBezTo>
                  <a:cubicBezTo>
                    <a:pt x="62656" y="64004"/>
                    <a:pt x="62559" y="63878"/>
                    <a:pt x="62453" y="63878"/>
                  </a:cubicBezTo>
                  <a:cubicBezTo>
                    <a:pt x="62417" y="63878"/>
                    <a:pt x="62380" y="63893"/>
                    <a:pt x="62348" y="63927"/>
                  </a:cubicBezTo>
                  <a:cubicBezTo>
                    <a:pt x="60483" y="65954"/>
                    <a:pt x="58927" y="68197"/>
                    <a:pt x="57229" y="70354"/>
                  </a:cubicBezTo>
                  <a:cubicBezTo>
                    <a:pt x="58828" y="68272"/>
                    <a:pt x="60402" y="65824"/>
                    <a:pt x="61805" y="63641"/>
                  </a:cubicBezTo>
                  <a:cubicBezTo>
                    <a:pt x="61879" y="63523"/>
                    <a:pt x="61778" y="63423"/>
                    <a:pt x="61670" y="63423"/>
                  </a:cubicBezTo>
                  <a:cubicBezTo>
                    <a:pt x="61623" y="63423"/>
                    <a:pt x="61575" y="63442"/>
                    <a:pt x="61539" y="63488"/>
                  </a:cubicBezTo>
                  <a:cubicBezTo>
                    <a:pt x="59388" y="66297"/>
                    <a:pt x="57255" y="69107"/>
                    <a:pt x="54888" y="71739"/>
                  </a:cubicBezTo>
                  <a:cubicBezTo>
                    <a:pt x="54159" y="72550"/>
                    <a:pt x="53871" y="72867"/>
                    <a:pt x="53847" y="72867"/>
                  </a:cubicBezTo>
                  <a:cubicBezTo>
                    <a:pt x="53814" y="72867"/>
                    <a:pt x="54235" y="72320"/>
                    <a:pt x="54706" y="71624"/>
                  </a:cubicBezTo>
                  <a:cubicBezTo>
                    <a:pt x="55390" y="70614"/>
                    <a:pt x="56005" y="69548"/>
                    <a:pt x="56620" y="68489"/>
                  </a:cubicBezTo>
                  <a:cubicBezTo>
                    <a:pt x="57884" y="66679"/>
                    <a:pt x="59097" y="64837"/>
                    <a:pt x="60370" y="63003"/>
                  </a:cubicBezTo>
                  <a:cubicBezTo>
                    <a:pt x="60435" y="62910"/>
                    <a:pt x="60339" y="62800"/>
                    <a:pt x="60246" y="62800"/>
                  </a:cubicBezTo>
                  <a:cubicBezTo>
                    <a:pt x="60215" y="62800"/>
                    <a:pt x="60184" y="62812"/>
                    <a:pt x="60159" y="62842"/>
                  </a:cubicBezTo>
                  <a:cubicBezTo>
                    <a:pt x="58589" y="64721"/>
                    <a:pt x="57318" y="66797"/>
                    <a:pt x="56045" y="68876"/>
                  </a:cubicBezTo>
                  <a:cubicBezTo>
                    <a:pt x="55563" y="69563"/>
                    <a:pt x="55072" y="70247"/>
                    <a:pt x="54547" y="70925"/>
                  </a:cubicBezTo>
                  <a:cubicBezTo>
                    <a:pt x="52361" y="73743"/>
                    <a:pt x="49913" y="76362"/>
                    <a:pt x="47650" y="79119"/>
                  </a:cubicBezTo>
                  <a:cubicBezTo>
                    <a:pt x="47295" y="79549"/>
                    <a:pt x="46241" y="81157"/>
                    <a:pt x="45617" y="82121"/>
                  </a:cubicBezTo>
                  <a:lnTo>
                    <a:pt x="45906" y="81674"/>
                  </a:lnTo>
                  <a:cubicBezTo>
                    <a:pt x="47892" y="78559"/>
                    <a:pt x="50069" y="75510"/>
                    <a:pt x="52234" y="72516"/>
                  </a:cubicBezTo>
                  <a:cubicBezTo>
                    <a:pt x="52327" y="72389"/>
                    <a:pt x="52416" y="72259"/>
                    <a:pt x="52509" y="72132"/>
                  </a:cubicBezTo>
                  <a:cubicBezTo>
                    <a:pt x="55427" y="68350"/>
                    <a:pt x="58248" y="64496"/>
                    <a:pt x="61014" y="60593"/>
                  </a:cubicBezTo>
                  <a:cubicBezTo>
                    <a:pt x="61718" y="59600"/>
                    <a:pt x="62408" y="58598"/>
                    <a:pt x="63104" y="57599"/>
                  </a:cubicBezTo>
                  <a:cubicBezTo>
                    <a:pt x="63118" y="57681"/>
                    <a:pt x="63187" y="57728"/>
                    <a:pt x="63256" y="57728"/>
                  </a:cubicBezTo>
                  <a:cubicBezTo>
                    <a:pt x="63303" y="57728"/>
                    <a:pt x="63351" y="57706"/>
                    <a:pt x="63381" y="57660"/>
                  </a:cubicBezTo>
                  <a:cubicBezTo>
                    <a:pt x="65578" y="54758"/>
                    <a:pt x="67403" y="51611"/>
                    <a:pt x="69502" y="48643"/>
                  </a:cubicBezTo>
                  <a:cubicBezTo>
                    <a:pt x="71488" y="45837"/>
                    <a:pt x="73616" y="43227"/>
                    <a:pt x="75290" y="40236"/>
                  </a:cubicBezTo>
                  <a:lnTo>
                    <a:pt x="75290" y="40236"/>
                  </a:lnTo>
                  <a:cubicBezTo>
                    <a:pt x="75313" y="40424"/>
                    <a:pt x="75227" y="40831"/>
                    <a:pt x="75024" y="41466"/>
                  </a:cubicBezTo>
                  <a:cubicBezTo>
                    <a:pt x="74106" y="43236"/>
                    <a:pt x="72698" y="44905"/>
                    <a:pt x="71488" y="46444"/>
                  </a:cubicBezTo>
                  <a:cubicBezTo>
                    <a:pt x="68832" y="49824"/>
                    <a:pt x="66219" y="53208"/>
                    <a:pt x="64224" y="57033"/>
                  </a:cubicBezTo>
                  <a:cubicBezTo>
                    <a:pt x="64171" y="57138"/>
                    <a:pt x="64263" y="57259"/>
                    <a:pt x="64358" y="57259"/>
                  </a:cubicBezTo>
                  <a:cubicBezTo>
                    <a:pt x="64391" y="57259"/>
                    <a:pt x="64425" y="57244"/>
                    <a:pt x="64452" y="57209"/>
                  </a:cubicBezTo>
                  <a:cubicBezTo>
                    <a:pt x="66228" y="54960"/>
                    <a:pt x="68006" y="52711"/>
                    <a:pt x="69782" y="50462"/>
                  </a:cubicBezTo>
                  <a:lnTo>
                    <a:pt x="69782" y="50462"/>
                  </a:lnTo>
                  <a:cubicBezTo>
                    <a:pt x="68003" y="52893"/>
                    <a:pt x="66236" y="55333"/>
                    <a:pt x="64548" y="57827"/>
                  </a:cubicBezTo>
                  <a:cubicBezTo>
                    <a:pt x="64482" y="57922"/>
                    <a:pt x="64579" y="58032"/>
                    <a:pt x="64673" y="58032"/>
                  </a:cubicBezTo>
                  <a:cubicBezTo>
                    <a:pt x="64705" y="58032"/>
                    <a:pt x="64736" y="58020"/>
                    <a:pt x="64761" y="57992"/>
                  </a:cubicBezTo>
                  <a:cubicBezTo>
                    <a:pt x="69328" y="52766"/>
                    <a:pt x="72674" y="46585"/>
                    <a:pt x="77706" y="41755"/>
                  </a:cubicBezTo>
                  <a:lnTo>
                    <a:pt x="77706" y="41755"/>
                  </a:lnTo>
                  <a:cubicBezTo>
                    <a:pt x="77620" y="42200"/>
                    <a:pt x="77533" y="42644"/>
                    <a:pt x="77447" y="43089"/>
                  </a:cubicBezTo>
                  <a:cubicBezTo>
                    <a:pt x="76696" y="44330"/>
                    <a:pt x="75836" y="45502"/>
                    <a:pt x="74880" y="46594"/>
                  </a:cubicBezTo>
                  <a:cubicBezTo>
                    <a:pt x="73656" y="48092"/>
                    <a:pt x="72308" y="49492"/>
                    <a:pt x="71043" y="50956"/>
                  </a:cubicBezTo>
                  <a:cubicBezTo>
                    <a:pt x="68953" y="53375"/>
                    <a:pt x="66926" y="55893"/>
                    <a:pt x="65009" y="58453"/>
                  </a:cubicBezTo>
                  <a:cubicBezTo>
                    <a:pt x="64929" y="58558"/>
                    <a:pt x="65036" y="58672"/>
                    <a:pt x="65145" y="58672"/>
                  </a:cubicBezTo>
                  <a:cubicBezTo>
                    <a:pt x="65180" y="58672"/>
                    <a:pt x="65215" y="58660"/>
                    <a:pt x="65243" y="58632"/>
                  </a:cubicBezTo>
                  <a:cubicBezTo>
                    <a:pt x="66199" y="57741"/>
                    <a:pt x="66746" y="57188"/>
                    <a:pt x="66890" y="57188"/>
                  </a:cubicBezTo>
                  <a:cubicBezTo>
                    <a:pt x="67035" y="57188"/>
                    <a:pt x="66774" y="57747"/>
                    <a:pt x="66112" y="59083"/>
                  </a:cubicBezTo>
                  <a:cubicBezTo>
                    <a:pt x="66055" y="59202"/>
                    <a:pt x="66143" y="59297"/>
                    <a:pt x="66240" y="59297"/>
                  </a:cubicBezTo>
                  <a:cubicBezTo>
                    <a:pt x="66284" y="59297"/>
                    <a:pt x="66331" y="59277"/>
                    <a:pt x="66366" y="59230"/>
                  </a:cubicBezTo>
                  <a:cubicBezTo>
                    <a:pt x="67334" y="57932"/>
                    <a:pt x="67742" y="57475"/>
                    <a:pt x="67841" y="57475"/>
                  </a:cubicBezTo>
                  <a:cubicBezTo>
                    <a:pt x="68036" y="57475"/>
                    <a:pt x="67034" y="59245"/>
                    <a:pt x="66745" y="59871"/>
                  </a:cubicBezTo>
                  <a:cubicBezTo>
                    <a:pt x="66689" y="59990"/>
                    <a:pt x="66775" y="60084"/>
                    <a:pt x="66871" y="60084"/>
                  </a:cubicBezTo>
                  <a:cubicBezTo>
                    <a:pt x="66914" y="60084"/>
                    <a:pt x="66960" y="60064"/>
                    <a:pt x="66996" y="60018"/>
                  </a:cubicBezTo>
                  <a:cubicBezTo>
                    <a:pt x="67476" y="59395"/>
                    <a:pt x="67703" y="59167"/>
                    <a:pt x="67789" y="59167"/>
                  </a:cubicBezTo>
                  <a:cubicBezTo>
                    <a:pt x="67986" y="59167"/>
                    <a:pt x="67452" y="60362"/>
                    <a:pt x="67553" y="60772"/>
                  </a:cubicBezTo>
                  <a:cubicBezTo>
                    <a:pt x="67570" y="60838"/>
                    <a:pt x="67637" y="60881"/>
                    <a:pt x="67703" y="60881"/>
                  </a:cubicBezTo>
                  <a:cubicBezTo>
                    <a:pt x="67740" y="60881"/>
                    <a:pt x="67775" y="60868"/>
                    <a:pt x="67801" y="60838"/>
                  </a:cubicBezTo>
                  <a:cubicBezTo>
                    <a:pt x="67894" y="60731"/>
                    <a:pt x="67986" y="60627"/>
                    <a:pt x="68078" y="60523"/>
                  </a:cubicBezTo>
                  <a:cubicBezTo>
                    <a:pt x="68173" y="60413"/>
                    <a:pt x="68074" y="60264"/>
                    <a:pt x="67966" y="60264"/>
                  </a:cubicBezTo>
                  <a:cubicBezTo>
                    <a:pt x="67932" y="60264"/>
                    <a:pt x="67898" y="60279"/>
                    <a:pt x="67868" y="60313"/>
                  </a:cubicBezTo>
                  <a:cubicBezTo>
                    <a:pt x="68150" y="59588"/>
                    <a:pt x="68390" y="58846"/>
                    <a:pt x="68586" y="58093"/>
                  </a:cubicBezTo>
                  <a:cubicBezTo>
                    <a:pt x="68618" y="57994"/>
                    <a:pt x="68528" y="57906"/>
                    <a:pt x="68437" y="57906"/>
                  </a:cubicBezTo>
                  <a:cubicBezTo>
                    <a:pt x="68403" y="57906"/>
                    <a:pt x="68369" y="57919"/>
                    <a:pt x="68341" y="57948"/>
                  </a:cubicBezTo>
                  <a:cubicBezTo>
                    <a:pt x="67771" y="58585"/>
                    <a:pt x="67506" y="58828"/>
                    <a:pt x="67428" y="58828"/>
                  </a:cubicBezTo>
                  <a:cubicBezTo>
                    <a:pt x="67225" y="58828"/>
                    <a:pt x="68314" y="57155"/>
                    <a:pt x="68569" y="56551"/>
                  </a:cubicBezTo>
                  <a:cubicBezTo>
                    <a:pt x="68614" y="56448"/>
                    <a:pt x="68533" y="56327"/>
                    <a:pt x="68439" y="56327"/>
                  </a:cubicBezTo>
                  <a:cubicBezTo>
                    <a:pt x="68407" y="56327"/>
                    <a:pt x="68374" y="56341"/>
                    <a:pt x="68344" y="56375"/>
                  </a:cubicBezTo>
                  <a:cubicBezTo>
                    <a:pt x="67450" y="57359"/>
                    <a:pt x="67099" y="57751"/>
                    <a:pt x="67041" y="57751"/>
                  </a:cubicBezTo>
                  <a:cubicBezTo>
                    <a:pt x="66954" y="57751"/>
                    <a:pt x="67551" y="56841"/>
                    <a:pt x="67957" y="55731"/>
                  </a:cubicBezTo>
                  <a:cubicBezTo>
                    <a:pt x="67995" y="55631"/>
                    <a:pt x="67899" y="55542"/>
                    <a:pt x="67807" y="55542"/>
                  </a:cubicBezTo>
                  <a:cubicBezTo>
                    <a:pt x="67772" y="55542"/>
                    <a:pt x="67737" y="55555"/>
                    <a:pt x="67712" y="55587"/>
                  </a:cubicBezTo>
                  <a:cubicBezTo>
                    <a:pt x="67157" y="56262"/>
                    <a:pt x="66577" y="56915"/>
                    <a:pt x="65971" y="57544"/>
                  </a:cubicBezTo>
                  <a:cubicBezTo>
                    <a:pt x="66765" y="56626"/>
                    <a:pt x="67547" y="55699"/>
                    <a:pt x="68318" y="54764"/>
                  </a:cubicBezTo>
                  <a:cubicBezTo>
                    <a:pt x="69912" y="52844"/>
                    <a:pt x="71456" y="50898"/>
                    <a:pt x="73116" y="49036"/>
                  </a:cubicBezTo>
                  <a:cubicBezTo>
                    <a:pt x="73451" y="48661"/>
                    <a:pt x="73780" y="48288"/>
                    <a:pt x="74106" y="47913"/>
                  </a:cubicBezTo>
                  <a:lnTo>
                    <a:pt x="74106" y="47913"/>
                  </a:lnTo>
                  <a:cubicBezTo>
                    <a:pt x="72859" y="49533"/>
                    <a:pt x="71626" y="51158"/>
                    <a:pt x="70425" y="52815"/>
                  </a:cubicBezTo>
                  <a:cubicBezTo>
                    <a:pt x="70386" y="52869"/>
                    <a:pt x="70445" y="52935"/>
                    <a:pt x="70500" y="52935"/>
                  </a:cubicBezTo>
                  <a:cubicBezTo>
                    <a:pt x="70518" y="52935"/>
                    <a:pt x="70536" y="52928"/>
                    <a:pt x="70550" y="52910"/>
                  </a:cubicBezTo>
                  <a:cubicBezTo>
                    <a:pt x="72698" y="50130"/>
                    <a:pt x="74863" y="47359"/>
                    <a:pt x="77066" y="44622"/>
                  </a:cubicBezTo>
                  <a:cubicBezTo>
                    <a:pt x="77750" y="43773"/>
                    <a:pt x="79003" y="42610"/>
                    <a:pt x="79479" y="41634"/>
                  </a:cubicBezTo>
                  <a:lnTo>
                    <a:pt x="79479" y="41634"/>
                  </a:lnTo>
                  <a:cubicBezTo>
                    <a:pt x="78616" y="43409"/>
                    <a:pt x="77311" y="45017"/>
                    <a:pt x="76179" y="46628"/>
                  </a:cubicBezTo>
                  <a:cubicBezTo>
                    <a:pt x="76099" y="46746"/>
                    <a:pt x="76213" y="46874"/>
                    <a:pt x="76330" y="46874"/>
                  </a:cubicBezTo>
                  <a:cubicBezTo>
                    <a:pt x="76368" y="46874"/>
                    <a:pt x="76407" y="46860"/>
                    <a:pt x="76439" y="46828"/>
                  </a:cubicBezTo>
                  <a:cubicBezTo>
                    <a:pt x="77403" y="45835"/>
                    <a:pt x="78344" y="44821"/>
                    <a:pt x="79274" y="43794"/>
                  </a:cubicBezTo>
                  <a:lnTo>
                    <a:pt x="79274" y="43794"/>
                  </a:lnTo>
                  <a:cubicBezTo>
                    <a:pt x="78315" y="44854"/>
                    <a:pt x="77620" y="46623"/>
                    <a:pt x="76970" y="47890"/>
                  </a:cubicBezTo>
                  <a:cubicBezTo>
                    <a:pt x="76912" y="48006"/>
                    <a:pt x="77014" y="48140"/>
                    <a:pt x="77120" y="48140"/>
                  </a:cubicBezTo>
                  <a:cubicBezTo>
                    <a:pt x="77157" y="48140"/>
                    <a:pt x="77193" y="48124"/>
                    <a:pt x="77224" y="48086"/>
                  </a:cubicBezTo>
                  <a:cubicBezTo>
                    <a:pt x="77490" y="47755"/>
                    <a:pt x="78778" y="45948"/>
                    <a:pt x="78983" y="45948"/>
                  </a:cubicBezTo>
                  <a:cubicBezTo>
                    <a:pt x="79077" y="45948"/>
                    <a:pt x="78945" y="46324"/>
                    <a:pt x="78388" y="47390"/>
                  </a:cubicBezTo>
                  <a:cubicBezTo>
                    <a:pt x="77727" y="48658"/>
                    <a:pt x="76774" y="49821"/>
                    <a:pt x="76029" y="51043"/>
                  </a:cubicBezTo>
                  <a:cubicBezTo>
                    <a:pt x="75962" y="51155"/>
                    <a:pt x="76066" y="51282"/>
                    <a:pt x="76173" y="51282"/>
                  </a:cubicBezTo>
                  <a:cubicBezTo>
                    <a:pt x="76209" y="51282"/>
                    <a:pt x="76245" y="51267"/>
                    <a:pt x="76275" y="51233"/>
                  </a:cubicBezTo>
                  <a:cubicBezTo>
                    <a:pt x="76780" y="50661"/>
                    <a:pt x="79003" y="48693"/>
                    <a:pt x="79086" y="48511"/>
                  </a:cubicBezTo>
                  <a:lnTo>
                    <a:pt x="79086" y="48511"/>
                  </a:lnTo>
                  <a:cubicBezTo>
                    <a:pt x="78125" y="50618"/>
                    <a:pt x="76387" y="52451"/>
                    <a:pt x="75085" y="54351"/>
                  </a:cubicBezTo>
                  <a:cubicBezTo>
                    <a:pt x="75009" y="54462"/>
                    <a:pt x="75119" y="54587"/>
                    <a:pt x="75229" y="54587"/>
                  </a:cubicBezTo>
                  <a:cubicBezTo>
                    <a:pt x="75265" y="54587"/>
                    <a:pt x="75301" y="54574"/>
                    <a:pt x="75330" y="54542"/>
                  </a:cubicBezTo>
                  <a:cubicBezTo>
                    <a:pt x="76139" y="53645"/>
                    <a:pt x="78141" y="51245"/>
                    <a:pt x="78508" y="51245"/>
                  </a:cubicBezTo>
                  <a:cubicBezTo>
                    <a:pt x="78673" y="51245"/>
                    <a:pt x="78507" y="51729"/>
                    <a:pt x="77756" y="53052"/>
                  </a:cubicBezTo>
                  <a:cubicBezTo>
                    <a:pt x="76035" y="56080"/>
                    <a:pt x="73618" y="58722"/>
                    <a:pt x="71312" y="61312"/>
                  </a:cubicBezTo>
                  <a:cubicBezTo>
                    <a:pt x="70962" y="61701"/>
                    <a:pt x="70604" y="62085"/>
                    <a:pt x="70252" y="62472"/>
                  </a:cubicBezTo>
                  <a:cubicBezTo>
                    <a:pt x="70246" y="62348"/>
                    <a:pt x="70246" y="62221"/>
                    <a:pt x="70252" y="62094"/>
                  </a:cubicBezTo>
                  <a:cubicBezTo>
                    <a:pt x="70512" y="61670"/>
                    <a:pt x="70778" y="61216"/>
                    <a:pt x="70991" y="60827"/>
                  </a:cubicBezTo>
                  <a:cubicBezTo>
                    <a:pt x="71569" y="60041"/>
                    <a:pt x="72285" y="59025"/>
                    <a:pt x="72360" y="58918"/>
                  </a:cubicBezTo>
                  <a:cubicBezTo>
                    <a:pt x="72436" y="58812"/>
                    <a:pt x="72323" y="58682"/>
                    <a:pt x="72215" y="58682"/>
                  </a:cubicBezTo>
                  <a:cubicBezTo>
                    <a:pt x="72180" y="58682"/>
                    <a:pt x="72145" y="58696"/>
                    <a:pt x="72117" y="58731"/>
                  </a:cubicBezTo>
                  <a:cubicBezTo>
                    <a:pt x="70662" y="60587"/>
                    <a:pt x="69224" y="62212"/>
                    <a:pt x="68445" y="64467"/>
                  </a:cubicBezTo>
                  <a:cubicBezTo>
                    <a:pt x="68405" y="64580"/>
                    <a:pt x="68510" y="64676"/>
                    <a:pt x="68613" y="64676"/>
                  </a:cubicBezTo>
                  <a:cubicBezTo>
                    <a:pt x="68653" y="64676"/>
                    <a:pt x="68692" y="64662"/>
                    <a:pt x="68722" y="64629"/>
                  </a:cubicBezTo>
                  <a:cubicBezTo>
                    <a:pt x="69005" y="64320"/>
                    <a:pt x="69294" y="64011"/>
                    <a:pt x="69580" y="63705"/>
                  </a:cubicBezTo>
                  <a:cubicBezTo>
                    <a:pt x="69594" y="63702"/>
                    <a:pt x="69611" y="63699"/>
                    <a:pt x="69626" y="63696"/>
                  </a:cubicBezTo>
                  <a:cubicBezTo>
                    <a:pt x="71857" y="62700"/>
                    <a:pt x="73177" y="60939"/>
                    <a:pt x="74525" y="58964"/>
                  </a:cubicBezTo>
                  <a:cubicBezTo>
                    <a:pt x="75437" y="57636"/>
                    <a:pt x="76237" y="56228"/>
                    <a:pt x="77120" y="54879"/>
                  </a:cubicBezTo>
                  <a:cubicBezTo>
                    <a:pt x="78190" y="53250"/>
                    <a:pt x="80126" y="51953"/>
                    <a:pt x="81132" y="50448"/>
                  </a:cubicBezTo>
                  <a:lnTo>
                    <a:pt x="81132" y="50448"/>
                  </a:lnTo>
                  <a:cubicBezTo>
                    <a:pt x="79011" y="53625"/>
                    <a:pt x="76781" y="56714"/>
                    <a:pt x="74332" y="59637"/>
                  </a:cubicBezTo>
                  <a:cubicBezTo>
                    <a:pt x="73373" y="60688"/>
                    <a:pt x="72423" y="61748"/>
                    <a:pt x="71482" y="62816"/>
                  </a:cubicBezTo>
                  <a:cubicBezTo>
                    <a:pt x="71374" y="62940"/>
                    <a:pt x="71481" y="63104"/>
                    <a:pt x="71604" y="63104"/>
                  </a:cubicBezTo>
                  <a:cubicBezTo>
                    <a:pt x="71642" y="63104"/>
                    <a:pt x="71681" y="63089"/>
                    <a:pt x="71716" y="63052"/>
                  </a:cubicBezTo>
                  <a:cubicBezTo>
                    <a:pt x="72920" y="61805"/>
                    <a:pt x="74052" y="60506"/>
                    <a:pt x="75143" y="59175"/>
                  </a:cubicBezTo>
                  <a:cubicBezTo>
                    <a:pt x="75449" y="58875"/>
                    <a:pt x="75738" y="58583"/>
                    <a:pt x="75974" y="58326"/>
                  </a:cubicBezTo>
                  <a:cubicBezTo>
                    <a:pt x="76657" y="57586"/>
                    <a:pt x="76985" y="57303"/>
                    <a:pt x="77089" y="57303"/>
                  </a:cubicBezTo>
                  <a:cubicBezTo>
                    <a:pt x="77292" y="57303"/>
                    <a:pt x="76645" y="58377"/>
                    <a:pt x="76113" y="59239"/>
                  </a:cubicBezTo>
                  <a:cubicBezTo>
                    <a:pt x="76762" y="58208"/>
                    <a:pt x="77698" y="57186"/>
                    <a:pt x="78220" y="55890"/>
                  </a:cubicBezTo>
                  <a:cubicBezTo>
                    <a:pt x="78266" y="55776"/>
                    <a:pt x="78156" y="55681"/>
                    <a:pt x="78050" y="55681"/>
                  </a:cubicBezTo>
                  <a:cubicBezTo>
                    <a:pt x="78009" y="55681"/>
                    <a:pt x="77968" y="55695"/>
                    <a:pt x="77937" y="55728"/>
                  </a:cubicBezTo>
                  <a:cubicBezTo>
                    <a:pt x="77747" y="55930"/>
                    <a:pt x="77562" y="56135"/>
                    <a:pt x="77372" y="56340"/>
                  </a:cubicBezTo>
                  <a:cubicBezTo>
                    <a:pt x="79084" y="54057"/>
                    <a:pt x="80700" y="51698"/>
                    <a:pt x="82300" y="49319"/>
                  </a:cubicBezTo>
                  <a:cubicBezTo>
                    <a:pt x="82385" y="49191"/>
                    <a:pt x="82268" y="49067"/>
                    <a:pt x="82146" y="49067"/>
                  </a:cubicBezTo>
                  <a:cubicBezTo>
                    <a:pt x="82106" y="49067"/>
                    <a:pt x="82065" y="49081"/>
                    <a:pt x="82031" y="49111"/>
                  </a:cubicBezTo>
                  <a:cubicBezTo>
                    <a:pt x="80472" y="50497"/>
                    <a:pt x="79035" y="52015"/>
                    <a:pt x="77741" y="53652"/>
                  </a:cubicBezTo>
                  <a:cubicBezTo>
                    <a:pt x="78529" y="52356"/>
                    <a:pt x="79225" y="51011"/>
                    <a:pt x="79785" y="49590"/>
                  </a:cubicBezTo>
                  <a:cubicBezTo>
                    <a:pt x="79829" y="49482"/>
                    <a:pt x="79723" y="49390"/>
                    <a:pt x="79623" y="49390"/>
                  </a:cubicBezTo>
                  <a:cubicBezTo>
                    <a:pt x="79585" y="49390"/>
                    <a:pt x="79547" y="49403"/>
                    <a:pt x="79520" y="49434"/>
                  </a:cubicBezTo>
                  <a:cubicBezTo>
                    <a:pt x="78370" y="50708"/>
                    <a:pt x="77085" y="51990"/>
                    <a:pt x="76134" y="53374"/>
                  </a:cubicBezTo>
                  <a:lnTo>
                    <a:pt x="76134" y="53374"/>
                  </a:lnTo>
                  <a:cubicBezTo>
                    <a:pt x="77490" y="51398"/>
                    <a:pt x="78922" y="49621"/>
                    <a:pt x="79924" y="47419"/>
                  </a:cubicBezTo>
                  <a:cubicBezTo>
                    <a:pt x="79977" y="47303"/>
                    <a:pt x="79892" y="47185"/>
                    <a:pt x="79787" y="47185"/>
                  </a:cubicBezTo>
                  <a:cubicBezTo>
                    <a:pt x="79752" y="47185"/>
                    <a:pt x="79714" y="47199"/>
                    <a:pt x="79678" y="47232"/>
                  </a:cubicBezTo>
                  <a:cubicBezTo>
                    <a:pt x="78856" y="48000"/>
                    <a:pt x="77398" y="49400"/>
                    <a:pt x="77040" y="49986"/>
                  </a:cubicBezTo>
                  <a:cubicBezTo>
                    <a:pt x="78099" y="48245"/>
                    <a:pt x="79162" y="46813"/>
                    <a:pt x="79782" y="44864"/>
                  </a:cubicBezTo>
                  <a:cubicBezTo>
                    <a:pt x="79816" y="44760"/>
                    <a:pt x="79717" y="44662"/>
                    <a:pt x="79622" y="44662"/>
                  </a:cubicBezTo>
                  <a:cubicBezTo>
                    <a:pt x="79586" y="44662"/>
                    <a:pt x="79550" y="44677"/>
                    <a:pt x="79522" y="44711"/>
                  </a:cubicBezTo>
                  <a:cubicBezTo>
                    <a:pt x="78479" y="46001"/>
                    <a:pt x="78048" y="46490"/>
                    <a:pt x="77983" y="46490"/>
                  </a:cubicBezTo>
                  <a:cubicBezTo>
                    <a:pt x="77838" y="46490"/>
                    <a:pt x="79495" y="44082"/>
                    <a:pt x="80247" y="42699"/>
                  </a:cubicBezTo>
                  <a:cubicBezTo>
                    <a:pt x="80312" y="42581"/>
                    <a:pt x="80208" y="42448"/>
                    <a:pt x="80097" y="42448"/>
                  </a:cubicBezTo>
                  <a:cubicBezTo>
                    <a:pt x="80059" y="42448"/>
                    <a:pt x="80020" y="42463"/>
                    <a:pt x="79987" y="42500"/>
                  </a:cubicBezTo>
                  <a:cubicBezTo>
                    <a:pt x="79234" y="43346"/>
                    <a:pt x="77649" y="45110"/>
                    <a:pt x="77328" y="45566"/>
                  </a:cubicBezTo>
                  <a:cubicBezTo>
                    <a:pt x="78480" y="43926"/>
                    <a:pt x="79528" y="42298"/>
                    <a:pt x="80406" y="40496"/>
                  </a:cubicBezTo>
                  <a:cubicBezTo>
                    <a:pt x="80464" y="40376"/>
                    <a:pt x="80361" y="40236"/>
                    <a:pt x="80253" y="40236"/>
                  </a:cubicBezTo>
                  <a:cubicBezTo>
                    <a:pt x="80215" y="40236"/>
                    <a:pt x="80176" y="40253"/>
                    <a:pt x="80143" y="40294"/>
                  </a:cubicBezTo>
                  <a:cubicBezTo>
                    <a:pt x="79115" y="41567"/>
                    <a:pt x="78093" y="42846"/>
                    <a:pt x="77074" y="44125"/>
                  </a:cubicBezTo>
                  <a:cubicBezTo>
                    <a:pt x="77761" y="43080"/>
                    <a:pt x="78362" y="41974"/>
                    <a:pt x="78830" y="40765"/>
                  </a:cubicBezTo>
                  <a:cubicBezTo>
                    <a:pt x="78871" y="40657"/>
                    <a:pt x="78778" y="40586"/>
                    <a:pt x="78685" y="40586"/>
                  </a:cubicBezTo>
                  <a:cubicBezTo>
                    <a:pt x="78649" y="40586"/>
                    <a:pt x="78613" y="40597"/>
                    <a:pt x="78584" y="40620"/>
                  </a:cubicBezTo>
                  <a:cubicBezTo>
                    <a:pt x="73994" y="44538"/>
                    <a:pt x="70841" y="49657"/>
                    <a:pt x="67293" y="54467"/>
                  </a:cubicBezTo>
                  <a:cubicBezTo>
                    <a:pt x="66167" y="55992"/>
                    <a:pt x="65731" y="56571"/>
                    <a:pt x="65717" y="56571"/>
                  </a:cubicBezTo>
                  <a:cubicBezTo>
                    <a:pt x="65676" y="56571"/>
                    <a:pt x="69073" y="51862"/>
                    <a:pt x="69718" y="50979"/>
                  </a:cubicBezTo>
                  <a:cubicBezTo>
                    <a:pt x="70919" y="49333"/>
                    <a:pt x="72126" y="47694"/>
                    <a:pt x="73327" y="46048"/>
                  </a:cubicBezTo>
                  <a:cubicBezTo>
                    <a:pt x="74984" y="44070"/>
                    <a:pt x="76889" y="42304"/>
                    <a:pt x="77718" y="39818"/>
                  </a:cubicBezTo>
                  <a:cubicBezTo>
                    <a:pt x="77752" y="39716"/>
                    <a:pt x="77670" y="39649"/>
                    <a:pt x="77585" y="39649"/>
                  </a:cubicBezTo>
                  <a:cubicBezTo>
                    <a:pt x="77540" y="39649"/>
                    <a:pt x="77494" y="39668"/>
                    <a:pt x="77464" y="39711"/>
                  </a:cubicBezTo>
                  <a:cubicBezTo>
                    <a:pt x="76020" y="41853"/>
                    <a:pt x="74516" y="43949"/>
                    <a:pt x="73001" y="46039"/>
                  </a:cubicBezTo>
                  <a:cubicBezTo>
                    <a:pt x="72230" y="46960"/>
                    <a:pt x="71456" y="47881"/>
                    <a:pt x="70703" y="48817"/>
                  </a:cubicBezTo>
                  <a:cubicBezTo>
                    <a:pt x="69617" y="50168"/>
                    <a:pt x="68552" y="51536"/>
                    <a:pt x="67481" y="52899"/>
                  </a:cubicBezTo>
                  <a:cubicBezTo>
                    <a:pt x="67173" y="53285"/>
                    <a:pt x="65443" y="55717"/>
                    <a:pt x="65318" y="55717"/>
                  </a:cubicBezTo>
                  <a:cubicBezTo>
                    <a:pt x="65267" y="55717"/>
                    <a:pt x="65482" y="55314"/>
                    <a:pt x="66167" y="54207"/>
                  </a:cubicBezTo>
                  <a:cubicBezTo>
                    <a:pt x="69375" y="49022"/>
                    <a:pt x="74170" y="44752"/>
                    <a:pt x="76459" y="39033"/>
                  </a:cubicBezTo>
                  <a:cubicBezTo>
                    <a:pt x="76503" y="38927"/>
                    <a:pt x="76410" y="38854"/>
                    <a:pt x="76317" y="38854"/>
                  </a:cubicBezTo>
                  <a:cubicBezTo>
                    <a:pt x="76280" y="38854"/>
                    <a:pt x="76243" y="38866"/>
                    <a:pt x="76214" y="38891"/>
                  </a:cubicBezTo>
                  <a:cubicBezTo>
                    <a:pt x="76087" y="39001"/>
                    <a:pt x="75957" y="39122"/>
                    <a:pt x="75830" y="39235"/>
                  </a:cubicBezTo>
                  <a:cubicBezTo>
                    <a:pt x="75897" y="39104"/>
                    <a:pt x="75796" y="38993"/>
                    <a:pt x="75685" y="38993"/>
                  </a:cubicBezTo>
                  <a:cubicBezTo>
                    <a:pt x="75635" y="38993"/>
                    <a:pt x="75583" y="39016"/>
                    <a:pt x="75544" y="39070"/>
                  </a:cubicBezTo>
                  <a:cubicBezTo>
                    <a:pt x="75267" y="39463"/>
                    <a:pt x="74996" y="39858"/>
                    <a:pt x="74718" y="40254"/>
                  </a:cubicBezTo>
                  <a:cubicBezTo>
                    <a:pt x="73616" y="41287"/>
                    <a:pt x="72487" y="42413"/>
                    <a:pt x="71378" y="43620"/>
                  </a:cubicBezTo>
                  <a:cubicBezTo>
                    <a:pt x="72966" y="41527"/>
                    <a:pt x="74528" y="39405"/>
                    <a:pt x="75518" y="36989"/>
                  </a:cubicBezTo>
                  <a:cubicBezTo>
                    <a:pt x="75560" y="36885"/>
                    <a:pt x="75463" y="36802"/>
                    <a:pt x="75368" y="36802"/>
                  </a:cubicBezTo>
                  <a:cubicBezTo>
                    <a:pt x="75331" y="36802"/>
                    <a:pt x="75295" y="36815"/>
                    <a:pt x="75267" y="36844"/>
                  </a:cubicBezTo>
                  <a:cubicBezTo>
                    <a:pt x="74845" y="37283"/>
                    <a:pt x="74450" y="37748"/>
                    <a:pt x="74043" y="38204"/>
                  </a:cubicBezTo>
                  <a:cubicBezTo>
                    <a:pt x="77178" y="33842"/>
                    <a:pt x="80308" y="29474"/>
                    <a:pt x="83426" y="25100"/>
                  </a:cubicBezTo>
                  <a:cubicBezTo>
                    <a:pt x="85083" y="22790"/>
                    <a:pt x="86697" y="20449"/>
                    <a:pt x="88273" y="18082"/>
                  </a:cubicBezTo>
                  <a:cubicBezTo>
                    <a:pt x="88417" y="17865"/>
                    <a:pt x="88914" y="17039"/>
                    <a:pt x="89434" y="16156"/>
                  </a:cubicBezTo>
                  <a:cubicBezTo>
                    <a:pt x="90251" y="15076"/>
                    <a:pt x="90987" y="13936"/>
                    <a:pt x="91633" y="12744"/>
                  </a:cubicBezTo>
                  <a:lnTo>
                    <a:pt x="91633" y="12744"/>
                  </a:lnTo>
                  <a:cubicBezTo>
                    <a:pt x="92023" y="12824"/>
                    <a:pt x="90704" y="15714"/>
                    <a:pt x="90282" y="16488"/>
                  </a:cubicBezTo>
                  <a:cubicBezTo>
                    <a:pt x="89933" y="17126"/>
                    <a:pt x="89535" y="17735"/>
                    <a:pt x="89119" y="18336"/>
                  </a:cubicBezTo>
                  <a:cubicBezTo>
                    <a:pt x="87817" y="19834"/>
                    <a:pt x="86570" y="21387"/>
                    <a:pt x="85438" y="23013"/>
                  </a:cubicBezTo>
                  <a:cubicBezTo>
                    <a:pt x="83356" y="25516"/>
                    <a:pt x="81234" y="27955"/>
                    <a:pt x="79494" y="30730"/>
                  </a:cubicBezTo>
                  <a:cubicBezTo>
                    <a:pt x="79431" y="30830"/>
                    <a:pt x="79522" y="30958"/>
                    <a:pt x="79627" y="30958"/>
                  </a:cubicBezTo>
                  <a:cubicBezTo>
                    <a:pt x="79651" y="30958"/>
                    <a:pt x="79677" y="30951"/>
                    <a:pt x="79701" y="30935"/>
                  </a:cubicBezTo>
                  <a:cubicBezTo>
                    <a:pt x="80518" y="30369"/>
                    <a:pt x="81301" y="29754"/>
                    <a:pt x="82043" y="29093"/>
                  </a:cubicBezTo>
                  <a:lnTo>
                    <a:pt x="82043" y="29093"/>
                  </a:lnTo>
                  <a:cubicBezTo>
                    <a:pt x="81858" y="29540"/>
                    <a:pt x="81682" y="29991"/>
                    <a:pt x="81520" y="30450"/>
                  </a:cubicBezTo>
                  <a:cubicBezTo>
                    <a:pt x="81486" y="30545"/>
                    <a:pt x="81580" y="30652"/>
                    <a:pt x="81677" y="30652"/>
                  </a:cubicBezTo>
                  <a:cubicBezTo>
                    <a:pt x="81703" y="30652"/>
                    <a:pt x="81730" y="30644"/>
                    <a:pt x="81754" y="30626"/>
                  </a:cubicBezTo>
                  <a:cubicBezTo>
                    <a:pt x="82375" y="30155"/>
                    <a:pt x="82967" y="29656"/>
                    <a:pt x="83535" y="29139"/>
                  </a:cubicBezTo>
                  <a:lnTo>
                    <a:pt x="83535" y="29139"/>
                  </a:lnTo>
                  <a:cubicBezTo>
                    <a:pt x="83189" y="29817"/>
                    <a:pt x="82886" y="30519"/>
                    <a:pt x="82626" y="31238"/>
                  </a:cubicBezTo>
                  <a:cubicBezTo>
                    <a:pt x="82586" y="31346"/>
                    <a:pt x="82683" y="31430"/>
                    <a:pt x="82780" y="31430"/>
                  </a:cubicBezTo>
                  <a:cubicBezTo>
                    <a:pt x="82818" y="31430"/>
                    <a:pt x="82856" y="31417"/>
                    <a:pt x="82886" y="31388"/>
                  </a:cubicBezTo>
                  <a:cubicBezTo>
                    <a:pt x="83258" y="31015"/>
                    <a:pt x="83631" y="30640"/>
                    <a:pt x="84003" y="30265"/>
                  </a:cubicBezTo>
                  <a:lnTo>
                    <a:pt x="84003" y="30265"/>
                  </a:lnTo>
                  <a:cubicBezTo>
                    <a:pt x="83908" y="30481"/>
                    <a:pt x="83807" y="30698"/>
                    <a:pt x="83726" y="30920"/>
                  </a:cubicBezTo>
                  <a:cubicBezTo>
                    <a:pt x="83685" y="31038"/>
                    <a:pt x="83782" y="31114"/>
                    <a:pt x="83881" y="31114"/>
                  </a:cubicBezTo>
                  <a:cubicBezTo>
                    <a:pt x="83921" y="31114"/>
                    <a:pt x="83960" y="31102"/>
                    <a:pt x="83992" y="31076"/>
                  </a:cubicBezTo>
                  <a:cubicBezTo>
                    <a:pt x="88712" y="27095"/>
                    <a:pt x="91850" y="21812"/>
                    <a:pt x="95877" y="17198"/>
                  </a:cubicBezTo>
                  <a:lnTo>
                    <a:pt x="95877" y="17198"/>
                  </a:lnTo>
                  <a:cubicBezTo>
                    <a:pt x="94113" y="19219"/>
                    <a:pt x="92491" y="22279"/>
                    <a:pt x="90634" y="24531"/>
                  </a:cubicBezTo>
                  <a:cubicBezTo>
                    <a:pt x="88686" y="26899"/>
                    <a:pt x="86682" y="29214"/>
                    <a:pt x="84840" y="31668"/>
                  </a:cubicBezTo>
                  <a:cubicBezTo>
                    <a:pt x="84757" y="31779"/>
                    <a:pt x="84877" y="31911"/>
                    <a:pt x="84991" y="31911"/>
                  </a:cubicBezTo>
                  <a:cubicBezTo>
                    <a:pt x="85029" y="31911"/>
                    <a:pt x="85065" y="31897"/>
                    <a:pt x="85094" y="31864"/>
                  </a:cubicBezTo>
                  <a:cubicBezTo>
                    <a:pt x="87294" y="29370"/>
                    <a:pt x="89353" y="26771"/>
                    <a:pt x="91394" y="24147"/>
                  </a:cubicBezTo>
                  <a:cubicBezTo>
                    <a:pt x="92107" y="23232"/>
                    <a:pt x="92982" y="22291"/>
                    <a:pt x="93848" y="21327"/>
                  </a:cubicBezTo>
                  <a:lnTo>
                    <a:pt x="93848" y="21327"/>
                  </a:lnTo>
                  <a:cubicBezTo>
                    <a:pt x="92777" y="22735"/>
                    <a:pt x="91801" y="24216"/>
                    <a:pt x="90932" y="25758"/>
                  </a:cubicBezTo>
                  <a:cubicBezTo>
                    <a:pt x="89298" y="27788"/>
                    <a:pt x="87661" y="29814"/>
                    <a:pt x="86258" y="31983"/>
                  </a:cubicBezTo>
                  <a:cubicBezTo>
                    <a:pt x="86180" y="32101"/>
                    <a:pt x="86288" y="32225"/>
                    <a:pt x="86401" y="32225"/>
                  </a:cubicBezTo>
                  <a:cubicBezTo>
                    <a:pt x="86439" y="32225"/>
                    <a:pt x="86477" y="32211"/>
                    <a:pt x="86509" y="32179"/>
                  </a:cubicBezTo>
                  <a:cubicBezTo>
                    <a:pt x="88224" y="30487"/>
                    <a:pt x="89820" y="28709"/>
                    <a:pt x="91368" y="26884"/>
                  </a:cubicBezTo>
                  <a:cubicBezTo>
                    <a:pt x="92193" y="26307"/>
                    <a:pt x="92985" y="25698"/>
                    <a:pt x="93721" y="25025"/>
                  </a:cubicBezTo>
                  <a:lnTo>
                    <a:pt x="93721" y="25025"/>
                  </a:lnTo>
                  <a:cubicBezTo>
                    <a:pt x="93253" y="25692"/>
                    <a:pt x="92806" y="26376"/>
                    <a:pt x="92390" y="27095"/>
                  </a:cubicBezTo>
                  <a:cubicBezTo>
                    <a:pt x="92312" y="27231"/>
                    <a:pt x="92421" y="27347"/>
                    <a:pt x="92543" y="27347"/>
                  </a:cubicBezTo>
                  <a:cubicBezTo>
                    <a:pt x="92583" y="27347"/>
                    <a:pt x="92625" y="27334"/>
                    <a:pt x="92661" y="27306"/>
                  </a:cubicBezTo>
                  <a:cubicBezTo>
                    <a:pt x="93819" y="26388"/>
                    <a:pt x="94927" y="25406"/>
                    <a:pt x="95981" y="24364"/>
                  </a:cubicBezTo>
                  <a:lnTo>
                    <a:pt x="95981" y="24364"/>
                  </a:lnTo>
                  <a:cubicBezTo>
                    <a:pt x="95187" y="25366"/>
                    <a:pt x="94405" y="26376"/>
                    <a:pt x="93654" y="27412"/>
                  </a:cubicBezTo>
                  <a:cubicBezTo>
                    <a:pt x="93577" y="27523"/>
                    <a:pt x="93689" y="27668"/>
                    <a:pt x="93805" y="27668"/>
                  </a:cubicBezTo>
                  <a:cubicBezTo>
                    <a:pt x="93831" y="27668"/>
                    <a:pt x="93858" y="27660"/>
                    <a:pt x="93882" y="27643"/>
                  </a:cubicBezTo>
                  <a:cubicBezTo>
                    <a:pt x="94538" y="27190"/>
                    <a:pt x="95164" y="26705"/>
                    <a:pt x="95770" y="26200"/>
                  </a:cubicBezTo>
                  <a:lnTo>
                    <a:pt x="95770" y="26200"/>
                  </a:lnTo>
                  <a:cubicBezTo>
                    <a:pt x="95641" y="26393"/>
                    <a:pt x="95508" y="26581"/>
                    <a:pt x="95381" y="26777"/>
                  </a:cubicBezTo>
                  <a:cubicBezTo>
                    <a:pt x="95301" y="26907"/>
                    <a:pt x="95415" y="27035"/>
                    <a:pt x="95537" y="27035"/>
                  </a:cubicBezTo>
                  <a:cubicBezTo>
                    <a:pt x="95578" y="27035"/>
                    <a:pt x="95620" y="27021"/>
                    <a:pt x="95655" y="26988"/>
                  </a:cubicBezTo>
                  <a:cubicBezTo>
                    <a:pt x="97041" y="25698"/>
                    <a:pt x="98213" y="24237"/>
                    <a:pt x="99316" y="22721"/>
                  </a:cubicBezTo>
                  <a:cubicBezTo>
                    <a:pt x="101533" y="20227"/>
                    <a:pt x="103470" y="17458"/>
                    <a:pt x="105373" y="14718"/>
                  </a:cubicBezTo>
                  <a:cubicBezTo>
                    <a:pt x="105757" y="14325"/>
                    <a:pt x="105964" y="14167"/>
                    <a:pt x="106050" y="14167"/>
                  </a:cubicBezTo>
                  <a:cubicBezTo>
                    <a:pt x="106391" y="14167"/>
                    <a:pt x="104797" y="16674"/>
                    <a:pt x="104723" y="16782"/>
                  </a:cubicBezTo>
                  <a:cubicBezTo>
                    <a:pt x="103655" y="18370"/>
                    <a:pt x="102312" y="19814"/>
                    <a:pt x="101045" y="21249"/>
                  </a:cubicBezTo>
                  <a:cubicBezTo>
                    <a:pt x="99102" y="23449"/>
                    <a:pt x="97188" y="25605"/>
                    <a:pt x="95540" y="28036"/>
                  </a:cubicBezTo>
                  <a:cubicBezTo>
                    <a:pt x="95453" y="28164"/>
                    <a:pt x="95574" y="28300"/>
                    <a:pt x="95698" y="28300"/>
                  </a:cubicBezTo>
                  <a:cubicBezTo>
                    <a:pt x="95739" y="28300"/>
                    <a:pt x="95780" y="28285"/>
                    <a:pt x="95814" y="28250"/>
                  </a:cubicBezTo>
                  <a:cubicBezTo>
                    <a:pt x="98914" y="25083"/>
                    <a:pt x="101775" y="21711"/>
                    <a:pt x="104648" y="18336"/>
                  </a:cubicBezTo>
                  <a:cubicBezTo>
                    <a:pt x="104978" y="17948"/>
                    <a:pt x="106705" y="15615"/>
                    <a:pt x="106899" y="15615"/>
                  </a:cubicBezTo>
                  <a:cubicBezTo>
                    <a:pt x="106971" y="15615"/>
                    <a:pt x="106831" y="15937"/>
                    <a:pt x="106328" y="16803"/>
                  </a:cubicBezTo>
                  <a:cubicBezTo>
                    <a:pt x="106178" y="17063"/>
                    <a:pt x="106002" y="17305"/>
                    <a:pt x="105840" y="17559"/>
                  </a:cubicBezTo>
                  <a:cubicBezTo>
                    <a:pt x="103135" y="20388"/>
                    <a:pt x="100843" y="23639"/>
                    <a:pt x="98305" y="26601"/>
                  </a:cubicBezTo>
                  <a:cubicBezTo>
                    <a:pt x="96175" y="29081"/>
                    <a:pt x="94067" y="31555"/>
                    <a:pt x="92095" y="34133"/>
                  </a:cubicBezTo>
                  <a:cubicBezTo>
                    <a:pt x="91963" y="34286"/>
                    <a:pt x="91835" y="34442"/>
                    <a:pt x="91703" y="34595"/>
                  </a:cubicBezTo>
                  <a:cubicBezTo>
                    <a:pt x="91356" y="34997"/>
                    <a:pt x="89555" y="37434"/>
                    <a:pt x="89352" y="37434"/>
                  </a:cubicBezTo>
                  <a:cubicBezTo>
                    <a:pt x="89278" y="37434"/>
                    <a:pt x="89419" y="37107"/>
                    <a:pt x="89924" y="36232"/>
                  </a:cubicBezTo>
                  <a:cubicBezTo>
                    <a:pt x="91371" y="33729"/>
                    <a:pt x="93530" y="31607"/>
                    <a:pt x="95499" y="29508"/>
                  </a:cubicBezTo>
                  <a:cubicBezTo>
                    <a:pt x="95617" y="29384"/>
                    <a:pt x="95499" y="29210"/>
                    <a:pt x="95367" y="29210"/>
                  </a:cubicBezTo>
                  <a:cubicBezTo>
                    <a:pt x="95327" y="29210"/>
                    <a:pt x="95287" y="29226"/>
                    <a:pt x="95251" y="29263"/>
                  </a:cubicBezTo>
                  <a:cubicBezTo>
                    <a:pt x="93282" y="31345"/>
                    <a:pt x="91264" y="33363"/>
                    <a:pt x="89428" y="35565"/>
                  </a:cubicBezTo>
                  <a:cubicBezTo>
                    <a:pt x="89320" y="35693"/>
                    <a:pt x="89434" y="35864"/>
                    <a:pt x="89556" y="35864"/>
                  </a:cubicBezTo>
                  <a:cubicBezTo>
                    <a:pt x="89595" y="35864"/>
                    <a:pt x="89634" y="35848"/>
                    <a:pt x="89667" y="35808"/>
                  </a:cubicBezTo>
                  <a:cubicBezTo>
                    <a:pt x="89901" y="35528"/>
                    <a:pt x="90144" y="35262"/>
                    <a:pt x="90380" y="34988"/>
                  </a:cubicBezTo>
                  <a:lnTo>
                    <a:pt x="90380" y="34988"/>
                  </a:lnTo>
                  <a:cubicBezTo>
                    <a:pt x="89595" y="36125"/>
                    <a:pt x="88888" y="37315"/>
                    <a:pt x="88290" y="38588"/>
                  </a:cubicBezTo>
                  <a:cubicBezTo>
                    <a:pt x="88230" y="38717"/>
                    <a:pt x="88337" y="38866"/>
                    <a:pt x="88453" y="38866"/>
                  </a:cubicBezTo>
                  <a:cubicBezTo>
                    <a:pt x="88493" y="38866"/>
                    <a:pt x="88535" y="38848"/>
                    <a:pt x="88570" y="38805"/>
                  </a:cubicBezTo>
                  <a:cubicBezTo>
                    <a:pt x="88925" y="38383"/>
                    <a:pt x="89280" y="37956"/>
                    <a:pt x="89636" y="37531"/>
                  </a:cubicBezTo>
                  <a:lnTo>
                    <a:pt x="89636" y="37531"/>
                  </a:lnTo>
                  <a:cubicBezTo>
                    <a:pt x="89145" y="38253"/>
                    <a:pt x="88663" y="38984"/>
                    <a:pt x="88201" y="39731"/>
                  </a:cubicBezTo>
                  <a:cubicBezTo>
                    <a:pt x="88161" y="39796"/>
                    <a:pt x="88220" y="39885"/>
                    <a:pt x="88287" y="39885"/>
                  </a:cubicBezTo>
                  <a:cubicBezTo>
                    <a:pt x="88303" y="39885"/>
                    <a:pt x="88320" y="39880"/>
                    <a:pt x="88336" y="39867"/>
                  </a:cubicBezTo>
                  <a:lnTo>
                    <a:pt x="88772" y="39535"/>
                  </a:lnTo>
                  <a:cubicBezTo>
                    <a:pt x="88807" y="39592"/>
                    <a:pt x="88871" y="39633"/>
                    <a:pt x="88934" y="39633"/>
                  </a:cubicBezTo>
                  <a:cubicBezTo>
                    <a:pt x="88970" y="39633"/>
                    <a:pt x="89006" y="39620"/>
                    <a:pt x="89035" y="39587"/>
                  </a:cubicBezTo>
                  <a:cubicBezTo>
                    <a:pt x="92185" y="36134"/>
                    <a:pt x="95228" y="32597"/>
                    <a:pt x="98369" y="29139"/>
                  </a:cubicBezTo>
                  <a:lnTo>
                    <a:pt x="98369" y="29139"/>
                  </a:lnTo>
                  <a:cubicBezTo>
                    <a:pt x="97765" y="29970"/>
                    <a:pt x="97223" y="30845"/>
                    <a:pt x="96801" y="31818"/>
                  </a:cubicBezTo>
                  <a:cubicBezTo>
                    <a:pt x="96749" y="31939"/>
                    <a:pt x="96810" y="32072"/>
                    <a:pt x="96951" y="32078"/>
                  </a:cubicBezTo>
                  <a:cubicBezTo>
                    <a:pt x="96985" y="32079"/>
                    <a:pt x="97018" y="32080"/>
                    <a:pt x="97052" y="32080"/>
                  </a:cubicBezTo>
                  <a:cubicBezTo>
                    <a:pt x="97218" y="32080"/>
                    <a:pt x="97386" y="32062"/>
                    <a:pt x="97549" y="32029"/>
                  </a:cubicBezTo>
                  <a:lnTo>
                    <a:pt x="97549" y="32029"/>
                  </a:lnTo>
                  <a:cubicBezTo>
                    <a:pt x="96524" y="33259"/>
                    <a:pt x="95514" y="34497"/>
                    <a:pt x="94509" y="35747"/>
                  </a:cubicBezTo>
                  <a:cubicBezTo>
                    <a:pt x="93856" y="36564"/>
                    <a:pt x="92875" y="37407"/>
                    <a:pt x="91965" y="38276"/>
                  </a:cubicBezTo>
                  <a:cubicBezTo>
                    <a:pt x="93406" y="36195"/>
                    <a:pt x="94994" y="34200"/>
                    <a:pt x="96455" y="32144"/>
                  </a:cubicBezTo>
                  <a:cubicBezTo>
                    <a:pt x="96533" y="32035"/>
                    <a:pt x="96421" y="31907"/>
                    <a:pt x="96311" y="31907"/>
                  </a:cubicBezTo>
                  <a:cubicBezTo>
                    <a:pt x="96275" y="31907"/>
                    <a:pt x="96239" y="31921"/>
                    <a:pt x="96209" y="31954"/>
                  </a:cubicBezTo>
                  <a:cubicBezTo>
                    <a:pt x="93498" y="34991"/>
                    <a:pt x="90889" y="38048"/>
                    <a:pt x="88625" y="41435"/>
                  </a:cubicBezTo>
                  <a:cubicBezTo>
                    <a:pt x="88547" y="41550"/>
                    <a:pt x="88656" y="41669"/>
                    <a:pt x="88768" y="41669"/>
                  </a:cubicBezTo>
                  <a:cubicBezTo>
                    <a:pt x="88804" y="41669"/>
                    <a:pt x="88840" y="41657"/>
                    <a:pt x="88871" y="41628"/>
                  </a:cubicBezTo>
                  <a:lnTo>
                    <a:pt x="89410" y="41123"/>
                  </a:lnTo>
                  <a:lnTo>
                    <a:pt x="89410" y="41123"/>
                  </a:lnTo>
                  <a:cubicBezTo>
                    <a:pt x="89346" y="41241"/>
                    <a:pt x="89442" y="41358"/>
                    <a:pt x="89550" y="41358"/>
                  </a:cubicBezTo>
                  <a:cubicBezTo>
                    <a:pt x="89587" y="41358"/>
                    <a:pt x="89625" y="41345"/>
                    <a:pt x="89659" y="41313"/>
                  </a:cubicBezTo>
                  <a:lnTo>
                    <a:pt x="89685" y="41290"/>
                  </a:lnTo>
                  <a:lnTo>
                    <a:pt x="89685" y="41290"/>
                  </a:lnTo>
                  <a:cubicBezTo>
                    <a:pt x="89370" y="41816"/>
                    <a:pt x="89067" y="42335"/>
                    <a:pt x="88778" y="42852"/>
                  </a:cubicBezTo>
                  <a:cubicBezTo>
                    <a:pt x="88716" y="42968"/>
                    <a:pt x="88817" y="43097"/>
                    <a:pt x="88923" y="43097"/>
                  </a:cubicBezTo>
                  <a:cubicBezTo>
                    <a:pt x="88960" y="43097"/>
                    <a:pt x="88998" y="43082"/>
                    <a:pt x="89029" y="43046"/>
                  </a:cubicBezTo>
                  <a:cubicBezTo>
                    <a:pt x="89664" y="42324"/>
                    <a:pt x="90323" y="41628"/>
                    <a:pt x="90972" y="40924"/>
                  </a:cubicBezTo>
                  <a:lnTo>
                    <a:pt x="90972" y="40924"/>
                  </a:lnTo>
                  <a:cubicBezTo>
                    <a:pt x="90008" y="42197"/>
                    <a:pt x="89119" y="43525"/>
                    <a:pt x="88305" y="44899"/>
                  </a:cubicBezTo>
                  <a:cubicBezTo>
                    <a:pt x="88236" y="45020"/>
                    <a:pt x="88339" y="45142"/>
                    <a:pt x="88450" y="45142"/>
                  </a:cubicBezTo>
                  <a:cubicBezTo>
                    <a:pt x="88488" y="45142"/>
                    <a:pt x="88526" y="45128"/>
                    <a:pt x="88559" y="45095"/>
                  </a:cubicBezTo>
                  <a:cubicBezTo>
                    <a:pt x="90009" y="43660"/>
                    <a:pt x="91324" y="42117"/>
                    <a:pt x="92667" y="40580"/>
                  </a:cubicBezTo>
                  <a:lnTo>
                    <a:pt x="92667" y="40580"/>
                  </a:lnTo>
                  <a:cubicBezTo>
                    <a:pt x="91520" y="41894"/>
                    <a:pt x="90231" y="43807"/>
                    <a:pt x="89093" y="45375"/>
                  </a:cubicBezTo>
                  <a:cubicBezTo>
                    <a:pt x="89012" y="45489"/>
                    <a:pt x="89127" y="45618"/>
                    <a:pt x="89242" y="45618"/>
                  </a:cubicBezTo>
                  <a:cubicBezTo>
                    <a:pt x="89279" y="45618"/>
                    <a:pt x="89316" y="45604"/>
                    <a:pt x="89347" y="45572"/>
                  </a:cubicBezTo>
                  <a:cubicBezTo>
                    <a:pt x="89578" y="45323"/>
                    <a:pt x="90848" y="43938"/>
                    <a:pt x="91544" y="43080"/>
                  </a:cubicBezTo>
                  <a:cubicBezTo>
                    <a:pt x="92104" y="42636"/>
                    <a:pt x="92632" y="42151"/>
                    <a:pt x="93126" y="41631"/>
                  </a:cubicBezTo>
                  <a:cubicBezTo>
                    <a:pt x="93243" y="41517"/>
                    <a:pt x="93133" y="41359"/>
                    <a:pt x="93006" y="41359"/>
                  </a:cubicBezTo>
                  <a:cubicBezTo>
                    <a:pt x="92970" y="41359"/>
                    <a:pt x="92932" y="41372"/>
                    <a:pt x="92898" y="41403"/>
                  </a:cubicBezTo>
                  <a:cubicBezTo>
                    <a:pt x="92595" y="41671"/>
                    <a:pt x="92228" y="42050"/>
                    <a:pt x="91861" y="42445"/>
                  </a:cubicBezTo>
                  <a:cubicBezTo>
                    <a:pt x="91694" y="42555"/>
                    <a:pt x="91532" y="42673"/>
                    <a:pt x="91382" y="42800"/>
                  </a:cubicBezTo>
                  <a:cubicBezTo>
                    <a:pt x="92211" y="41689"/>
                    <a:pt x="93036" y="40583"/>
                    <a:pt x="93781" y="39393"/>
                  </a:cubicBezTo>
                  <a:cubicBezTo>
                    <a:pt x="93855" y="39277"/>
                    <a:pt x="93747" y="39150"/>
                    <a:pt x="93634" y="39150"/>
                  </a:cubicBezTo>
                  <a:cubicBezTo>
                    <a:pt x="93597" y="39150"/>
                    <a:pt x="93559" y="39164"/>
                    <a:pt x="93527" y="39197"/>
                  </a:cubicBezTo>
                  <a:cubicBezTo>
                    <a:pt x="92269" y="40534"/>
                    <a:pt x="90222" y="42283"/>
                    <a:pt x="89361" y="43741"/>
                  </a:cubicBezTo>
                  <a:cubicBezTo>
                    <a:pt x="90900" y="41131"/>
                    <a:pt x="93022" y="38856"/>
                    <a:pt x="95017" y="36590"/>
                  </a:cubicBezTo>
                  <a:cubicBezTo>
                    <a:pt x="95121" y="36473"/>
                    <a:pt x="95015" y="36314"/>
                    <a:pt x="94896" y="36314"/>
                  </a:cubicBezTo>
                  <a:cubicBezTo>
                    <a:pt x="94860" y="36314"/>
                    <a:pt x="94822" y="36329"/>
                    <a:pt x="94789" y="36365"/>
                  </a:cubicBezTo>
                  <a:cubicBezTo>
                    <a:pt x="93576" y="37656"/>
                    <a:pt x="92358" y="38946"/>
                    <a:pt x="91137" y="40231"/>
                  </a:cubicBezTo>
                  <a:cubicBezTo>
                    <a:pt x="90408" y="41004"/>
                    <a:pt x="89957" y="41554"/>
                    <a:pt x="89906" y="41554"/>
                  </a:cubicBezTo>
                  <a:cubicBezTo>
                    <a:pt x="89869" y="41554"/>
                    <a:pt x="90050" y="41254"/>
                    <a:pt x="90499" y="40522"/>
                  </a:cubicBezTo>
                  <a:cubicBezTo>
                    <a:pt x="93308" y="37858"/>
                    <a:pt x="95742" y="34829"/>
                    <a:pt x="98201" y="31830"/>
                  </a:cubicBezTo>
                  <a:cubicBezTo>
                    <a:pt x="98245" y="31812"/>
                    <a:pt x="98288" y="31792"/>
                    <a:pt x="98331" y="31769"/>
                  </a:cubicBezTo>
                  <a:cubicBezTo>
                    <a:pt x="98342" y="31787"/>
                    <a:pt x="98360" y="31801"/>
                    <a:pt x="98379" y="31801"/>
                  </a:cubicBezTo>
                  <a:cubicBezTo>
                    <a:pt x="98391" y="31801"/>
                    <a:pt x="98404" y="31795"/>
                    <a:pt x="98415" y="31780"/>
                  </a:cubicBezTo>
                  <a:cubicBezTo>
                    <a:pt x="98444" y="31743"/>
                    <a:pt x="98467" y="31714"/>
                    <a:pt x="98493" y="31679"/>
                  </a:cubicBezTo>
                  <a:cubicBezTo>
                    <a:pt x="100153" y="30738"/>
                    <a:pt x="101400" y="28377"/>
                    <a:pt x="102523" y="27161"/>
                  </a:cubicBezTo>
                  <a:cubicBezTo>
                    <a:pt x="103996" y="25565"/>
                    <a:pt x="105321" y="23827"/>
                    <a:pt x="106724" y="22170"/>
                  </a:cubicBezTo>
                  <a:cubicBezTo>
                    <a:pt x="107431" y="21335"/>
                    <a:pt x="108182" y="20553"/>
                    <a:pt x="108950" y="19776"/>
                  </a:cubicBezTo>
                  <a:cubicBezTo>
                    <a:pt x="108976" y="19747"/>
                    <a:pt x="108996" y="19730"/>
                    <a:pt x="109022" y="19704"/>
                  </a:cubicBezTo>
                  <a:lnTo>
                    <a:pt x="109022" y="19704"/>
                  </a:lnTo>
                  <a:cubicBezTo>
                    <a:pt x="106767" y="24274"/>
                    <a:pt x="102292" y="27586"/>
                    <a:pt x="99321" y="31665"/>
                  </a:cubicBezTo>
                  <a:cubicBezTo>
                    <a:pt x="99235" y="31784"/>
                    <a:pt x="99360" y="31925"/>
                    <a:pt x="99480" y="31925"/>
                  </a:cubicBezTo>
                  <a:cubicBezTo>
                    <a:pt x="99520" y="31925"/>
                    <a:pt x="99559" y="31909"/>
                    <a:pt x="99590" y="31873"/>
                  </a:cubicBezTo>
                  <a:cubicBezTo>
                    <a:pt x="101241" y="29933"/>
                    <a:pt x="102948" y="28045"/>
                    <a:pt x="104662" y="26159"/>
                  </a:cubicBezTo>
                  <a:cubicBezTo>
                    <a:pt x="105272" y="25493"/>
                    <a:pt x="106112" y="24569"/>
                    <a:pt x="106588" y="23902"/>
                  </a:cubicBezTo>
                  <a:lnTo>
                    <a:pt x="106588" y="23902"/>
                  </a:lnTo>
                  <a:cubicBezTo>
                    <a:pt x="105849" y="25057"/>
                    <a:pt x="105035" y="26165"/>
                    <a:pt x="104206" y="27257"/>
                  </a:cubicBezTo>
                  <a:cubicBezTo>
                    <a:pt x="104112" y="27382"/>
                    <a:pt x="104236" y="27505"/>
                    <a:pt x="104362" y="27505"/>
                  </a:cubicBezTo>
                  <a:cubicBezTo>
                    <a:pt x="104402" y="27505"/>
                    <a:pt x="104442" y="27493"/>
                    <a:pt x="104475" y="27464"/>
                  </a:cubicBezTo>
                  <a:cubicBezTo>
                    <a:pt x="104949" y="27052"/>
                    <a:pt x="106133" y="25638"/>
                    <a:pt x="106351" y="25638"/>
                  </a:cubicBezTo>
                  <a:cubicBezTo>
                    <a:pt x="106458" y="25638"/>
                    <a:pt x="106333" y="25978"/>
                    <a:pt x="105780" y="26942"/>
                  </a:cubicBezTo>
                  <a:cubicBezTo>
                    <a:pt x="105704" y="27074"/>
                    <a:pt x="105812" y="27192"/>
                    <a:pt x="105933" y="27192"/>
                  </a:cubicBezTo>
                  <a:cubicBezTo>
                    <a:pt x="105973" y="27192"/>
                    <a:pt x="106015" y="27179"/>
                    <a:pt x="106051" y="27150"/>
                  </a:cubicBezTo>
                  <a:cubicBezTo>
                    <a:pt x="106351" y="26899"/>
                    <a:pt x="106268" y="26974"/>
                    <a:pt x="106516" y="26621"/>
                  </a:cubicBezTo>
                  <a:cubicBezTo>
                    <a:pt x="106583" y="26528"/>
                    <a:pt x="106489" y="26421"/>
                    <a:pt x="106394" y="26421"/>
                  </a:cubicBezTo>
                  <a:cubicBezTo>
                    <a:pt x="106364" y="26421"/>
                    <a:pt x="106333" y="26433"/>
                    <a:pt x="106308" y="26460"/>
                  </a:cubicBezTo>
                  <a:cubicBezTo>
                    <a:pt x="106597" y="26142"/>
                    <a:pt x="106833" y="25516"/>
                    <a:pt x="107038" y="25025"/>
                  </a:cubicBezTo>
                  <a:cubicBezTo>
                    <a:pt x="107089" y="24906"/>
                    <a:pt x="106976" y="24813"/>
                    <a:pt x="106867" y="24813"/>
                  </a:cubicBezTo>
                  <a:cubicBezTo>
                    <a:pt x="106825" y="24813"/>
                    <a:pt x="106784" y="24826"/>
                    <a:pt x="106753" y="24857"/>
                  </a:cubicBezTo>
                  <a:cubicBezTo>
                    <a:pt x="106357" y="25259"/>
                    <a:pt x="105956" y="25651"/>
                    <a:pt x="105552" y="26041"/>
                  </a:cubicBezTo>
                  <a:cubicBezTo>
                    <a:pt x="105537" y="26050"/>
                    <a:pt x="105526" y="26058"/>
                    <a:pt x="105511" y="26070"/>
                  </a:cubicBezTo>
                  <a:cubicBezTo>
                    <a:pt x="106268" y="25031"/>
                    <a:pt x="106975" y="23954"/>
                    <a:pt x="107651" y="22862"/>
                  </a:cubicBezTo>
                  <a:cubicBezTo>
                    <a:pt x="107723" y="22744"/>
                    <a:pt x="107625" y="22623"/>
                    <a:pt x="107515" y="22608"/>
                  </a:cubicBezTo>
                  <a:cubicBezTo>
                    <a:pt x="108341" y="21511"/>
                    <a:pt x="109065" y="20351"/>
                    <a:pt x="109643" y="19101"/>
                  </a:cubicBezTo>
                  <a:cubicBezTo>
                    <a:pt x="109886" y="18880"/>
                    <a:pt x="110021" y="18784"/>
                    <a:pt x="110077" y="18784"/>
                  </a:cubicBezTo>
                  <a:cubicBezTo>
                    <a:pt x="110261" y="18784"/>
                    <a:pt x="109590" y="19813"/>
                    <a:pt x="109085" y="20795"/>
                  </a:cubicBezTo>
                  <a:cubicBezTo>
                    <a:pt x="109012" y="20927"/>
                    <a:pt x="109121" y="21059"/>
                    <a:pt x="109242" y="21059"/>
                  </a:cubicBezTo>
                  <a:cubicBezTo>
                    <a:pt x="109283" y="21059"/>
                    <a:pt x="109325" y="21044"/>
                    <a:pt x="109363" y="21009"/>
                  </a:cubicBezTo>
                  <a:cubicBezTo>
                    <a:pt x="110396" y="20056"/>
                    <a:pt x="110946" y="19490"/>
                    <a:pt x="111018" y="19490"/>
                  </a:cubicBezTo>
                  <a:cubicBezTo>
                    <a:pt x="111084" y="19490"/>
                    <a:pt x="110740" y="19976"/>
                    <a:pt x="109992" y="21090"/>
                  </a:cubicBezTo>
                  <a:cubicBezTo>
                    <a:pt x="109946" y="21070"/>
                    <a:pt x="109908" y="21055"/>
                    <a:pt x="109856" y="21035"/>
                  </a:cubicBezTo>
                  <a:cubicBezTo>
                    <a:pt x="109844" y="21030"/>
                    <a:pt x="109832" y="21027"/>
                    <a:pt x="109820" y="21027"/>
                  </a:cubicBezTo>
                  <a:cubicBezTo>
                    <a:pt x="109725" y="21027"/>
                    <a:pt x="109669" y="21194"/>
                    <a:pt x="109772" y="21240"/>
                  </a:cubicBezTo>
                  <a:cubicBezTo>
                    <a:pt x="109798" y="21252"/>
                    <a:pt x="109833" y="21275"/>
                    <a:pt x="109868" y="21292"/>
                  </a:cubicBezTo>
                  <a:cubicBezTo>
                    <a:pt x="109806" y="21416"/>
                    <a:pt x="109915" y="21527"/>
                    <a:pt x="110032" y="21527"/>
                  </a:cubicBezTo>
                  <a:cubicBezTo>
                    <a:pt x="110073" y="21527"/>
                    <a:pt x="110115" y="21514"/>
                    <a:pt x="110151" y="21483"/>
                  </a:cubicBezTo>
                  <a:lnTo>
                    <a:pt x="110159" y="21477"/>
                  </a:lnTo>
                  <a:cubicBezTo>
                    <a:pt x="111055" y="22101"/>
                    <a:pt x="112684" y="23551"/>
                    <a:pt x="113576" y="23551"/>
                  </a:cubicBezTo>
                  <a:cubicBezTo>
                    <a:pt x="113682" y="23551"/>
                    <a:pt x="113778" y="23531"/>
                    <a:pt x="113860" y="23486"/>
                  </a:cubicBezTo>
                  <a:cubicBezTo>
                    <a:pt x="114481" y="23145"/>
                    <a:pt x="115922" y="22496"/>
                    <a:pt x="115417" y="21445"/>
                  </a:cubicBezTo>
                  <a:cubicBezTo>
                    <a:pt x="114395" y="19320"/>
                    <a:pt x="111860" y="18024"/>
                    <a:pt x="110376" y="16208"/>
                  </a:cubicBezTo>
                  <a:cubicBezTo>
                    <a:pt x="109075" y="14616"/>
                    <a:pt x="106938" y="11528"/>
                    <a:pt x="104501" y="11528"/>
                  </a:cubicBezTo>
                  <a:cubicBezTo>
                    <a:pt x="104494" y="11528"/>
                    <a:pt x="104487" y="11528"/>
                    <a:pt x="104481" y="11528"/>
                  </a:cubicBezTo>
                  <a:cubicBezTo>
                    <a:pt x="103173" y="11537"/>
                    <a:pt x="102968" y="12308"/>
                    <a:pt x="102393" y="13436"/>
                  </a:cubicBezTo>
                  <a:cubicBezTo>
                    <a:pt x="101555" y="15087"/>
                    <a:pt x="99546" y="15250"/>
                    <a:pt x="97834" y="15250"/>
                  </a:cubicBezTo>
                  <a:cubicBezTo>
                    <a:pt x="97453" y="15250"/>
                    <a:pt x="97087" y="15242"/>
                    <a:pt x="96752" y="15241"/>
                  </a:cubicBezTo>
                  <a:cubicBezTo>
                    <a:pt x="93882" y="15229"/>
                    <a:pt x="93571" y="12547"/>
                    <a:pt x="92292" y="10907"/>
                  </a:cubicBezTo>
                  <a:cubicBezTo>
                    <a:pt x="91807" y="10284"/>
                    <a:pt x="90718" y="10067"/>
                    <a:pt x="90046" y="9859"/>
                  </a:cubicBezTo>
                  <a:cubicBezTo>
                    <a:pt x="82126" y="7423"/>
                    <a:pt x="88103" y="8604"/>
                    <a:pt x="84938" y="6753"/>
                  </a:cubicBezTo>
                  <a:cubicBezTo>
                    <a:pt x="84413" y="6444"/>
                    <a:pt x="83948" y="6324"/>
                    <a:pt x="83512" y="6324"/>
                  </a:cubicBezTo>
                  <a:cubicBezTo>
                    <a:pt x="82630" y="6324"/>
                    <a:pt x="81865" y="6818"/>
                    <a:pt x="80951" y="7252"/>
                  </a:cubicBezTo>
                  <a:cubicBezTo>
                    <a:pt x="80914" y="7157"/>
                    <a:pt x="80874" y="7059"/>
                    <a:pt x="80833" y="6961"/>
                  </a:cubicBezTo>
                  <a:cubicBezTo>
                    <a:pt x="80839" y="6952"/>
                    <a:pt x="80845" y="6941"/>
                    <a:pt x="80850" y="6932"/>
                  </a:cubicBezTo>
                  <a:cubicBezTo>
                    <a:pt x="80897" y="6845"/>
                    <a:pt x="80839" y="6739"/>
                    <a:pt x="80741" y="6736"/>
                  </a:cubicBezTo>
                  <a:cubicBezTo>
                    <a:pt x="80481" y="6109"/>
                    <a:pt x="80172" y="5497"/>
                    <a:pt x="79583" y="5154"/>
                  </a:cubicBezTo>
                  <a:cubicBezTo>
                    <a:pt x="79303" y="4989"/>
                    <a:pt x="79013" y="4921"/>
                    <a:pt x="78722" y="4921"/>
                  </a:cubicBezTo>
                  <a:cubicBezTo>
                    <a:pt x="77823" y="4921"/>
                    <a:pt x="76913" y="5575"/>
                    <a:pt x="76237" y="6075"/>
                  </a:cubicBezTo>
                  <a:cubicBezTo>
                    <a:pt x="75914" y="6314"/>
                    <a:pt x="75593" y="6606"/>
                    <a:pt x="75258" y="6868"/>
                  </a:cubicBezTo>
                  <a:cubicBezTo>
                    <a:pt x="75236" y="6860"/>
                    <a:pt x="75214" y="6855"/>
                    <a:pt x="75191" y="6855"/>
                  </a:cubicBezTo>
                  <a:cubicBezTo>
                    <a:pt x="75158" y="6855"/>
                    <a:pt x="75126" y="6867"/>
                    <a:pt x="75100" y="6900"/>
                  </a:cubicBezTo>
                  <a:cubicBezTo>
                    <a:pt x="75045" y="6967"/>
                    <a:pt x="74993" y="7036"/>
                    <a:pt x="74941" y="7102"/>
                  </a:cubicBezTo>
                  <a:cubicBezTo>
                    <a:pt x="74513" y="7398"/>
                    <a:pt x="74055" y="7615"/>
                    <a:pt x="73525" y="7615"/>
                  </a:cubicBezTo>
                  <a:cubicBezTo>
                    <a:pt x="73407" y="7615"/>
                    <a:pt x="73285" y="7605"/>
                    <a:pt x="73159" y="7582"/>
                  </a:cubicBezTo>
                  <a:cubicBezTo>
                    <a:pt x="73105" y="7570"/>
                    <a:pt x="73053" y="7556"/>
                    <a:pt x="72998" y="7541"/>
                  </a:cubicBezTo>
                  <a:cubicBezTo>
                    <a:pt x="73038" y="7426"/>
                    <a:pt x="72946" y="7329"/>
                    <a:pt x="72846" y="7329"/>
                  </a:cubicBezTo>
                  <a:cubicBezTo>
                    <a:pt x="72808" y="7329"/>
                    <a:pt x="72769" y="7342"/>
                    <a:pt x="72735" y="7374"/>
                  </a:cubicBezTo>
                  <a:cubicBezTo>
                    <a:pt x="72706" y="7400"/>
                    <a:pt x="72680" y="7429"/>
                    <a:pt x="72651" y="7455"/>
                  </a:cubicBezTo>
                  <a:cubicBezTo>
                    <a:pt x="72267" y="7345"/>
                    <a:pt x="71892" y="7221"/>
                    <a:pt x="71479" y="7195"/>
                  </a:cubicBezTo>
                  <a:cubicBezTo>
                    <a:pt x="71452" y="7193"/>
                    <a:pt x="71426" y="7192"/>
                    <a:pt x="71399" y="7192"/>
                  </a:cubicBezTo>
                  <a:cubicBezTo>
                    <a:pt x="70626" y="7192"/>
                    <a:pt x="70229" y="7960"/>
                    <a:pt x="69984" y="8658"/>
                  </a:cubicBezTo>
                  <a:cubicBezTo>
                    <a:pt x="69951" y="8616"/>
                    <a:pt x="69901" y="8594"/>
                    <a:pt x="69851" y="8594"/>
                  </a:cubicBezTo>
                  <a:cubicBezTo>
                    <a:pt x="69813" y="8594"/>
                    <a:pt x="69775" y="8606"/>
                    <a:pt x="69744" y="8632"/>
                  </a:cubicBezTo>
                  <a:cubicBezTo>
                    <a:pt x="69715" y="8656"/>
                    <a:pt x="69692" y="8682"/>
                    <a:pt x="69663" y="8705"/>
                  </a:cubicBezTo>
                  <a:cubicBezTo>
                    <a:pt x="68719" y="6412"/>
                    <a:pt x="69741" y="4458"/>
                    <a:pt x="67131" y="2942"/>
                  </a:cubicBezTo>
                  <a:cubicBezTo>
                    <a:pt x="66996" y="2864"/>
                    <a:pt x="66857" y="2795"/>
                    <a:pt x="66716" y="2734"/>
                  </a:cubicBezTo>
                  <a:cubicBezTo>
                    <a:pt x="66701" y="2661"/>
                    <a:pt x="66630" y="2611"/>
                    <a:pt x="66552" y="2611"/>
                  </a:cubicBezTo>
                  <a:cubicBezTo>
                    <a:pt x="66520" y="2611"/>
                    <a:pt x="66486" y="2619"/>
                    <a:pt x="66456" y="2639"/>
                  </a:cubicBezTo>
                  <a:cubicBezTo>
                    <a:pt x="66096" y="2512"/>
                    <a:pt x="65727" y="2444"/>
                    <a:pt x="65367" y="2444"/>
                  </a:cubicBezTo>
                  <a:cubicBezTo>
                    <a:pt x="64654" y="2444"/>
                    <a:pt x="63976" y="2714"/>
                    <a:pt x="63474" y="3338"/>
                  </a:cubicBezTo>
                  <a:cubicBezTo>
                    <a:pt x="63416" y="3410"/>
                    <a:pt x="63333" y="3439"/>
                    <a:pt x="63234" y="3439"/>
                  </a:cubicBezTo>
                  <a:cubicBezTo>
                    <a:pt x="62844" y="3439"/>
                    <a:pt x="62216" y="2989"/>
                    <a:pt x="62016" y="2948"/>
                  </a:cubicBezTo>
                  <a:cubicBezTo>
                    <a:pt x="60699" y="2665"/>
                    <a:pt x="59345" y="2792"/>
                    <a:pt x="58294" y="2116"/>
                  </a:cubicBezTo>
                  <a:cubicBezTo>
                    <a:pt x="58361" y="1992"/>
                    <a:pt x="58439" y="1871"/>
                    <a:pt x="58505" y="1747"/>
                  </a:cubicBezTo>
                  <a:cubicBezTo>
                    <a:pt x="58567" y="1626"/>
                    <a:pt x="58464" y="1493"/>
                    <a:pt x="58354" y="1493"/>
                  </a:cubicBezTo>
                  <a:cubicBezTo>
                    <a:pt x="58317" y="1493"/>
                    <a:pt x="58278" y="1508"/>
                    <a:pt x="58245" y="1545"/>
                  </a:cubicBezTo>
                  <a:cubicBezTo>
                    <a:pt x="58150" y="1655"/>
                    <a:pt x="58058" y="1761"/>
                    <a:pt x="57962" y="1868"/>
                  </a:cubicBezTo>
                  <a:cubicBezTo>
                    <a:pt x="57665" y="1600"/>
                    <a:pt x="57419" y="1279"/>
                    <a:pt x="57238" y="921"/>
                  </a:cubicBezTo>
                  <a:cubicBezTo>
                    <a:pt x="56888" y="249"/>
                    <a:pt x="56486" y="1"/>
                    <a:pt x="5601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6601;p57">
              <a:extLst>
                <a:ext uri="{FF2B5EF4-FFF2-40B4-BE49-F238E27FC236}">
                  <a16:creationId xmlns:a16="http://schemas.microsoft.com/office/drawing/2014/main" id="{94CB09EF-63E1-42A2-B42C-4F8F63397521}"/>
                </a:ext>
              </a:extLst>
            </p:cNvPr>
            <p:cNvSpPr/>
            <p:nvPr/>
          </p:nvSpPr>
          <p:spPr>
            <a:xfrm>
              <a:off x="3821825" y="993775"/>
              <a:ext cx="392800" cy="417775"/>
            </a:xfrm>
            <a:custGeom>
              <a:avLst/>
              <a:gdLst/>
              <a:ahLst/>
              <a:cxnLst/>
              <a:rect l="l" t="t" r="r" b="b"/>
              <a:pathLst>
                <a:path w="15712" h="16711" extrusionOk="0">
                  <a:moveTo>
                    <a:pt x="8892" y="351"/>
                  </a:moveTo>
                  <a:lnTo>
                    <a:pt x="8892" y="351"/>
                  </a:lnTo>
                  <a:cubicBezTo>
                    <a:pt x="8237" y="625"/>
                    <a:pt x="7645" y="1027"/>
                    <a:pt x="7149" y="1535"/>
                  </a:cubicBezTo>
                  <a:cubicBezTo>
                    <a:pt x="7154" y="1437"/>
                    <a:pt x="7160" y="1344"/>
                    <a:pt x="7160" y="1237"/>
                  </a:cubicBezTo>
                  <a:cubicBezTo>
                    <a:pt x="7160" y="1125"/>
                    <a:pt x="7081" y="1071"/>
                    <a:pt x="6996" y="1071"/>
                  </a:cubicBezTo>
                  <a:cubicBezTo>
                    <a:pt x="6959" y="1071"/>
                    <a:pt x="6921" y="1081"/>
                    <a:pt x="6889" y="1102"/>
                  </a:cubicBezTo>
                  <a:cubicBezTo>
                    <a:pt x="7342" y="588"/>
                    <a:pt x="8073" y="389"/>
                    <a:pt x="8892" y="351"/>
                  </a:cubicBezTo>
                  <a:close/>
                  <a:moveTo>
                    <a:pt x="3410" y="2629"/>
                  </a:moveTo>
                  <a:lnTo>
                    <a:pt x="3410" y="2629"/>
                  </a:lnTo>
                  <a:cubicBezTo>
                    <a:pt x="3408" y="2631"/>
                    <a:pt x="3407" y="2634"/>
                    <a:pt x="3405" y="2636"/>
                  </a:cubicBezTo>
                  <a:lnTo>
                    <a:pt x="3405" y="2636"/>
                  </a:lnTo>
                  <a:cubicBezTo>
                    <a:pt x="3407" y="2633"/>
                    <a:pt x="3408" y="2631"/>
                    <a:pt x="3410" y="2629"/>
                  </a:cubicBezTo>
                  <a:close/>
                  <a:moveTo>
                    <a:pt x="9943" y="377"/>
                  </a:moveTo>
                  <a:cubicBezTo>
                    <a:pt x="10304" y="409"/>
                    <a:pt x="10665" y="458"/>
                    <a:pt x="11020" y="513"/>
                  </a:cubicBezTo>
                  <a:cubicBezTo>
                    <a:pt x="9585" y="1705"/>
                    <a:pt x="7951" y="3050"/>
                    <a:pt x="6433" y="4471"/>
                  </a:cubicBezTo>
                  <a:cubicBezTo>
                    <a:pt x="6964" y="3908"/>
                    <a:pt x="7486" y="3336"/>
                    <a:pt x="7971" y="2739"/>
                  </a:cubicBezTo>
                  <a:cubicBezTo>
                    <a:pt x="8673" y="1988"/>
                    <a:pt x="9343" y="1211"/>
                    <a:pt x="9943" y="377"/>
                  </a:cubicBezTo>
                  <a:close/>
                  <a:moveTo>
                    <a:pt x="3407" y="2537"/>
                  </a:moveTo>
                  <a:lnTo>
                    <a:pt x="3407" y="2537"/>
                  </a:lnTo>
                  <a:cubicBezTo>
                    <a:pt x="2573" y="3564"/>
                    <a:pt x="1741" y="4586"/>
                    <a:pt x="994" y="5686"/>
                  </a:cubicBezTo>
                  <a:cubicBezTo>
                    <a:pt x="1074" y="5132"/>
                    <a:pt x="1251" y="4595"/>
                    <a:pt x="1516" y="4101"/>
                  </a:cubicBezTo>
                  <a:cubicBezTo>
                    <a:pt x="1935" y="3154"/>
                    <a:pt x="2625" y="2687"/>
                    <a:pt x="3407" y="2537"/>
                  </a:cubicBezTo>
                  <a:close/>
                  <a:moveTo>
                    <a:pt x="5038" y="2609"/>
                  </a:moveTo>
                  <a:cubicBezTo>
                    <a:pt x="5217" y="2652"/>
                    <a:pt x="5393" y="2704"/>
                    <a:pt x="5570" y="2765"/>
                  </a:cubicBezTo>
                  <a:cubicBezTo>
                    <a:pt x="4548" y="3841"/>
                    <a:pt x="3554" y="4938"/>
                    <a:pt x="2584" y="6062"/>
                  </a:cubicBezTo>
                  <a:cubicBezTo>
                    <a:pt x="3364" y="4881"/>
                    <a:pt x="4169" y="3726"/>
                    <a:pt x="5038" y="2609"/>
                  </a:cubicBezTo>
                  <a:close/>
                  <a:moveTo>
                    <a:pt x="4010" y="2481"/>
                  </a:moveTo>
                  <a:cubicBezTo>
                    <a:pt x="4220" y="2481"/>
                    <a:pt x="4431" y="2499"/>
                    <a:pt x="4640" y="2531"/>
                  </a:cubicBezTo>
                  <a:cubicBezTo>
                    <a:pt x="3427" y="3631"/>
                    <a:pt x="2394" y="4861"/>
                    <a:pt x="1375" y="6151"/>
                  </a:cubicBezTo>
                  <a:cubicBezTo>
                    <a:pt x="2232" y="5066"/>
                    <a:pt x="3032" y="3720"/>
                    <a:pt x="3849" y="2485"/>
                  </a:cubicBezTo>
                  <a:cubicBezTo>
                    <a:pt x="3902" y="2482"/>
                    <a:pt x="3956" y="2481"/>
                    <a:pt x="4010" y="2481"/>
                  </a:cubicBezTo>
                  <a:close/>
                  <a:moveTo>
                    <a:pt x="2656" y="3727"/>
                  </a:moveTo>
                  <a:cubicBezTo>
                    <a:pt x="2041" y="4656"/>
                    <a:pt x="1471" y="5609"/>
                    <a:pt x="959" y="6604"/>
                  </a:cubicBezTo>
                  <a:cubicBezTo>
                    <a:pt x="956" y="6500"/>
                    <a:pt x="953" y="6396"/>
                    <a:pt x="956" y="6293"/>
                  </a:cubicBezTo>
                  <a:lnTo>
                    <a:pt x="953" y="6293"/>
                  </a:lnTo>
                  <a:cubicBezTo>
                    <a:pt x="1022" y="6212"/>
                    <a:pt x="1089" y="6131"/>
                    <a:pt x="1155" y="6050"/>
                  </a:cubicBezTo>
                  <a:cubicBezTo>
                    <a:pt x="1210" y="5986"/>
                    <a:pt x="1153" y="5901"/>
                    <a:pt x="1091" y="5901"/>
                  </a:cubicBezTo>
                  <a:cubicBezTo>
                    <a:pt x="1071" y="5901"/>
                    <a:pt x="1051" y="5909"/>
                    <a:pt x="1034" y="5929"/>
                  </a:cubicBezTo>
                  <a:cubicBezTo>
                    <a:pt x="1522" y="5359"/>
                    <a:pt x="2147" y="4469"/>
                    <a:pt x="2656" y="3727"/>
                  </a:cubicBezTo>
                  <a:close/>
                  <a:moveTo>
                    <a:pt x="4328" y="3022"/>
                  </a:moveTo>
                  <a:lnTo>
                    <a:pt x="4328" y="3022"/>
                  </a:lnTo>
                  <a:cubicBezTo>
                    <a:pt x="3176" y="4486"/>
                    <a:pt x="2192" y="6085"/>
                    <a:pt x="1170" y="7644"/>
                  </a:cubicBezTo>
                  <a:cubicBezTo>
                    <a:pt x="1124" y="7528"/>
                    <a:pt x="1080" y="7410"/>
                    <a:pt x="1031" y="7294"/>
                  </a:cubicBezTo>
                  <a:cubicBezTo>
                    <a:pt x="1017" y="7213"/>
                    <a:pt x="1017" y="7136"/>
                    <a:pt x="1005" y="7055"/>
                  </a:cubicBezTo>
                  <a:cubicBezTo>
                    <a:pt x="1017" y="7049"/>
                    <a:pt x="1028" y="7049"/>
                    <a:pt x="1040" y="7037"/>
                  </a:cubicBezTo>
                  <a:cubicBezTo>
                    <a:pt x="2065" y="5750"/>
                    <a:pt x="3560" y="3998"/>
                    <a:pt x="4328" y="3022"/>
                  </a:cubicBezTo>
                  <a:close/>
                  <a:moveTo>
                    <a:pt x="8566" y="1428"/>
                  </a:moveTo>
                  <a:lnTo>
                    <a:pt x="8566" y="1428"/>
                  </a:lnTo>
                  <a:cubicBezTo>
                    <a:pt x="7948" y="2337"/>
                    <a:pt x="7186" y="3160"/>
                    <a:pt x="6444" y="3963"/>
                  </a:cubicBezTo>
                  <a:cubicBezTo>
                    <a:pt x="5136" y="5383"/>
                    <a:pt x="3719" y="6702"/>
                    <a:pt x="2420" y="8134"/>
                  </a:cubicBezTo>
                  <a:cubicBezTo>
                    <a:pt x="3551" y="6887"/>
                    <a:pt x="4588" y="5343"/>
                    <a:pt x="5561" y="3792"/>
                  </a:cubicBezTo>
                  <a:lnTo>
                    <a:pt x="5561" y="3792"/>
                  </a:lnTo>
                  <a:cubicBezTo>
                    <a:pt x="5549" y="3815"/>
                    <a:pt x="5535" y="3839"/>
                    <a:pt x="5523" y="3862"/>
                  </a:cubicBezTo>
                  <a:cubicBezTo>
                    <a:pt x="5457" y="3982"/>
                    <a:pt x="5557" y="4107"/>
                    <a:pt x="5668" y="4107"/>
                  </a:cubicBezTo>
                  <a:cubicBezTo>
                    <a:pt x="5706" y="4107"/>
                    <a:pt x="5746" y="4093"/>
                    <a:pt x="5780" y="4058"/>
                  </a:cubicBezTo>
                  <a:cubicBezTo>
                    <a:pt x="6681" y="3160"/>
                    <a:pt x="7590" y="2277"/>
                    <a:pt x="8543" y="1431"/>
                  </a:cubicBezTo>
                  <a:cubicBezTo>
                    <a:pt x="8552" y="1431"/>
                    <a:pt x="8558" y="1431"/>
                    <a:pt x="8566" y="1428"/>
                  </a:cubicBezTo>
                  <a:close/>
                  <a:moveTo>
                    <a:pt x="10618" y="1071"/>
                  </a:moveTo>
                  <a:cubicBezTo>
                    <a:pt x="10624" y="1071"/>
                    <a:pt x="10465" y="1255"/>
                    <a:pt x="10030" y="1751"/>
                  </a:cubicBezTo>
                  <a:cubicBezTo>
                    <a:pt x="7507" y="4630"/>
                    <a:pt x="4475" y="6962"/>
                    <a:pt x="2131" y="10005"/>
                  </a:cubicBezTo>
                  <a:cubicBezTo>
                    <a:pt x="1851" y="9344"/>
                    <a:pt x="1583" y="8680"/>
                    <a:pt x="1320" y="8013"/>
                  </a:cubicBezTo>
                  <a:lnTo>
                    <a:pt x="1317" y="8013"/>
                  </a:lnTo>
                  <a:cubicBezTo>
                    <a:pt x="2798" y="6269"/>
                    <a:pt x="4288" y="4540"/>
                    <a:pt x="5858" y="2880"/>
                  </a:cubicBezTo>
                  <a:lnTo>
                    <a:pt x="5858" y="2880"/>
                  </a:lnTo>
                  <a:cubicBezTo>
                    <a:pt x="4380" y="4445"/>
                    <a:pt x="3130" y="6855"/>
                    <a:pt x="1900" y="8744"/>
                  </a:cubicBezTo>
                  <a:cubicBezTo>
                    <a:pt x="1825" y="8857"/>
                    <a:pt x="1934" y="8981"/>
                    <a:pt x="2045" y="8981"/>
                  </a:cubicBezTo>
                  <a:cubicBezTo>
                    <a:pt x="2075" y="8981"/>
                    <a:pt x="2105" y="8972"/>
                    <a:pt x="2131" y="8951"/>
                  </a:cubicBezTo>
                  <a:lnTo>
                    <a:pt x="2131" y="8951"/>
                  </a:lnTo>
                  <a:cubicBezTo>
                    <a:pt x="2105" y="8989"/>
                    <a:pt x="2079" y="9021"/>
                    <a:pt x="2053" y="9058"/>
                  </a:cubicBezTo>
                  <a:cubicBezTo>
                    <a:pt x="1971" y="9180"/>
                    <a:pt x="2084" y="9301"/>
                    <a:pt x="2203" y="9301"/>
                  </a:cubicBezTo>
                  <a:cubicBezTo>
                    <a:pt x="2242" y="9301"/>
                    <a:pt x="2282" y="9288"/>
                    <a:pt x="2316" y="9257"/>
                  </a:cubicBezTo>
                  <a:cubicBezTo>
                    <a:pt x="3982" y="7733"/>
                    <a:pt x="5570" y="6128"/>
                    <a:pt x="7169" y="4531"/>
                  </a:cubicBezTo>
                  <a:cubicBezTo>
                    <a:pt x="7853" y="3847"/>
                    <a:pt x="8549" y="3180"/>
                    <a:pt x="9253" y="2519"/>
                  </a:cubicBezTo>
                  <a:cubicBezTo>
                    <a:pt x="9525" y="2264"/>
                    <a:pt x="10604" y="1071"/>
                    <a:pt x="10618" y="1071"/>
                  </a:cubicBezTo>
                  <a:close/>
                  <a:moveTo>
                    <a:pt x="11465" y="588"/>
                  </a:moveTo>
                  <a:cubicBezTo>
                    <a:pt x="12097" y="700"/>
                    <a:pt x="12683" y="822"/>
                    <a:pt x="13128" y="885"/>
                  </a:cubicBezTo>
                  <a:cubicBezTo>
                    <a:pt x="13691" y="966"/>
                    <a:pt x="15446" y="764"/>
                    <a:pt x="15258" y="1460"/>
                  </a:cubicBezTo>
                  <a:cubicBezTo>
                    <a:pt x="14987" y="2441"/>
                    <a:pt x="13792" y="3076"/>
                    <a:pt x="12983" y="3544"/>
                  </a:cubicBezTo>
                  <a:cubicBezTo>
                    <a:pt x="12221" y="3986"/>
                    <a:pt x="10913" y="4595"/>
                    <a:pt x="10059" y="5311"/>
                  </a:cubicBezTo>
                  <a:cubicBezTo>
                    <a:pt x="10382" y="5014"/>
                    <a:pt x="10697" y="4705"/>
                    <a:pt x="11032" y="4413"/>
                  </a:cubicBezTo>
                  <a:cubicBezTo>
                    <a:pt x="11421" y="4070"/>
                    <a:pt x="11823" y="3738"/>
                    <a:pt x="12224" y="3408"/>
                  </a:cubicBezTo>
                  <a:lnTo>
                    <a:pt x="12224" y="3408"/>
                  </a:lnTo>
                  <a:cubicBezTo>
                    <a:pt x="12201" y="3440"/>
                    <a:pt x="12172" y="3466"/>
                    <a:pt x="12149" y="3498"/>
                  </a:cubicBezTo>
                  <a:cubicBezTo>
                    <a:pt x="12055" y="3620"/>
                    <a:pt x="12138" y="3816"/>
                    <a:pt x="12273" y="3816"/>
                  </a:cubicBezTo>
                  <a:cubicBezTo>
                    <a:pt x="12304" y="3816"/>
                    <a:pt x="12337" y="3806"/>
                    <a:pt x="12371" y="3784"/>
                  </a:cubicBezTo>
                  <a:cubicBezTo>
                    <a:pt x="13200" y="3229"/>
                    <a:pt x="13913" y="2655"/>
                    <a:pt x="14482" y="1829"/>
                  </a:cubicBezTo>
                  <a:cubicBezTo>
                    <a:pt x="14577" y="1694"/>
                    <a:pt x="14451" y="1564"/>
                    <a:pt x="14321" y="1564"/>
                  </a:cubicBezTo>
                  <a:cubicBezTo>
                    <a:pt x="14266" y="1564"/>
                    <a:pt x="14210" y="1587"/>
                    <a:pt x="14170" y="1644"/>
                  </a:cubicBezTo>
                  <a:lnTo>
                    <a:pt x="14161" y="1656"/>
                  </a:lnTo>
                  <a:cubicBezTo>
                    <a:pt x="14125" y="1603"/>
                    <a:pt x="14063" y="1565"/>
                    <a:pt x="13998" y="1565"/>
                  </a:cubicBezTo>
                  <a:cubicBezTo>
                    <a:pt x="13960" y="1565"/>
                    <a:pt x="13921" y="1577"/>
                    <a:pt x="13884" y="1607"/>
                  </a:cubicBezTo>
                  <a:cubicBezTo>
                    <a:pt x="12868" y="2418"/>
                    <a:pt x="11863" y="3235"/>
                    <a:pt x="10884" y="4081"/>
                  </a:cubicBezTo>
                  <a:cubicBezTo>
                    <a:pt x="11719" y="3195"/>
                    <a:pt x="12550" y="2308"/>
                    <a:pt x="13353" y="1393"/>
                  </a:cubicBezTo>
                  <a:cubicBezTo>
                    <a:pt x="13478" y="1259"/>
                    <a:pt x="13358" y="1082"/>
                    <a:pt x="13217" y="1082"/>
                  </a:cubicBezTo>
                  <a:cubicBezTo>
                    <a:pt x="13175" y="1082"/>
                    <a:pt x="13132" y="1097"/>
                    <a:pt x="13093" y="1133"/>
                  </a:cubicBezTo>
                  <a:cubicBezTo>
                    <a:pt x="9577" y="4127"/>
                    <a:pt x="6453" y="7528"/>
                    <a:pt x="3107" y="10707"/>
                  </a:cubicBezTo>
                  <a:cubicBezTo>
                    <a:pt x="4389" y="9488"/>
                    <a:pt x="5953" y="7358"/>
                    <a:pt x="7400" y="5859"/>
                  </a:cubicBezTo>
                  <a:cubicBezTo>
                    <a:pt x="8924" y="4280"/>
                    <a:pt x="10535" y="2779"/>
                    <a:pt x="12091" y="1234"/>
                  </a:cubicBezTo>
                  <a:cubicBezTo>
                    <a:pt x="12218" y="1107"/>
                    <a:pt x="12099" y="932"/>
                    <a:pt x="11961" y="932"/>
                  </a:cubicBezTo>
                  <a:cubicBezTo>
                    <a:pt x="11920" y="932"/>
                    <a:pt x="11878" y="947"/>
                    <a:pt x="11840" y="983"/>
                  </a:cubicBezTo>
                  <a:cubicBezTo>
                    <a:pt x="11603" y="1200"/>
                    <a:pt x="11378" y="1428"/>
                    <a:pt x="11147" y="1647"/>
                  </a:cubicBezTo>
                  <a:cubicBezTo>
                    <a:pt x="11123" y="1641"/>
                    <a:pt x="11099" y="1638"/>
                    <a:pt x="11075" y="1638"/>
                  </a:cubicBezTo>
                  <a:cubicBezTo>
                    <a:pt x="10883" y="1638"/>
                    <a:pt x="10705" y="1835"/>
                    <a:pt x="10535" y="2233"/>
                  </a:cubicBezTo>
                  <a:cubicBezTo>
                    <a:pt x="8145" y="4552"/>
                    <a:pt x="5867" y="6985"/>
                    <a:pt x="3335" y="9159"/>
                  </a:cubicBezTo>
                  <a:cubicBezTo>
                    <a:pt x="4573" y="8094"/>
                    <a:pt x="5809" y="6408"/>
                    <a:pt x="7082" y="5195"/>
                  </a:cubicBezTo>
                  <a:cubicBezTo>
                    <a:pt x="8621" y="3729"/>
                    <a:pt x="10117" y="2251"/>
                    <a:pt x="11459" y="602"/>
                  </a:cubicBezTo>
                  <a:cubicBezTo>
                    <a:pt x="11462" y="596"/>
                    <a:pt x="11459" y="591"/>
                    <a:pt x="11465" y="588"/>
                  </a:cubicBezTo>
                  <a:close/>
                  <a:moveTo>
                    <a:pt x="8791" y="9180"/>
                  </a:moveTo>
                  <a:cubicBezTo>
                    <a:pt x="8431" y="9653"/>
                    <a:pt x="8061" y="10124"/>
                    <a:pt x="7686" y="10588"/>
                  </a:cubicBezTo>
                  <a:cubicBezTo>
                    <a:pt x="7670" y="10576"/>
                    <a:pt x="7650" y="10569"/>
                    <a:pt x="7630" y="10569"/>
                  </a:cubicBezTo>
                  <a:cubicBezTo>
                    <a:pt x="7618" y="10569"/>
                    <a:pt x="7605" y="10571"/>
                    <a:pt x="7593" y="10577"/>
                  </a:cubicBezTo>
                  <a:cubicBezTo>
                    <a:pt x="7480" y="10628"/>
                    <a:pt x="7376" y="10680"/>
                    <a:pt x="7280" y="10732"/>
                  </a:cubicBezTo>
                  <a:lnTo>
                    <a:pt x="7280" y="10732"/>
                  </a:lnTo>
                  <a:cubicBezTo>
                    <a:pt x="7288" y="10718"/>
                    <a:pt x="7287" y="10701"/>
                    <a:pt x="7270" y="10687"/>
                  </a:cubicBezTo>
                  <a:cubicBezTo>
                    <a:pt x="7128" y="10562"/>
                    <a:pt x="8047" y="9780"/>
                    <a:pt x="8791" y="9180"/>
                  </a:cubicBezTo>
                  <a:close/>
                  <a:moveTo>
                    <a:pt x="4319" y="8741"/>
                  </a:moveTo>
                  <a:lnTo>
                    <a:pt x="4319" y="8741"/>
                  </a:lnTo>
                  <a:cubicBezTo>
                    <a:pt x="3705" y="9503"/>
                    <a:pt x="3124" y="10294"/>
                    <a:pt x="2570" y="11108"/>
                  </a:cubicBezTo>
                  <a:cubicBezTo>
                    <a:pt x="2495" y="10900"/>
                    <a:pt x="2423" y="10692"/>
                    <a:pt x="2327" y="10479"/>
                  </a:cubicBezTo>
                  <a:cubicBezTo>
                    <a:pt x="2319" y="10458"/>
                    <a:pt x="2313" y="10438"/>
                    <a:pt x="2304" y="10418"/>
                  </a:cubicBezTo>
                  <a:cubicBezTo>
                    <a:pt x="2994" y="9881"/>
                    <a:pt x="3664" y="9318"/>
                    <a:pt x="4319" y="8741"/>
                  </a:cubicBezTo>
                  <a:close/>
                  <a:moveTo>
                    <a:pt x="9577" y="9777"/>
                  </a:moveTo>
                  <a:cubicBezTo>
                    <a:pt x="9118" y="10343"/>
                    <a:pt x="8667" y="10915"/>
                    <a:pt x="8214" y="11483"/>
                  </a:cubicBezTo>
                  <a:cubicBezTo>
                    <a:pt x="8078" y="11339"/>
                    <a:pt x="7925" y="11212"/>
                    <a:pt x="7755" y="11108"/>
                  </a:cubicBezTo>
                  <a:cubicBezTo>
                    <a:pt x="8399" y="10713"/>
                    <a:pt x="8991" y="10251"/>
                    <a:pt x="9577" y="9777"/>
                  </a:cubicBezTo>
                  <a:close/>
                  <a:moveTo>
                    <a:pt x="10353" y="10473"/>
                  </a:moveTo>
                  <a:lnTo>
                    <a:pt x="10353" y="10473"/>
                  </a:lnTo>
                  <a:cubicBezTo>
                    <a:pt x="9903" y="11180"/>
                    <a:pt x="9435" y="11876"/>
                    <a:pt x="8947" y="12560"/>
                  </a:cubicBezTo>
                  <a:cubicBezTo>
                    <a:pt x="8826" y="12355"/>
                    <a:pt x="8705" y="12147"/>
                    <a:pt x="8575" y="11954"/>
                  </a:cubicBezTo>
                  <a:cubicBezTo>
                    <a:pt x="9152" y="11440"/>
                    <a:pt x="9735" y="10938"/>
                    <a:pt x="10353" y="10473"/>
                  </a:cubicBezTo>
                  <a:close/>
                  <a:moveTo>
                    <a:pt x="10633" y="3830"/>
                  </a:moveTo>
                  <a:lnTo>
                    <a:pt x="10633" y="3830"/>
                  </a:lnTo>
                  <a:cubicBezTo>
                    <a:pt x="9484" y="5060"/>
                    <a:pt x="8332" y="6284"/>
                    <a:pt x="7267" y="7595"/>
                  </a:cubicBezTo>
                  <a:cubicBezTo>
                    <a:pt x="7215" y="7661"/>
                    <a:pt x="7212" y="7753"/>
                    <a:pt x="7264" y="7820"/>
                  </a:cubicBezTo>
                  <a:cubicBezTo>
                    <a:pt x="5751" y="9171"/>
                    <a:pt x="4293" y="10571"/>
                    <a:pt x="2934" y="12081"/>
                  </a:cubicBezTo>
                  <a:cubicBezTo>
                    <a:pt x="2885" y="12136"/>
                    <a:pt x="2933" y="12211"/>
                    <a:pt x="2988" y="12211"/>
                  </a:cubicBezTo>
                  <a:cubicBezTo>
                    <a:pt x="3005" y="12211"/>
                    <a:pt x="3022" y="12204"/>
                    <a:pt x="3038" y="12188"/>
                  </a:cubicBezTo>
                  <a:cubicBezTo>
                    <a:pt x="3782" y="11403"/>
                    <a:pt x="4533" y="10623"/>
                    <a:pt x="5301" y="9864"/>
                  </a:cubicBezTo>
                  <a:cubicBezTo>
                    <a:pt x="5999" y="9171"/>
                    <a:pt x="7212" y="8356"/>
                    <a:pt x="7705" y="7745"/>
                  </a:cubicBezTo>
                  <a:lnTo>
                    <a:pt x="7705" y="7745"/>
                  </a:lnTo>
                  <a:cubicBezTo>
                    <a:pt x="6263" y="9543"/>
                    <a:pt x="4606" y="11160"/>
                    <a:pt x="3069" y="12878"/>
                  </a:cubicBezTo>
                  <a:cubicBezTo>
                    <a:pt x="2965" y="12433"/>
                    <a:pt x="2859" y="11994"/>
                    <a:pt x="2723" y="11556"/>
                  </a:cubicBezTo>
                  <a:cubicBezTo>
                    <a:pt x="5353" y="9113"/>
                    <a:pt x="7827" y="6515"/>
                    <a:pt x="10417" y="4029"/>
                  </a:cubicBezTo>
                  <a:cubicBezTo>
                    <a:pt x="10489" y="3963"/>
                    <a:pt x="10564" y="3899"/>
                    <a:pt x="10633" y="3830"/>
                  </a:cubicBezTo>
                  <a:close/>
                  <a:moveTo>
                    <a:pt x="6684" y="9999"/>
                  </a:moveTo>
                  <a:lnTo>
                    <a:pt x="6684" y="9999"/>
                  </a:lnTo>
                  <a:cubicBezTo>
                    <a:pt x="5477" y="11221"/>
                    <a:pt x="4340" y="12505"/>
                    <a:pt x="3309" y="13882"/>
                  </a:cubicBezTo>
                  <a:cubicBezTo>
                    <a:pt x="3260" y="13683"/>
                    <a:pt x="3217" y="13493"/>
                    <a:pt x="3170" y="13299"/>
                  </a:cubicBezTo>
                  <a:cubicBezTo>
                    <a:pt x="3973" y="12497"/>
                    <a:pt x="4781" y="11703"/>
                    <a:pt x="5613" y="10929"/>
                  </a:cubicBezTo>
                  <a:cubicBezTo>
                    <a:pt x="5959" y="10609"/>
                    <a:pt x="6323" y="10303"/>
                    <a:pt x="6684" y="9999"/>
                  </a:cubicBezTo>
                  <a:close/>
                  <a:moveTo>
                    <a:pt x="10867" y="8683"/>
                  </a:moveTo>
                  <a:cubicBezTo>
                    <a:pt x="11947" y="9413"/>
                    <a:pt x="12602" y="10542"/>
                    <a:pt x="12403" y="11885"/>
                  </a:cubicBezTo>
                  <a:cubicBezTo>
                    <a:pt x="12295" y="12613"/>
                    <a:pt x="11454" y="14017"/>
                    <a:pt x="10547" y="14017"/>
                  </a:cubicBezTo>
                  <a:cubicBezTo>
                    <a:pt x="10408" y="14017"/>
                    <a:pt x="10268" y="13984"/>
                    <a:pt x="10128" y="13911"/>
                  </a:cubicBezTo>
                  <a:cubicBezTo>
                    <a:pt x="9730" y="13701"/>
                    <a:pt x="9447" y="13343"/>
                    <a:pt x="9190" y="12950"/>
                  </a:cubicBezTo>
                  <a:cubicBezTo>
                    <a:pt x="9675" y="12396"/>
                    <a:pt x="10189" y="11870"/>
                    <a:pt x="10729" y="11374"/>
                  </a:cubicBezTo>
                  <a:lnTo>
                    <a:pt x="10729" y="11374"/>
                  </a:lnTo>
                  <a:cubicBezTo>
                    <a:pt x="10411" y="11925"/>
                    <a:pt x="10030" y="12433"/>
                    <a:pt x="9623" y="12944"/>
                  </a:cubicBezTo>
                  <a:cubicBezTo>
                    <a:pt x="9505" y="13091"/>
                    <a:pt x="9615" y="13269"/>
                    <a:pt x="9760" y="13269"/>
                  </a:cubicBezTo>
                  <a:cubicBezTo>
                    <a:pt x="9803" y="13269"/>
                    <a:pt x="9850" y="13253"/>
                    <a:pt x="9894" y="13216"/>
                  </a:cubicBezTo>
                  <a:cubicBezTo>
                    <a:pt x="10362" y="12820"/>
                    <a:pt x="10798" y="12393"/>
                    <a:pt x="11237" y="11968"/>
                  </a:cubicBezTo>
                  <a:lnTo>
                    <a:pt x="11237" y="11968"/>
                  </a:lnTo>
                  <a:cubicBezTo>
                    <a:pt x="11026" y="12373"/>
                    <a:pt x="10795" y="12762"/>
                    <a:pt x="10538" y="13140"/>
                  </a:cubicBezTo>
                  <a:cubicBezTo>
                    <a:pt x="10469" y="13295"/>
                    <a:pt x="10583" y="13425"/>
                    <a:pt x="10708" y="13425"/>
                  </a:cubicBezTo>
                  <a:cubicBezTo>
                    <a:pt x="10765" y="13425"/>
                    <a:pt x="10825" y="13398"/>
                    <a:pt x="10870" y="13334"/>
                  </a:cubicBezTo>
                  <a:cubicBezTo>
                    <a:pt x="11058" y="12915"/>
                    <a:pt x="11384" y="12595"/>
                    <a:pt x="11641" y="12222"/>
                  </a:cubicBezTo>
                  <a:cubicBezTo>
                    <a:pt x="11681" y="12162"/>
                    <a:pt x="11664" y="12101"/>
                    <a:pt x="11629" y="12052"/>
                  </a:cubicBezTo>
                  <a:cubicBezTo>
                    <a:pt x="11794" y="11743"/>
                    <a:pt x="11956" y="11431"/>
                    <a:pt x="12129" y="11128"/>
                  </a:cubicBezTo>
                  <a:cubicBezTo>
                    <a:pt x="12215" y="10979"/>
                    <a:pt x="12094" y="10846"/>
                    <a:pt x="11960" y="10846"/>
                  </a:cubicBezTo>
                  <a:cubicBezTo>
                    <a:pt x="11915" y="10846"/>
                    <a:pt x="11869" y="10860"/>
                    <a:pt x="11829" y="10894"/>
                  </a:cubicBezTo>
                  <a:cubicBezTo>
                    <a:pt x="11534" y="11140"/>
                    <a:pt x="11263" y="11408"/>
                    <a:pt x="10988" y="11674"/>
                  </a:cubicBezTo>
                  <a:cubicBezTo>
                    <a:pt x="11196" y="11336"/>
                    <a:pt x="11375" y="10981"/>
                    <a:pt x="11520" y="10609"/>
                  </a:cubicBezTo>
                  <a:cubicBezTo>
                    <a:pt x="11571" y="10468"/>
                    <a:pt x="11454" y="10377"/>
                    <a:pt x="11334" y="10377"/>
                  </a:cubicBezTo>
                  <a:cubicBezTo>
                    <a:pt x="11286" y="10377"/>
                    <a:pt x="11237" y="10392"/>
                    <a:pt x="11199" y="10424"/>
                  </a:cubicBezTo>
                  <a:cubicBezTo>
                    <a:pt x="10890" y="10687"/>
                    <a:pt x="10599" y="10967"/>
                    <a:pt x="10307" y="11247"/>
                  </a:cubicBezTo>
                  <a:cubicBezTo>
                    <a:pt x="10607" y="10790"/>
                    <a:pt x="10905" y="10337"/>
                    <a:pt x="11182" y="9864"/>
                  </a:cubicBezTo>
                  <a:cubicBezTo>
                    <a:pt x="11254" y="9738"/>
                    <a:pt x="11148" y="9580"/>
                    <a:pt x="11019" y="9580"/>
                  </a:cubicBezTo>
                  <a:cubicBezTo>
                    <a:pt x="10988" y="9580"/>
                    <a:pt x="10956" y="9589"/>
                    <a:pt x="10925" y="9610"/>
                  </a:cubicBezTo>
                  <a:cubicBezTo>
                    <a:pt x="10229" y="10063"/>
                    <a:pt x="9588" y="10585"/>
                    <a:pt x="8962" y="11125"/>
                  </a:cubicBezTo>
                  <a:cubicBezTo>
                    <a:pt x="9588" y="10352"/>
                    <a:pt x="10218" y="9581"/>
                    <a:pt x="10833" y="8796"/>
                  </a:cubicBezTo>
                  <a:cubicBezTo>
                    <a:pt x="10856" y="8764"/>
                    <a:pt x="10867" y="8723"/>
                    <a:pt x="10867" y="8683"/>
                  </a:cubicBezTo>
                  <a:close/>
                  <a:moveTo>
                    <a:pt x="5015" y="12629"/>
                  </a:moveTo>
                  <a:lnTo>
                    <a:pt x="5015" y="12629"/>
                  </a:lnTo>
                  <a:cubicBezTo>
                    <a:pt x="4957" y="12716"/>
                    <a:pt x="4897" y="12800"/>
                    <a:pt x="4839" y="12886"/>
                  </a:cubicBezTo>
                  <a:cubicBezTo>
                    <a:pt x="4392" y="13556"/>
                    <a:pt x="3990" y="14258"/>
                    <a:pt x="3595" y="14959"/>
                  </a:cubicBezTo>
                  <a:cubicBezTo>
                    <a:pt x="3523" y="14743"/>
                    <a:pt x="3465" y="14526"/>
                    <a:pt x="3413" y="14315"/>
                  </a:cubicBezTo>
                  <a:cubicBezTo>
                    <a:pt x="3419" y="14310"/>
                    <a:pt x="3424" y="14313"/>
                    <a:pt x="3427" y="14310"/>
                  </a:cubicBezTo>
                  <a:cubicBezTo>
                    <a:pt x="3961" y="13753"/>
                    <a:pt x="4481" y="13184"/>
                    <a:pt x="5015" y="12629"/>
                  </a:cubicBezTo>
                  <a:close/>
                  <a:moveTo>
                    <a:pt x="5870" y="13285"/>
                  </a:moveTo>
                  <a:cubicBezTo>
                    <a:pt x="5344" y="13811"/>
                    <a:pt x="4579" y="14881"/>
                    <a:pt x="3961" y="15629"/>
                  </a:cubicBezTo>
                  <a:cubicBezTo>
                    <a:pt x="3950" y="15646"/>
                    <a:pt x="3941" y="15669"/>
                    <a:pt x="3938" y="15693"/>
                  </a:cubicBezTo>
                  <a:cubicBezTo>
                    <a:pt x="3872" y="15594"/>
                    <a:pt x="3814" y="15493"/>
                    <a:pt x="3765" y="15389"/>
                  </a:cubicBezTo>
                  <a:lnTo>
                    <a:pt x="5870" y="13285"/>
                  </a:lnTo>
                  <a:close/>
                  <a:moveTo>
                    <a:pt x="6280" y="12880"/>
                  </a:moveTo>
                  <a:cubicBezTo>
                    <a:pt x="6336" y="13421"/>
                    <a:pt x="6491" y="14002"/>
                    <a:pt x="6545" y="14443"/>
                  </a:cubicBezTo>
                  <a:cubicBezTo>
                    <a:pt x="6504" y="15465"/>
                    <a:pt x="6056" y="15969"/>
                    <a:pt x="5209" y="15969"/>
                  </a:cubicBezTo>
                  <a:cubicBezTo>
                    <a:pt x="5179" y="15969"/>
                    <a:pt x="5148" y="15968"/>
                    <a:pt x="5116" y="15967"/>
                  </a:cubicBezTo>
                  <a:cubicBezTo>
                    <a:pt x="5512" y="15404"/>
                    <a:pt x="5893" y="14832"/>
                    <a:pt x="6291" y="14272"/>
                  </a:cubicBezTo>
                  <a:cubicBezTo>
                    <a:pt x="6382" y="14146"/>
                    <a:pt x="6253" y="13999"/>
                    <a:pt x="6126" y="13999"/>
                  </a:cubicBezTo>
                  <a:cubicBezTo>
                    <a:pt x="6084" y="13999"/>
                    <a:pt x="6042" y="14015"/>
                    <a:pt x="6008" y="14053"/>
                  </a:cubicBezTo>
                  <a:cubicBezTo>
                    <a:pt x="5705" y="14437"/>
                    <a:pt x="5339" y="14766"/>
                    <a:pt x="4923" y="15023"/>
                  </a:cubicBezTo>
                  <a:lnTo>
                    <a:pt x="4897" y="15043"/>
                  </a:lnTo>
                  <a:cubicBezTo>
                    <a:pt x="4929" y="15005"/>
                    <a:pt x="4960" y="14974"/>
                    <a:pt x="4992" y="14933"/>
                  </a:cubicBezTo>
                  <a:cubicBezTo>
                    <a:pt x="5496" y="14300"/>
                    <a:pt x="5928" y="13611"/>
                    <a:pt x="6280" y="12880"/>
                  </a:cubicBezTo>
                  <a:close/>
                  <a:moveTo>
                    <a:pt x="9420" y="0"/>
                  </a:moveTo>
                  <a:cubicBezTo>
                    <a:pt x="7823" y="0"/>
                    <a:pt x="6529" y="434"/>
                    <a:pt x="6309" y="1979"/>
                  </a:cubicBezTo>
                  <a:cubicBezTo>
                    <a:pt x="6228" y="2063"/>
                    <a:pt x="6150" y="2150"/>
                    <a:pt x="6069" y="2236"/>
                  </a:cubicBezTo>
                  <a:cubicBezTo>
                    <a:pt x="5885" y="2286"/>
                    <a:pt x="5680" y="2307"/>
                    <a:pt x="5460" y="2307"/>
                  </a:cubicBezTo>
                  <a:cubicBezTo>
                    <a:pt x="5359" y="2307"/>
                    <a:pt x="5255" y="2302"/>
                    <a:pt x="5148" y="2294"/>
                  </a:cubicBezTo>
                  <a:cubicBezTo>
                    <a:pt x="5123" y="2248"/>
                    <a:pt x="5077" y="2223"/>
                    <a:pt x="5029" y="2223"/>
                  </a:cubicBezTo>
                  <a:cubicBezTo>
                    <a:pt x="4994" y="2223"/>
                    <a:pt x="4959" y="2237"/>
                    <a:pt x="4931" y="2265"/>
                  </a:cubicBezTo>
                  <a:cubicBezTo>
                    <a:pt x="4926" y="2268"/>
                    <a:pt x="4923" y="2271"/>
                    <a:pt x="4920" y="2274"/>
                  </a:cubicBezTo>
                  <a:cubicBezTo>
                    <a:pt x="4628" y="2242"/>
                    <a:pt x="4337" y="2207"/>
                    <a:pt x="4060" y="2176"/>
                  </a:cubicBezTo>
                  <a:cubicBezTo>
                    <a:pt x="4106" y="2106"/>
                    <a:pt x="4152" y="2031"/>
                    <a:pt x="4204" y="1959"/>
                  </a:cubicBezTo>
                  <a:cubicBezTo>
                    <a:pt x="4265" y="1870"/>
                    <a:pt x="4171" y="1763"/>
                    <a:pt x="4082" y="1763"/>
                  </a:cubicBezTo>
                  <a:cubicBezTo>
                    <a:pt x="4053" y="1763"/>
                    <a:pt x="4024" y="1775"/>
                    <a:pt x="4002" y="1803"/>
                  </a:cubicBezTo>
                  <a:cubicBezTo>
                    <a:pt x="3909" y="1919"/>
                    <a:pt x="3817" y="2034"/>
                    <a:pt x="3725" y="2147"/>
                  </a:cubicBezTo>
                  <a:cubicBezTo>
                    <a:pt x="3644" y="2143"/>
                    <a:pt x="3566" y="2140"/>
                    <a:pt x="3491" y="2140"/>
                  </a:cubicBezTo>
                  <a:cubicBezTo>
                    <a:pt x="3350" y="2140"/>
                    <a:pt x="3220" y="2149"/>
                    <a:pt x="3107" y="2176"/>
                  </a:cubicBezTo>
                  <a:cubicBezTo>
                    <a:pt x="1981" y="2435"/>
                    <a:pt x="1326" y="3619"/>
                    <a:pt x="907" y="4566"/>
                  </a:cubicBezTo>
                  <a:cubicBezTo>
                    <a:pt x="0" y="6625"/>
                    <a:pt x="1025" y="8466"/>
                    <a:pt x="1886" y="10334"/>
                  </a:cubicBezTo>
                  <a:cubicBezTo>
                    <a:pt x="1842" y="10424"/>
                    <a:pt x="1900" y="10522"/>
                    <a:pt x="1987" y="10562"/>
                  </a:cubicBezTo>
                  <a:cubicBezTo>
                    <a:pt x="2120" y="10854"/>
                    <a:pt x="2244" y="11148"/>
                    <a:pt x="2353" y="11446"/>
                  </a:cubicBezTo>
                  <a:cubicBezTo>
                    <a:pt x="2319" y="11521"/>
                    <a:pt x="2350" y="11610"/>
                    <a:pt x="2426" y="11648"/>
                  </a:cubicBezTo>
                  <a:cubicBezTo>
                    <a:pt x="2564" y="12029"/>
                    <a:pt x="2668" y="12422"/>
                    <a:pt x="2737" y="12823"/>
                  </a:cubicBezTo>
                  <a:cubicBezTo>
                    <a:pt x="2755" y="12936"/>
                    <a:pt x="2775" y="13057"/>
                    <a:pt x="2795" y="13184"/>
                  </a:cubicBezTo>
                  <a:cubicBezTo>
                    <a:pt x="2766" y="13213"/>
                    <a:pt x="2737" y="13242"/>
                    <a:pt x="2711" y="13273"/>
                  </a:cubicBezTo>
                  <a:cubicBezTo>
                    <a:pt x="2611" y="13384"/>
                    <a:pt x="2693" y="13554"/>
                    <a:pt x="2836" y="13554"/>
                  </a:cubicBezTo>
                  <a:cubicBezTo>
                    <a:pt x="2841" y="13554"/>
                    <a:pt x="2847" y="13554"/>
                    <a:pt x="2853" y="13553"/>
                  </a:cubicBezTo>
                  <a:cubicBezTo>
                    <a:pt x="3075" y="14902"/>
                    <a:pt x="3497" y="16625"/>
                    <a:pt x="4966" y="16709"/>
                  </a:cubicBezTo>
                  <a:cubicBezTo>
                    <a:pt x="4982" y="16710"/>
                    <a:pt x="4998" y="16710"/>
                    <a:pt x="5014" y="16710"/>
                  </a:cubicBezTo>
                  <a:cubicBezTo>
                    <a:pt x="5713" y="16710"/>
                    <a:pt x="6378" y="15921"/>
                    <a:pt x="6747" y="15439"/>
                  </a:cubicBezTo>
                  <a:cubicBezTo>
                    <a:pt x="7865" y="13969"/>
                    <a:pt x="5209" y="12269"/>
                    <a:pt x="7449" y="10883"/>
                  </a:cubicBezTo>
                  <a:lnTo>
                    <a:pt x="7449" y="10883"/>
                  </a:lnTo>
                  <a:lnTo>
                    <a:pt x="7432" y="10906"/>
                  </a:lnTo>
                  <a:cubicBezTo>
                    <a:pt x="7420" y="10920"/>
                    <a:pt x="7423" y="10935"/>
                    <a:pt x="7417" y="10949"/>
                  </a:cubicBezTo>
                  <a:cubicBezTo>
                    <a:pt x="7299" y="10949"/>
                    <a:pt x="7235" y="11111"/>
                    <a:pt x="7316" y="11203"/>
                  </a:cubicBezTo>
                  <a:cubicBezTo>
                    <a:pt x="7518" y="11428"/>
                    <a:pt x="7700" y="11662"/>
                    <a:pt x="7891" y="11893"/>
                  </a:cubicBezTo>
                  <a:cubicBezTo>
                    <a:pt x="7738" y="12090"/>
                    <a:pt x="7579" y="12277"/>
                    <a:pt x="7429" y="12474"/>
                  </a:cubicBezTo>
                  <a:lnTo>
                    <a:pt x="7426" y="12476"/>
                  </a:lnTo>
                  <a:cubicBezTo>
                    <a:pt x="7417" y="12488"/>
                    <a:pt x="7406" y="12500"/>
                    <a:pt x="7397" y="12511"/>
                  </a:cubicBezTo>
                  <a:cubicBezTo>
                    <a:pt x="7296" y="12645"/>
                    <a:pt x="7431" y="12780"/>
                    <a:pt x="7566" y="12780"/>
                  </a:cubicBezTo>
                  <a:cubicBezTo>
                    <a:pt x="7608" y="12780"/>
                    <a:pt x="7651" y="12767"/>
                    <a:pt x="7686" y="12736"/>
                  </a:cubicBezTo>
                  <a:cubicBezTo>
                    <a:pt x="7862" y="12583"/>
                    <a:pt x="8032" y="12430"/>
                    <a:pt x="8205" y="12277"/>
                  </a:cubicBezTo>
                  <a:cubicBezTo>
                    <a:pt x="8373" y="12485"/>
                    <a:pt x="8543" y="12693"/>
                    <a:pt x="8708" y="12904"/>
                  </a:cubicBezTo>
                  <a:cubicBezTo>
                    <a:pt x="8690" y="12930"/>
                    <a:pt x="8673" y="12956"/>
                    <a:pt x="8653" y="12982"/>
                  </a:cubicBezTo>
                  <a:cubicBezTo>
                    <a:pt x="8559" y="13114"/>
                    <a:pt x="8696" y="13270"/>
                    <a:pt x="8829" y="13270"/>
                  </a:cubicBezTo>
                  <a:cubicBezTo>
                    <a:pt x="8873" y="13270"/>
                    <a:pt x="8916" y="13253"/>
                    <a:pt x="8950" y="13213"/>
                  </a:cubicBezTo>
                  <a:cubicBezTo>
                    <a:pt x="9080" y="13377"/>
                    <a:pt x="9207" y="13545"/>
                    <a:pt x="9343" y="13709"/>
                  </a:cubicBezTo>
                  <a:cubicBezTo>
                    <a:pt x="9685" y="14124"/>
                    <a:pt x="10090" y="14388"/>
                    <a:pt x="10549" y="14388"/>
                  </a:cubicBezTo>
                  <a:cubicBezTo>
                    <a:pt x="10745" y="14388"/>
                    <a:pt x="10950" y="14340"/>
                    <a:pt x="11165" y="14235"/>
                  </a:cubicBezTo>
                  <a:cubicBezTo>
                    <a:pt x="12227" y="13709"/>
                    <a:pt x="12836" y="12349"/>
                    <a:pt x="12801" y="11226"/>
                  </a:cubicBezTo>
                  <a:cubicBezTo>
                    <a:pt x="12761" y="9959"/>
                    <a:pt x="11834" y="8925"/>
                    <a:pt x="10755" y="8388"/>
                  </a:cubicBezTo>
                  <a:cubicBezTo>
                    <a:pt x="10740" y="8381"/>
                    <a:pt x="10726" y="8378"/>
                    <a:pt x="10712" y="8378"/>
                  </a:cubicBezTo>
                  <a:cubicBezTo>
                    <a:pt x="10650" y="8378"/>
                    <a:pt x="10600" y="8443"/>
                    <a:pt x="10633" y="8507"/>
                  </a:cubicBezTo>
                  <a:cubicBezTo>
                    <a:pt x="10630" y="8510"/>
                    <a:pt x="10627" y="8510"/>
                    <a:pt x="10623" y="8510"/>
                  </a:cubicBezTo>
                  <a:cubicBezTo>
                    <a:pt x="10620" y="8510"/>
                    <a:pt x="10616" y="8510"/>
                    <a:pt x="10613" y="8513"/>
                  </a:cubicBezTo>
                  <a:cubicBezTo>
                    <a:pt x="9860" y="9067"/>
                    <a:pt x="9152" y="9682"/>
                    <a:pt x="8402" y="10239"/>
                  </a:cubicBezTo>
                  <a:cubicBezTo>
                    <a:pt x="8866" y="9650"/>
                    <a:pt x="9320" y="9055"/>
                    <a:pt x="9735" y="8432"/>
                  </a:cubicBezTo>
                  <a:cubicBezTo>
                    <a:pt x="9812" y="8314"/>
                    <a:pt x="9706" y="8209"/>
                    <a:pt x="9595" y="8209"/>
                  </a:cubicBezTo>
                  <a:cubicBezTo>
                    <a:pt x="9560" y="8209"/>
                    <a:pt x="9524" y="8220"/>
                    <a:pt x="9493" y="8244"/>
                  </a:cubicBezTo>
                  <a:cubicBezTo>
                    <a:pt x="9239" y="8452"/>
                    <a:pt x="6623" y="10487"/>
                    <a:pt x="7218" y="10756"/>
                  </a:cubicBezTo>
                  <a:cubicBezTo>
                    <a:pt x="7223" y="10758"/>
                    <a:pt x="7227" y="10759"/>
                    <a:pt x="7232" y="10759"/>
                  </a:cubicBezTo>
                  <a:lnTo>
                    <a:pt x="7232" y="10759"/>
                  </a:lnTo>
                  <a:cubicBezTo>
                    <a:pt x="6631" y="11102"/>
                    <a:pt x="6384" y="11495"/>
                    <a:pt x="6277" y="12283"/>
                  </a:cubicBezTo>
                  <a:cubicBezTo>
                    <a:pt x="6265" y="12413"/>
                    <a:pt x="6262" y="12543"/>
                    <a:pt x="6274" y="12676"/>
                  </a:cubicBezTo>
                  <a:cubicBezTo>
                    <a:pt x="6239" y="12622"/>
                    <a:pt x="6184" y="12584"/>
                    <a:pt x="6125" y="12584"/>
                  </a:cubicBezTo>
                  <a:cubicBezTo>
                    <a:pt x="6087" y="12584"/>
                    <a:pt x="6046" y="12600"/>
                    <a:pt x="6008" y="12638"/>
                  </a:cubicBezTo>
                  <a:cubicBezTo>
                    <a:pt x="5351" y="13295"/>
                    <a:pt x="4398" y="14274"/>
                    <a:pt x="4113" y="14778"/>
                  </a:cubicBezTo>
                  <a:lnTo>
                    <a:pt x="4113" y="14778"/>
                  </a:lnTo>
                  <a:cubicBezTo>
                    <a:pt x="4768" y="13618"/>
                    <a:pt x="5507" y="12513"/>
                    <a:pt x="6294" y="11440"/>
                  </a:cubicBezTo>
                  <a:cubicBezTo>
                    <a:pt x="6393" y="11304"/>
                    <a:pt x="6261" y="11181"/>
                    <a:pt x="6128" y="11181"/>
                  </a:cubicBezTo>
                  <a:cubicBezTo>
                    <a:pt x="6086" y="11181"/>
                    <a:pt x="6044" y="11193"/>
                    <a:pt x="6008" y="11221"/>
                  </a:cubicBezTo>
                  <a:cubicBezTo>
                    <a:pt x="5959" y="11255"/>
                    <a:pt x="5922" y="11299"/>
                    <a:pt x="5876" y="11336"/>
                  </a:cubicBezTo>
                  <a:cubicBezTo>
                    <a:pt x="6900" y="10230"/>
                    <a:pt x="7995" y="9188"/>
                    <a:pt x="9095" y="8163"/>
                  </a:cubicBezTo>
                  <a:cubicBezTo>
                    <a:pt x="9214" y="8054"/>
                    <a:pt x="9104" y="7861"/>
                    <a:pt x="8970" y="7861"/>
                  </a:cubicBezTo>
                  <a:cubicBezTo>
                    <a:pt x="8942" y="7861"/>
                    <a:pt x="8912" y="7869"/>
                    <a:pt x="8884" y="7889"/>
                  </a:cubicBezTo>
                  <a:cubicBezTo>
                    <a:pt x="7902" y="8565"/>
                    <a:pt x="6978" y="9304"/>
                    <a:pt x="6086" y="10080"/>
                  </a:cubicBezTo>
                  <a:cubicBezTo>
                    <a:pt x="6106" y="10057"/>
                    <a:pt x="6130" y="10037"/>
                    <a:pt x="6150" y="10014"/>
                  </a:cubicBezTo>
                  <a:cubicBezTo>
                    <a:pt x="7082" y="9006"/>
                    <a:pt x="7966" y="7955"/>
                    <a:pt x="8791" y="6861"/>
                  </a:cubicBezTo>
                  <a:cubicBezTo>
                    <a:pt x="8866" y="6760"/>
                    <a:pt x="8789" y="6671"/>
                    <a:pt x="8690" y="6645"/>
                  </a:cubicBezTo>
                  <a:cubicBezTo>
                    <a:pt x="9045" y="6284"/>
                    <a:pt x="9406" y="5923"/>
                    <a:pt x="9773" y="5577"/>
                  </a:cubicBezTo>
                  <a:lnTo>
                    <a:pt x="9773" y="5577"/>
                  </a:lnTo>
                  <a:cubicBezTo>
                    <a:pt x="9022" y="6342"/>
                    <a:pt x="8866" y="7219"/>
                    <a:pt x="10411" y="8158"/>
                  </a:cubicBezTo>
                  <a:cubicBezTo>
                    <a:pt x="10435" y="8172"/>
                    <a:pt x="10460" y="8178"/>
                    <a:pt x="10484" y="8178"/>
                  </a:cubicBezTo>
                  <a:cubicBezTo>
                    <a:pt x="10602" y="8178"/>
                    <a:pt x="10699" y="8020"/>
                    <a:pt x="10593" y="7927"/>
                  </a:cubicBezTo>
                  <a:cubicBezTo>
                    <a:pt x="9646" y="7075"/>
                    <a:pt x="9164" y="6327"/>
                    <a:pt x="10359" y="5444"/>
                  </a:cubicBezTo>
                  <a:cubicBezTo>
                    <a:pt x="11136" y="4872"/>
                    <a:pt x="12054" y="4474"/>
                    <a:pt x="12900" y="4018"/>
                  </a:cubicBezTo>
                  <a:cubicBezTo>
                    <a:pt x="14158" y="3333"/>
                    <a:pt x="15706" y="2412"/>
                    <a:pt x="15712" y="801"/>
                  </a:cubicBezTo>
                  <a:cubicBezTo>
                    <a:pt x="15712" y="711"/>
                    <a:pt x="15636" y="613"/>
                    <a:pt x="15542" y="613"/>
                  </a:cubicBezTo>
                  <a:cubicBezTo>
                    <a:pt x="15537" y="613"/>
                    <a:pt x="15532" y="613"/>
                    <a:pt x="15527" y="614"/>
                  </a:cubicBezTo>
                  <a:cubicBezTo>
                    <a:pt x="15412" y="627"/>
                    <a:pt x="15286" y="633"/>
                    <a:pt x="15151" y="633"/>
                  </a:cubicBezTo>
                  <a:cubicBezTo>
                    <a:pt x="13883" y="633"/>
                    <a:pt x="11786" y="107"/>
                    <a:pt x="9946" y="13"/>
                  </a:cubicBezTo>
                  <a:lnTo>
                    <a:pt x="9917" y="13"/>
                  </a:lnTo>
                  <a:cubicBezTo>
                    <a:pt x="9749" y="5"/>
                    <a:pt x="9583" y="0"/>
                    <a:pt x="9420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6602;p57">
              <a:extLst>
                <a:ext uri="{FF2B5EF4-FFF2-40B4-BE49-F238E27FC236}">
                  <a16:creationId xmlns:a16="http://schemas.microsoft.com/office/drawing/2014/main" id="{433E037E-00D8-4138-8FA1-E17A634D7C01}"/>
                </a:ext>
              </a:extLst>
            </p:cNvPr>
            <p:cNvSpPr/>
            <p:nvPr/>
          </p:nvSpPr>
          <p:spPr>
            <a:xfrm>
              <a:off x="4492625" y="804475"/>
              <a:ext cx="446125" cy="296800"/>
            </a:xfrm>
            <a:custGeom>
              <a:avLst/>
              <a:gdLst/>
              <a:ahLst/>
              <a:cxnLst/>
              <a:rect l="l" t="t" r="r" b="b"/>
              <a:pathLst>
                <a:path w="17845" h="11872" extrusionOk="0">
                  <a:moveTo>
                    <a:pt x="11999" y="965"/>
                  </a:moveTo>
                  <a:lnTo>
                    <a:pt x="11999" y="965"/>
                  </a:lnTo>
                  <a:cubicBezTo>
                    <a:pt x="11996" y="971"/>
                    <a:pt x="11990" y="977"/>
                    <a:pt x="11987" y="983"/>
                  </a:cubicBezTo>
                  <a:cubicBezTo>
                    <a:pt x="11456" y="1445"/>
                    <a:pt x="10942" y="1915"/>
                    <a:pt x="10440" y="2406"/>
                  </a:cubicBezTo>
                  <a:cubicBezTo>
                    <a:pt x="10206" y="2637"/>
                    <a:pt x="9984" y="2885"/>
                    <a:pt x="9779" y="3145"/>
                  </a:cubicBezTo>
                  <a:cubicBezTo>
                    <a:pt x="10197" y="2562"/>
                    <a:pt x="10656" y="2008"/>
                    <a:pt x="11153" y="1485"/>
                  </a:cubicBezTo>
                  <a:cubicBezTo>
                    <a:pt x="11456" y="1167"/>
                    <a:pt x="11742" y="1009"/>
                    <a:pt x="11999" y="965"/>
                  </a:cubicBezTo>
                  <a:close/>
                  <a:moveTo>
                    <a:pt x="14773" y="4565"/>
                  </a:moveTo>
                  <a:lnTo>
                    <a:pt x="14773" y="4565"/>
                  </a:lnTo>
                  <a:cubicBezTo>
                    <a:pt x="14383" y="4892"/>
                    <a:pt x="13997" y="5215"/>
                    <a:pt x="13601" y="5533"/>
                  </a:cubicBezTo>
                  <a:cubicBezTo>
                    <a:pt x="13601" y="5530"/>
                    <a:pt x="13607" y="5527"/>
                    <a:pt x="13607" y="5524"/>
                  </a:cubicBezTo>
                  <a:cubicBezTo>
                    <a:pt x="13589" y="5371"/>
                    <a:pt x="13595" y="5085"/>
                    <a:pt x="13607" y="4733"/>
                  </a:cubicBezTo>
                  <a:cubicBezTo>
                    <a:pt x="13722" y="4783"/>
                    <a:pt x="13835" y="4811"/>
                    <a:pt x="13959" y="4811"/>
                  </a:cubicBezTo>
                  <a:cubicBezTo>
                    <a:pt x="14079" y="4811"/>
                    <a:pt x="14209" y="4785"/>
                    <a:pt x="14360" y="4727"/>
                  </a:cubicBezTo>
                  <a:cubicBezTo>
                    <a:pt x="14508" y="4669"/>
                    <a:pt x="14640" y="4617"/>
                    <a:pt x="14773" y="4565"/>
                  </a:cubicBezTo>
                  <a:close/>
                  <a:moveTo>
                    <a:pt x="12143" y="2265"/>
                  </a:moveTo>
                  <a:cubicBezTo>
                    <a:pt x="11430" y="3318"/>
                    <a:pt x="10544" y="4254"/>
                    <a:pt x="9605" y="5128"/>
                  </a:cubicBezTo>
                  <a:cubicBezTo>
                    <a:pt x="9565" y="5166"/>
                    <a:pt x="9522" y="5203"/>
                    <a:pt x="9478" y="5244"/>
                  </a:cubicBezTo>
                  <a:cubicBezTo>
                    <a:pt x="9187" y="5515"/>
                    <a:pt x="8892" y="5781"/>
                    <a:pt x="8595" y="6041"/>
                  </a:cubicBezTo>
                  <a:cubicBezTo>
                    <a:pt x="8606" y="5642"/>
                    <a:pt x="8682" y="5250"/>
                    <a:pt x="8823" y="4877"/>
                  </a:cubicBezTo>
                  <a:lnTo>
                    <a:pt x="8826" y="4877"/>
                  </a:lnTo>
                  <a:cubicBezTo>
                    <a:pt x="8853" y="4903"/>
                    <a:pt x="8889" y="4916"/>
                    <a:pt x="8925" y="4916"/>
                  </a:cubicBezTo>
                  <a:cubicBezTo>
                    <a:pt x="8953" y="4916"/>
                    <a:pt x="8981" y="4908"/>
                    <a:pt x="9005" y="4892"/>
                  </a:cubicBezTo>
                  <a:cubicBezTo>
                    <a:pt x="10079" y="4150"/>
                    <a:pt x="11488" y="3232"/>
                    <a:pt x="12143" y="2265"/>
                  </a:cubicBezTo>
                  <a:close/>
                  <a:moveTo>
                    <a:pt x="12455" y="1014"/>
                  </a:moveTo>
                  <a:cubicBezTo>
                    <a:pt x="13029" y="1254"/>
                    <a:pt x="13387" y="2132"/>
                    <a:pt x="13367" y="3004"/>
                  </a:cubicBezTo>
                  <a:cubicBezTo>
                    <a:pt x="13356" y="3422"/>
                    <a:pt x="13318" y="3838"/>
                    <a:pt x="13292" y="4254"/>
                  </a:cubicBezTo>
                  <a:cubicBezTo>
                    <a:pt x="13272" y="4259"/>
                    <a:pt x="13255" y="4254"/>
                    <a:pt x="13231" y="4265"/>
                  </a:cubicBezTo>
                  <a:cubicBezTo>
                    <a:pt x="12305" y="4915"/>
                    <a:pt x="11381" y="5567"/>
                    <a:pt x="10486" y="6260"/>
                  </a:cubicBezTo>
                  <a:lnTo>
                    <a:pt x="10486" y="6257"/>
                  </a:lnTo>
                  <a:cubicBezTo>
                    <a:pt x="10324" y="6384"/>
                    <a:pt x="10165" y="6517"/>
                    <a:pt x="10004" y="6644"/>
                  </a:cubicBezTo>
                  <a:cubicBezTo>
                    <a:pt x="11101" y="5437"/>
                    <a:pt x="12131" y="4176"/>
                    <a:pt x="13003" y="2781"/>
                  </a:cubicBezTo>
                  <a:cubicBezTo>
                    <a:pt x="13073" y="2667"/>
                    <a:pt x="12968" y="2517"/>
                    <a:pt x="12850" y="2517"/>
                  </a:cubicBezTo>
                  <a:cubicBezTo>
                    <a:pt x="12822" y="2517"/>
                    <a:pt x="12794" y="2525"/>
                    <a:pt x="12767" y="2545"/>
                  </a:cubicBezTo>
                  <a:cubicBezTo>
                    <a:pt x="12414" y="2799"/>
                    <a:pt x="12065" y="3061"/>
                    <a:pt x="11719" y="3327"/>
                  </a:cubicBezTo>
                  <a:cubicBezTo>
                    <a:pt x="12120" y="2851"/>
                    <a:pt x="12495" y="2351"/>
                    <a:pt x="12847" y="1837"/>
                  </a:cubicBezTo>
                  <a:cubicBezTo>
                    <a:pt x="12935" y="1707"/>
                    <a:pt x="12815" y="1583"/>
                    <a:pt x="12690" y="1583"/>
                  </a:cubicBezTo>
                  <a:cubicBezTo>
                    <a:pt x="12649" y="1583"/>
                    <a:pt x="12608" y="1596"/>
                    <a:pt x="12573" y="1626"/>
                  </a:cubicBezTo>
                  <a:cubicBezTo>
                    <a:pt x="12135" y="2007"/>
                    <a:pt x="9835" y="4153"/>
                    <a:pt x="9557" y="4153"/>
                  </a:cubicBezTo>
                  <a:cubicBezTo>
                    <a:pt x="9458" y="4153"/>
                    <a:pt x="9618" y="3879"/>
                    <a:pt x="10212" y="3154"/>
                  </a:cubicBezTo>
                  <a:cubicBezTo>
                    <a:pt x="10861" y="2360"/>
                    <a:pt x="11664" y="1684"/>
                    <a:pt x="12455" y="1014"/>
                  </a:cubicBezTo>
                  <a:close/>
                  <a:moveTo>
                    <a:pt x="3179" y="4756"/>
                  </a:moveTo>
                  <a:cubicBezTo>
                    <a:pt x="3808" y="4756"/>
                    <a:pt x="4411" y="4956"/>
                    <a:pt x="5015" y="5215"/>
                  </a:cubicBezTo>
                  <a:cubicBezTo>
                    <a:pt x="5003" y="5212"/>
                    <a:pt x="4991" y="5211"/>
                    <a:pt x="4978" y="5211"/>
                  </a:cubicBezTo>
                  <a:cubicBezTo>
                    <a:pt x="4949" y="5211"/>
                    <a:pt x="4921" y="5218"/>
                    <a:pt x="4897" y="5232"/>
                  </a:cubicBezTo>
                  <a:cubicBezTo>
                    <a:pt x="4065" y="5689"/>
                    <a:pt x="3300" y="6211"/>
                    <a:pt x="2547" y="6765"/>
                  </a:cubicBezTo>
                  <a:cubicBezTo>
                    <a:pt x="2682" y="6612"/>
                    <a:pt x="2818" y="6459"/>
                    <a:pt x="2951" y="6303"/>
                  </a:cubicBezTo>
                  <a:cubicBezTo>
                    <a:pt x="3343" y="5853"/>
                    <a:pt x="3505" y="5613"/>
                    <a:pt x="3852" y="5137"/>
                  </a:cubicBezTo>
                  <a:cubicBezTo>
                    <a:pt x="3930" y="5027"/>
                    <a:pt x="3821" y="4913"/>
                    <a:pt x="3711" y="4913"/>
                  </a:cubicBezTo>
                  <a:cubicBezTo>
                    <a:pt x="3688" y="4913"/>
                    <a:pt x="3665" y="4918"/>
                    <a:pt x="3644" y="4929"/>
                  </a:cubicBezTo>
                  <a:cubicBezTo>
                    <a:pt x="3159" y="5178"/>
                    <a:pt x="2827" y="5333"/>
                    <a:pt x="2394" y="5683"/>
                  </a:cubicBezTo>
                  <a:cubicBezTo>
                    <a:pt x="2070" y="5944"/>
                    <a:pt x="1922" y="6047"/>
                    <a:pt x="1888" y="6047"/>
                  </a:cubicBezTo>
                  <a:cubicBezTo>
                    <a:pt x="1786" y="6047"/>
                    <a:pt x="2654" y="5164"/>
                    <a:pt x="2893" y="4811"/>
                  </a:cubicBezTo>
                  <a:lnTo>
                    <a:pt x="2893" y="4814"/>
                  </a:lnTo>
                  <a:cubicBezTo>
                    <a:pt x="2902" y="4799"/>
                    <a:pt x="2905" y="4782"/>
                    <a:pt x="2905" y="4768"/>
                  </a:cubicBezTo>
                  <a:lnTo>
                    <a:pt x="2916" y="4768"/>
                  </a:lnTo>
                  <a:cubicBezTo>
                    <a:pt x="3004" y="4759"/>
                    <a:pt x="3092" y="4756"/>
                    <a:pt x="3179" y="4756"/>
                  </a:cubicBezTo>
                  <a:close/>
                  <a:moveTo>
                    <a:pt x="16751" y="4147"/>
                  </a:moveTo>
                  <a:cubicBezTo>
                    <a:pt x="17651" y="4147"/>
                    <a:pt x="17244" y="4378"/>
                    <a:pt x="16800" y="4909"/>
                  </a:cubicBezTo>
                  <a:cubicBezTo>
                    <a:pt x="16615" y="5131"/>
                    <a:pt x="16439" y="5359"/>
                    <a:pt x="16274" y="5596"/>
                  </a:cubicBezTo>
                  <a:cubicBezTo>
                    <a:pt x="15659" y="6046"/>
                    <a:pt x="15073" y="6529"/>
                    <a:pt x="14505" y="7025"/>
                  </a:cubicBezTo>
                  <a:cubicBezTo>
                    <a:pt x="15192" y="6214"/>
                    <a:pt x="15862" y="5391"/>
                    <a:pt x="16488" y="4528"/>
                  </a:cubicBezTo>
                  <a:cubicBezTo>
                    <a:pt x="16593" y="4383"/>
                    <a:pt x="16452" y="4242"/>
                    <a:pt x="16308" y="4242"/>
                  </a:cubicBezTo>
                  <a:cubicBezTo>
                    <a:pt x="16263" y="4242"/>
                    <a:pt x="16217" y="4256"/>
                    <a:pt x="16179" y="4288"/>
                  </a:cubicBezTo>
                  <a:cubicBezTo>
                    <a:pt x="15685" y="4716"/>
                    <a:pt x="15212" y="5157"/>
                    <a:pt x="14724" y="5590"/>
                  </a:cubicBezTo>
                  <a:cubicBezTo>
                    <a:pt x="15128" y="5154"/>
                    <a:pt x="15506" y="4698"/>
                    <a:pt x="15879" y="4233"/>
                  </a:cubicBezTo>
                  <a:cubicBezTo>
                    <a:pt x="16168" y="4176"/>
                    <a:pt x="16459" y="4147"/>
                    <a:pt x="16751" y="4147"/>
                  </a:cubicBezTo>
                  <a:close/>
                  <a:moveTo>
                    <a:pt x="2376" y="4834"/>
                  </a:moveTo>
                  <a:lnTo>
                    <a:pt x="2376" y="4834"/>
                  </a:lnTo>
                  <a:cubicBezTo>
                    <a:pt x="2096" y="5024"/>
                    <a:pt x="1727" y="5279"/>
                    <a:pt x="1548" y="5408"/>
                  </a:cubicBezTo>
                  <a:cubicBezTo>
                    <a:pt x="1575" y="5371"/>
                    <a:pt x="1561" y="5309"/>
                    <a:pt x="1517" y="5309"/>
                  </a:cubicBezTo>
                  <a:cubicBezTo>
                    <a:pt x="1511" y="5309"/>
                    <a:pt x="1504" y="5310"/>
                    <a:pt x="1496" y="5313"/>
                  </a:cubicBezTo>
                  <a:cubicBezTo>
                    <a:pt x="1360" y="5377"/>
                    <a:pt x="1222" y="5429"/>
                    <a:pt x="1077" y="5469"/>
                  </a:cubicBezTo>
                  <a:cubicBezTo>
                    <a:pt x="1011" y="5486"/>
                    <a:pt x="979" y="5564"/>
                    <a:pt x="1014" y="5622"/>
                  </a:cubicBezTo>
                  <a:lnTo>
                    <a:pt x="1094" y="5746"/>
                  </a:lnTo>
                  <a:cubicBezTo>
                    <a:pt x="1116" y="5785"/>
                    <a:pt x="1156" y="5807"/>
                    <a:pt x="1198" y="5807"/>
                  </a:cubicBezTo>
                  <a:cubicBezTo>
                    <a:pt x="1219" y="5807"/>
                    <a:pt x="1240" y="5801"/>
                    <a:pt x="1259" y="5790"/>
                  </a:cubicBezTo>
                  <a:cubicBezTo>
                    <a:pt x="1770" y="5466"/>
                    <a:pt x="2034" y="5326"/>
                    <a:pt x="2130" y="5326"/>
                  </a:cubicBezTo>
                  <a:cubicBezTo>
                    <a:pt x="2315" y="5326"/>
                    <a:pt x="1878" y="5843"/>
                    <a:pt x="1386" y="6557"/>
                  </a:cubicBezTo>
                  <a:cubicBezTo>
                    <a:pt x="1312" y="6666"/>
                    <a:pt x="1414" y="6775"/>
                    <a:pt x="1519" y="6775"/>
                  </a:cubicBezTo>
                  <a:cubicBezTo>
                    <a:pt x="1553" y="6775"/>
                    <a:pt x="1588" y="6764"/>
                    <a:pt x="1617" y="6736"/>
                  </a:cubicBezTo>
                  <a:cubicBezTo>
                    <a:pt x="1910" y="6464"/>
                    <a:pt x="2992" y="5467"/>
                    <a:pt x="3137" y="5467"/>
                  </a:cubicBezTo>
                  <a:cubicBezTo>
                    <a:pt x="3196" y="5467"/>
                    <a:pt x="3100" y="5633"/>
                    <a:pt x="2731" y="6081"/>
                  </a:cubicBezTo>
                  <a:cubicBezTo>
                    <a:pt x="2399" y="6485"/>
                    <a:pt x="2047" y="6875"/>
                    <a:pt x="1698" y="7268"/>
                  </a:cubicBezTo>
                  <a:cubicBezTo>
                    <a:pt x="1525" y="7040"/>
                    <a:pt x="1340" y="6820"/>
                    <a:pt x="1138" y="6601"/>
                  </a:cubicBezTo>
                  <a:cubicBezTo>
                    <a:pt x="119" y="5486"/>
                    <a:pt x="1314" y="5016"/>
                    <a:pt x="2376" y="4834"/>
                  </a:cubicBezTo>
                  <a:close/>
                  <a:moveTo>
                    <a:pt x="13272" y="4776"/>
                  </a:moveTo>
                  <a:lnTo>
                    <a:pt x="13272" y="4776"/>
                  </a:lnTo>
                  <a:cubicBezTo>
                    <a:pt x="13260" y="5024"/>
                    <a:pt x="13269" y="5273"/>
                    <a:pt x="13292" y="5521"/>
                  </a:cubicBezTo>
                  <a:cubicBezTo>
                    <a:pt x="13304" y="5599"/>
                    <a:pt x="13367" y="5660"/>
                    <a:pt x="13442" y="5663"/>
                  </a:cubicBezTo>
                  <a:cubicBezTo>
                    <a:pt x="12440" y="6474"/>
                    <a:pt x="11442" y="7288"/>
                    <a:pt x="10443" y="8105"/>
                  </a:cubicBezTo>
                  <a:cubicBezTo>
                    <a:pt x="10564" y="7963"/>
                    <a:pt x="10682" y="7819"/>
                    <a:pt x="10803" y="7678"/>
                  </a:cubicBezTo>
                  <a:cubicBezTo>
                    <a:pt x="11632" y="6716"/>
                    <a:pt x="12461" y="5755"/>
                    <a:pt x="13272" y="4776"/>
                  </a:cubicBezTo>
                  <a:close/>
                  <a:moveTo>
                    <a:pt x="4357" y="5902"/>
                  </a:moveTo>
                  <a:cubicBezTo>
                    <a:pt x="3719" y="6716"/>
                    <a:pt x="2971" y="7444"/>
                    <a:pt x="2316" y="8252"/>
                  </a:cubicBezTo>
                  <a:cubicBezTo>
                    <a:pt x="2284" y="8189"/>
                    <a:pt x="2249" y="8119"/>
                    <a:pt x="2218" y="8059"/>
                  </a:cubicBezTo>
                  <a:cubicBezTo>
                    <a:pt x="2137" y="7914"/>
                    <a:pt x="2044" y="7787"/>
                    <a:pt x="1955" y="7655"/>
                  </a:cubicBezTo>
                  <a:cubicBezTo>
                    <a:pt x="2729" y="7141"/>
                    <a:pt x="3953" y="6416"/>
                    <a:pt x="4357" y="5902"/>
                  </a:cubicBezTo>
                  <a:close/>
                  <a:moveTo>
                    <a:pt x="5032" y="6936"/>
                  </a:moveTo>
                  <a:cubicBezTo>
                    <a:pt x="4354" y="7325"/>
                    <a:pt x="3531" y="8613"/>
                    <a:pt x="2939" y="9439"/>
                  </a:cubicBezTo>
                  <a:cubicBezTo>
                    <a:pt x="2780" y="9159"/>
                    <a:pt x="2633" y="8873"/>
                    <a:pt x="2492" y="8593"/>
                  </a:cubicBezTo>
                  <a:lnTo>
                    <a:pt x="2492" y="8590"/>
                  </a:lnTo>
                  <a:cubicBezTo>
                    <a:pt x="3320" y="8004"/>
                    <a:pt x="4149" y="7441"/>
                    <a:pt x="5032" y="6936"/>
                  </a:cubicBezTo>
                  <a:close/>
                  <a:moveTo>
                    <a:pt x="5037" y="5222"/>
                  </a:moveTo>
                  <a:cubicBezTo>
                    <a:pt x="6084" y="5675"/>
                    <a:pt x="7123" y="6289"/>
                    <a:pt x="8257" y="6335"/>
                  </a:cubicBezTo>
                  <a:lnTo>
                    <a:pt x="8260" y="6335"/>
                  </a:lnTo>
                  <a:cubicBezTo>
                    <a:pt x="8205" y="6381"/>
                    <a:pt x="8153" y="6430"/>
                    <a:pt x="8098" y="6477"/>
                  </a:cubicBezTo>
                  <a:cubicBezTo>
                    <a:pt x="7238" y="7222"/>
                    <a:pt x="6349" y="7929"/>
                    <a:pt x="5457" y="8636"/>
                  </a:cubicBezTo>
                  <a:cubicBezTo>
                    <a:pt x="5965" y="8085"/>
                    <a:pt x="6435" y="7496"/>
                    <a:pt x="6860" y="6878"/>
                  </a:cubicBezTo>
                  <a:cubicBezTo>
                    <a:pt x="6949" y="6751"/>
                    <a:pt x="6829" y="6628"/>
                    <a:pt x="6705" y="6628"/>
                  </a:cubicBezTo>
                  <a:cubicBezTo>
                    <a:pt x="6665" y="6628"/>
                    <a:pt x="6625" y="6641"/>
                    <a:pt x="6591" y="6670"/>
                  </a:cubicBezTo>
                  <a:cubicBezTo>
                    <a:pt x="5590" y="7548"/>
                    <a:pt x="4152" y="8483"/>
                    <a:pt x="3378" y="9453"/>
                  </a:cubicBezTo>
                  <a:cubicBezTo>
                    <a:pt x="4160" y="8472"/>
                    <a:pt x="5041" y="7600"/>
                    <a:pt x="5754" y="6560"/>
                  </a:cubicBezTo>
                  <a:cubicBezTo>
                    <a:pt x="5840" y="6436"/>
                    <a:pt x="5722" y="6316"/>
                    <a:pt x="5601" y="6316"/>
                  </a:cubicBezTo>
                  <a:cubicBezTo>
                    <a:pt x="5575" y="6316"/>
                    <a:pt x="5550" y="6321"/>
                    <a:pt x="5526" y="6332"/>
                  </a:cubicBezTo>
                  <a:cubicBezTo>
                    <a:pt x="4588" y="6783"/>
                    <a:pt x="3736" y="7320"/>
                    <a:pt x="2882" y="7912"/>
                  </a:cubicBezTo>
                  <a:cubicBezTo>
                    <a:pt x="3566" y="7438"/>
                    <a:pt x="4464" y="6298"/>
                    <a:pt x="5096" y="5489"/>
                  </a:cubicBezTo>
                  <a:cubicBezTo>
                    <a:pt x="5169" y="5403"/>
                    <a:pt x="5138" y="5270"/>
                    <a:pt x="5037" y="5222"/>
                  </a:cubicBezTo>
                  <a:close/>
                  <a:moveTo>
                    <a:pt x="15593" y="4398"/>
                  </a:moveTo>
                  <a:cubicBezTo>
                    <a:pt x="13604" y="6070"/>
                    <a:pt x="11756" y="7903"/>
                    <a:pt x="10070" y="9878"/>
                  </a:cubicBezTo>
                  <a:cubicBezTo>
                    <a:pt x="9909" y="9690"/>
                    <a:pt x="9738" y="9511"/>
                    <a:pt x="9559" y="9341"/>
                  </a:cubicBezTo>
                  <a:lnTo>
                    <a:pt x="9556" y="9338"/>
                  </a:lnTo>
                  <a:cubicBezTo>
                    <a:pt x="11545" y="7663"/>
                    <a:pt x="13601" y="6070"/>
                    <a:pt x="15593" y="4398"/>
                  </a:cubicBezTo>
                  <a:close/>
                  <a:moveTo>
                    <a:pt x="12492" y="3160"/>
                  </a:moveTo>
                  <a:cubicBezTo>
                    <a:pt x="11614" y="3801"/>
                    <a:pt x="10818" y="5233"/>
                    <a:pt x="10015" y="6136"/>
                  </a:cubicBezTo>
                  <a:cubicBezTo>
                    <a:pt x="9429" y="6794"/>
                    <a:pt x="8814" y="7421"/>
                    <a:pt x="8191" y="8044"/>
                  </a:cubicBezTo>
                  <a:cubicBezTo>
                    <a:pt x="8018" y="8128"/>
                    <a:pt x="7922" y="8223"/>
                    <a:pt x="7905" y="8333"/>
                  </a:cubicBezTo>
                  <a:cubicBezTo>
                    <a:pt x="7818" y="8420"/>
                    <a:pt x="7732" y="8506"/>
                    <a:pt x="7645" y="8593"/>
                  </a:cubicBezTo>
                  <a:cubicBezTo>
                    <a:pt x="6684" y="8795"/>
                    <a:pt x="5858" y="9159"/>
                    <a:pt x="5090" y="9846"/>
                  </a:cubicBezTo>
                  <a:lnTo>
                    <a:pt x="5090" y="9843"/>
                  </a:lnTo>
                  <a:cubicBezTo>
                    <a:pt x="4868" y="10045"/>
                    <a:pt x="4459" y="10686"/>
                    <a:pt x="4042" y="10686"/>
                  </a:cubicBezTo>
                  <a:cubicBezTo>
                    <a:pt x="3934" y="10686"/>
                    <a:pt x="3825" y="10643"/>
                    <a:pt x="3719" y="10539"/>
                  </a:cubicBezTo>
                  <a:cubicBezTo>
                    <a:pt x="3520" y="10345"/>
                    <a:pt x="3346" y="10103"/>
                    <a:pt x="3185" y="9849"/>
                  </a:cubicBezTo>
                  <a:cubicBezTo>
                    <a:pt x="4005" y="9263"/>
                    <a:pt x="4793" y="8653"/>
                    <a:pt x="5566" y="8010"/>
                  </a:cubicBezTo>
                  <a:cubicBezTo>
                    <a:pt x="6045" y="7611"/>
                    <a:pt x="6224" y="7466"/>
                    <a:pt x="6233" y="7466"/>
                  </a:cubicBezTo>
                  <a:lnTo>
                    <a:pt x="6233" y="7466"/>
                  </a:lnTo>
                  <a:cubicBezTo>
                    <a:pt x="6256" y="7466"/>
                    <a:pt x="5306" y="8296"/>
                    <a:pt x="5154" y="8463"/>
                  </a:cubicBezTo>
                  <a:cubicBezTo>
                    <a:pt x="4643" y="9029"/>
                    <a:pt x="4109" y="9569"/>
                    <a:pt x="3598" y="10134"/>
                  </a:cubicBezTo>
                  <a:cubicBezTo>
                    <a:pt x="3481" y="10265"/>
                    <a:pt x="3591" y="10424"/>
                    <a:pt x="3724" y="10424"/>
                  </a:cubicBezTo>
                  <a:cubicBezTo>
                    <a:pt x="3762" y="10424"/>
                    <a:pt x="3803" y="10411"/>
                    <a:pt x="3840" y="10380"/>
                  </a:cubicBezTo>
                  <a:cubicBezTo>
                    <a:pt x="5084" y="9346"/>
                    <a:pt x="6363" y="8356"/>
                    <a:pt x="7608" y="7323"/>
                  </a:cubicBezTo>
                  <a:lnTo>
                    <a:pt x="7608" y="7323"/>
                  </a:lnTo>
                  <a:cubicBezTo>
                    <a:pt x="7319" y="7698"/>
                    <a:pt x="7039" y="8076"/>
                    <a:pt x="6785" y="8474"/>
                  </a:cubicBezTo>
                  <a:cubicBezTo>
                    <a:pt x="6739" y="8550"/>
                    <a:pt x="6803" y="8618"/>
                    <a:pt x="6872" y="8618"/>
                  </a:cubicBezTo>
                  <a:cubicBezTo>
                    <a:pt x="6902" y="8618"/>
                    <a:pt x="6933" y="8605"/>
                    <a:pt x="6955" y="8573"/>
                  </a:cubicBezTo>
                  <a:cubicBezTo>
                    <a:pt x="7590" y="7631"/>
                    <a:pt x="8344" y="6780"/>
                    <a:pt x="9152" y="5980"/>
                  </a:cubicBezTo>
                  <a:cubicBezTo>
                    <a:pt x="9452" y="5706"/>
                    <a:pt x="9753" y="5429"/>
                    <a:pt x="10041" y="5143"/>
                  </a:cubicBezTo>
                  <a:cubicBezTo>
                    <a:pt x="10829" y="4444"/>
                    <a:pt x="11646" y="3778"/>
                    <a:pt x="12492" y="3160"/>
                  </a:cubicBezTo>
                  <a:close/>
                  <a:moveTo>
                    <a:pt x="14857" y="6000"/>
                  </a:moveTo>
                  <a:cubicBezTo>
                    <a:pt x="13595" y="7551"/>
                    <a:pt x="12235" y="9009"/>
                    <a:pt x="10824" y="10432"/>
                  </a:cubicBezTo>
                  <a:cubicBezTo>
                    <a:pt x="10683" y="10573"/>
                    <a:pt x="10816" y="10767"/>
                    <a:pt x="10970" y="10767"/>
                  </a:cubicBezTo>
                  <a:cubicBezTo>
                    <a:pt x="11015" y="10767"/>
                    <a:pt x="11061" y="10751"/>
                    <a:pt x="11104" y="10712"/>
                  </a:cubicBezTo>
                  <a:cubicBezTo>
                    <a:pt x="12394" y="9522"/>
                    <a:pt x="13630" y="8284"/>
                    <a:pt x="14961" y="7149"/>
                  </a:cubicBezTo>
                  <a:lnTo>
                    <a:pt x="14961" y="7149"/>
                  </a:lnTo>
                  <a:cubicBezTo>
                    <a:pt x="14040" y="8209"/>
                    <a:pt x="13139" y="9286"/>
                    <a:pt x="12322" y="10429"/>
                  </a:cubicBezTo>
                  <a:cubicBezTo>
                    <a:pt x="12291" y="10413"/>
                    <a:pt x="12256" y="10405"/>
                    <a:pt x="12220" y="10405"/>
                  </a:cubicBezTo>
                  <a:cubicBezTo>
                    <a:pt x="12150" y="10405"/>
                    <a:pt x="12079" y="10439"/>
                    <a:pt x="12045" y="10521"/>
                  </a:cubicBezTo>
                  <a:cubicBezTo>
                    <a:pt x="11935" y="10784"/>
                    <a:pt x="11828" y="11044"/>
                    <a:pt x="11719" y="11307"/>
                  </a:cubicBezTo>
                  <a:cubicBezTo>
                    <a:pt x="11710" y="11324"/>
                    <a:pt x="11722" y="11338"/>
                    <a:pt x="11719" y="11356"/>
                  </a:cubicBezTo>
                  <a:cubicBezTo>
                    <a:pt x="11237" y="11211"/>
                    <a:pt x="10795" y="10723"/>
                    <a:pt x="10356" y="10210"/>
                  </a:cubicBezTo>
                  <a:cubicBezTo>
                    <a:pt x="11820" y="8766"/>
                    <a:pt x="13324" y="7369"/>
                    <a:pt x="14857" y="6000"/>
                  </a:cubicBezTo>
                  <a:close/>
                  <a:moveTo>
                    <a:pt x="15108" y="7579"/>
                  </a:moveTo>
                  <a:lnTo>
                    <a:pt x="15108" y="7579"/>
                  </a:lnTo>
                  <a:cubicBezTo>
                    <a:pt x="14519" y="8653"/>
                    <a:pt x="13919" y="9725"/>
                    <a:pt x="13142" y="10683"/>
                  </a:cubicBezTo>
                  <a:cubicBezTo>
                    <a:pt x="12778" y="11133"/>
                    <a:pt x="12446" y="11333"/>
                    <a:pt x="12134" y="11382"/>
                  </a:cubicBezTo>
                  <a:cubicBezTo>
                    <a:pt x="13018" y="10025"/>
                    <a:pt x="14051" y="8795"/>
                    <a:pt x="15108" y="7579"/>
                  </a:cubicBezTo>
                  <a:close/>
                  <a:moveTo>
                    <a:pt x="13168" y="1"/>
                  </a:moveTo>
                  <a:cubicBezTo>
                    <a:pt x="13140" y="1"/>
                    <a:pt x="13112" y="9"/>
                    <a:pt x="13084" y="27"/>
                  </a:cubicBezTo>
                  <a:cubicBezTo>
                    <a:pt x="12920" y="140"/>
                    <a:pt x="12888" y="166"/>
                    <a:pt x="12810" y="281"/>
                  </a:cubicBezTo>
                  <a:cubicBezTo>
                    <a:pt x="12736" y="254"/>
                    <a:pt x="12656" y="239"/>
                    <a:pt x="12568" y="239"/>
                  </a:cubicBezTo>
                  <a:cubicBezTo>
                    <a:pt x="12299" y="239"/>
                    <a:pt x="11965" y="378"/>
                    <a:pt x="11548" y="706"/>
                  </a:cubicBezTo>
                  <a:cubicBezTo>
                    <a:pt x="10232" y="1736"/>
                    <a:pt x="9068" y="3341"/>
                    <a:pt x="8503" y="4921"/>
                  </a:cubicBezTo>
                  <a:cubicBezTo>
                    <a:pt x="8384" y="5250"/>
                    <a:pt x="8292" y="5553"/>
                    <a:pt x="8240" y="5899"/>
                  </a:cubicBezTo>
                  <a:cubicBezTo>
                    <a:pt x="8223" y="6011"/>
                    <a:pt x="8118" y="6056"/>
                    <a:pt x="7959" y="6056"/>
                  </a:cubicBezTo>
                  <a:cubicBezTo>
                    <a:pt x="7318" y="6056"/>
                    <a:pt x="5804" y="5321"/>
                    <a:pt x="5774" y="5307"/>
                  </a:cubicBezTo>
                  <a:cubicBezTo>
                    <a:pt x="4824" y="4857"/>
                    <a:pt x="3970" y="4499"/>
                    <a:pt x="2916" y="4410"/>
                  </a:cubicBezTo>
                  <a:cubicBezTo>
                    <a:pt x="2872" y="4406"/>
                    <a:pt x="2819" y="4404"/>
                    <a:pt x="2758" y="4404"/>
                  </a:cubicBezTo>
                  <a:cubicBezTo>
                    <a:pt x="1977" y="4404"/>
                    <a:pt x="0" y="4727"/>
                    <a:pt x="0" y="5628"/>
                  </a:cubicBezTo>
                  <a:cubicBezTo>
                    <a:pt x="0" y="6009"/>
                    <a:pt x="393" y="6347"/>
                    <a:pt x="624" y="6592"/>
                  </a:cubicBezTo>
                  <a:cubicBezTo>
                    <a:pt x="910" y="6904"/>
                    <a:pt x="1175" y="7236"/>
                    <a:pt x="1418" y="7585"/>
                  </a:cubicBezTo>
                  <a:cubicBezTo>
                    <a:pt x="1360" y="7652"/>
                    <a:pt x="1302" y="7715"/>
                    <a:pt x="1245" y="7779"/>
                  </a:cubicBezTo>
                  <a:cubicBezTo>
                    <a:pt x="1131" y="7894"/>
                    <a:pt x="1237" y="8052"/>
                    <a:pt x="1360" y="8052"/>
                  </a:cubicBezTo>
                  <a:cubicBezTo>
                    <a:pt x="1397" y="8052"/>
                    <a:pt x="1435" y="8038"/>
                    <a:pt x="1470" y="8004"/>
                  </a:cubicBezTo>
                  <a:cubicBezTo>
                    <a:pt x="1510" y="7969"/>
                    <a:pt x="1568" y="7926"/>
                    <a:pt x="1623" y="7888"/>
                  </a:cubicBezTo>
                  <a:cubicBezTo>
                    <a:pt x="2013" y="8477"/>
                    <a:pt x="2362" y="9089"/>
                    <a:pt x="2729" y="9722"/>
                  </a:cubicBezTo>
                  <a:cubicBezTo>
                    <a:pt x="2705" y="9753"/>
                    <a:pt x="2677" y="9791"/>
                    <a:pt x="2656" y="9820"/>
                  </a:cubicBezTo>
                  <a:cubicBezTo>
                    <a:pt x="2567" y="9933"/>
                    <a:pt x="2646" y="10117"/>
                    <a:pt x="2771" y="10117"/>
                  </a:cubicBezTo>
                  <a:cubicBezTo>
                    <a:pt x="2799" y="10117"/>
                    <a:pt x="2830" y="10107"/>
                    <a:pt x="2861" y="10085"/>
                  </a:cubicBezTo>
                  <a:cubicBezTo>
                    <a:pt x="2882" y="10071"/>
                    <a:pt x="2899" y="10057"/>
                    <a:pt x="2916" y="10045"/>
                  </a:cubicBezTo>
                  <a:cubicBezTo>
                    <a:pt x="3152" y="10454"/>
                    <a:pt x="3578" y="11155"/>
                    <a:pt x="4053" y="11155"/>
                  </a:cubicBezTo>
                  <a:cubicBezTo>
                    <a:pt x="4118" y="11155"/>
                    <a:pt x="4184" y="11142"/>
                    <a:pt x="4250" y="11113"/>
                  </a:cubicBezTo>
                  <a:cubicBezTo>
                    <a:pt x="4622" y="10949"/>
                    <a:pt x="4871" y="10585"/>
                    <a:pt x="5136" y="10290"/>
                  </a:cubicBezTo>
                  <a:cubicBezTo>
                    <a:pt x="5754" y="9606"/>
                    <a:pt x="6513" y="9190"/>
                    <a:pt x="7351" y="8919"/>
                  </a:cubicBezTo>
                  <a:lnTo>
                    <a:pt x="7351" y="8919"/>
                  </a:lnTo>
                  <a:cubicBezTo>
                    <a:pt x="7292" y="9038"/>
                    <a:pt x="7391" y="9172"/>
                    <a:pt x="7510" y="9172"/>
                  </a:cubicBezTo>
                  <a:cubicBezTo>
                    <a:pt x="7550" y="9172"/>
                    <a:pt x="7592" y="9157"/>
                    <a:pt x="7631" y="9121"/>
                  </a:cubicBezTo>
                  <a:cubicBezTo>
                    <a:pt x="7787" y="8983"/>
                    <a:pt x="7951" y="8858"/>
                    <a:pt x="8110" y="8720"/>
                  </a:cubicBezTo>
                  <a:cubicBezTo>
                    <a:pt x="8147" y="8711"/>
                    <a:pt x="8185" y="8700"/>
                    <a:pt x="8222" y="8691"/>
                  </a:cubicBezTo>
                  <a:cubicBezTo>
                    <a:pt x="8283" y="8682"/>
                    <a:pt x="8315" y="8619"/>
                    <a:pt x="8292" y="8567"/>
                  </a:cubicBezTo>
                  <a:cubicBezTo>
                    <a:pt x="9757" y="7295"/>
                    <a:pt x="11283" y="6097"/>
                    <a:pt x="12864" y="4975"/>
                  </a:cubicBezTo>
                  <a:lnTo>
                    <a:pt x="12864" y="4975"/>
                  </a:lnTo>
                  <a:cubicBezTo>
                    <a:pt x="11733" y="5779"/>
                    <a:pt x="10326" y="7595"/>
                    <a:pt x="9167" y="9023"/>
                  </a:cubicBezTo>
                  <a:cubicBezTo>
                    <a:pt x="9091" y="8974"/>
                    <a:pt x="9014" y="8931"/>
                    <a:pt x="8930" y="8893"/>
                  </a:cubicBezTo>
                  <a:cubicBezTo>
                    <a:pt x="8905" y="8882"/>
                    <a:pt x="8881" y="8878"/>
                    <a:pt x="8859" y="8878"/>
                  </a:cubicBezTo>
                  <a:cubicBezTo>
                    <a:pt x="8716" y="8878"/>
                    <a:pt x="8624" y="9067"/>
                    <a:pt x="8774" y="9162"/>
                  </a:cubicBezTo>
                  <a:cubicBezTo>
                    <a:pt x="8835" y="9199"/>
                    <a:pt x="8892" y="9245"/>
                    <a:pt x="8947" y="9291"/>
                  </a:cubicBezTo>
                  <a:cubicBezTo>
                    <a:pt x="8895" y="9358"/>
                    <a:pt x="8837" y="9427"/>
                    <a:pt x="8785" y="9491"/>
                  </a:cubicBezTo>
                  <a:cubicBezTo>
                    <a:pt x="8654" y="9626"/>
                    <a:pt x="8778" y="9812"/>
                    <a:pt x="8923" y="9812"/>
                  </a:cubicBezTo>
                  <a:cubicBezTo>
                    <a:pt x="8966" y="9812"/>
                    <a:pt x="9011" y="9795"/>
                    <a:pt x="9051" y="9756"/>
                  </a:cubicBezTo>
                  <a:cubicBezTo>
                    <a:pt x="9117" y="9701"/>
                    <a:pt x="9187" y="9649"/>
                    <a:pt x="9250" y="9592"/>
                  </a:cubicBezTo>
                  <a:cubicBezTo>
                    <a:pt x="9418" y="9777"/>
                    <a:pt x="9594" y="9990"/>
                    <a:pt x="9779" y="10212"/>
                  </a:cubicBezTo>
                  <a:cubicBezTo>
                    <a:pt x="9761" y="10233"/>
                    <a:pt x="9744" y="10253"/>
                    <a:pt x="9727" y="10273"/>
                  </a:cubicBezTo>
                  <a:cubicBezTo>
                    <a:pt x="9607" y="10419"/>
                    <a:pt x="9726" y="10608"/>
                    <a:pt x="9869" y="10608"/>
                  </a:cubicBezTo>
                  <a:cubicBezTo>
                    <a:pt x="9913" y="10608"/>
                    <a:pt x="9959" y="10590"/>
                    <a:pt x="10001" y="10547"/>
                  </a:cubicBezTo>
                  <a:cubicBezTo>
                    <a:pt x="10012" y="10539"/>
                    <a:pt x="10024" y="10527"/>
                    <a:pt x="10033" y="10518"/>
                  </a:cubicBezTo>
                  <a:cubicBezTo>
                    <a:pt x="10608" y="11204"/>
                    <a:pt x="11251" y="11871"/>
                    <a:pt x="11924" y="11871"/>
                  </a:cubicBezTo>
                  <a:cubicBezTo>
                    <a:pt x="12081" y="11871"/>
                    <a:pt x="12240" y="11835"/>
                    <a:pt x="12400" y="11754"/>
                  </a:cubicBezTo>
                  <a:cubicBezTo>
                    <a:pt x="14031" y="10931"/>
                    <a:pt x="14961" y="8590"/>
                    <a:pt x="15778" y="7077"/>
                  </a:cubicBezTo>
                  <a:cubicBezTo>
                    <a:pt x="15957" y="6742"/>
                    <a:pt x="16165" y="6430"/>
                    <a:pt x="16370" y="6119"/>
                  </a:cubicBezTo>
                  <a:cubicBezTo>
                    <a:pt x="16453" y="6021"/>
                    <a:pt x="16537" y="5925"/>
                    <a:pt x="16621" y="5827"/>
                  </a:cubicBezTo>
                  <a:cubicBezTo>
                    <a:pt x="16655" y="5784"/>
                    <a:pt x="16673" y="5729"/>
                    <a:pt x="16664" y="5674"/>
                  </a:cubicBezTo>
                  <a:cubicBezTo>
                    <a:pt x="16924" y="5310"/>
                    <a:pt x="17192" y="4955"/>
                    <a:pt x="17490" y="4609"/>
                  </a:cubicBezTo>
                  <a:cubicBezTo>
                    <a:pt x="17631" y="4438"/>
                    <a:pt x="17845" y="4213"/>
                    <a:pt x="17703" y="3985"/>
                  </a:cubicBezTo>
                  <a:cubicBezTo>
                    <a:pt x="17607" y="3829"/>
                    <a:pt x="17341" y="3791"/>
                    <a:pt x="17072" y="3791"/>
                  </a:cubicBezTo>
                  <a:cubicBezTo>
                    <a:pt x="16818" y="3791"/>
                    <a:pt x="16561" y="3825"/>
                    <a:pt x="16439" y="3826"/>
                  </a:cubicBezTo>
                  <a:lnTo>
                    <a:pt x="16188" y="3826"/>
                  </a:lnTo>
                  <a:cubicBezTo>
                    <a:pt x="16213" y="3713"/>
                    <a:pt x="16105" y="3617"/>
                    <a:pt x="15993" y="3617"/>
                  </a:cubicBezTo>
                  <a:cubicBezTo>
                    <a:pt x="15950" y="3617"/>
                    <a:pt x="15907" y="3630"/>
                    <a:pt x="15870" y="3662"/>
                  </a:cubicBezTo>
                  <a:cubicBezTo>
                    <a:pt x="15795" y="3725"/>
                    <a:pt x="15717" y="3786"/>
                    <a:pt x="15642" y="3849"/>
                  </a:cubicBezTo>
                  <a:cubicBezTo>
                    <a:pt x="15417" y="3867"/>
                    <a:pt x="15195" y="3919"/>
                    <a:pt x="14984" y="4002"/>
                  </a:cubicBezTo>
                  <a:cubicBezTo>
                    <a:pt x="14492" y="4206"/>
                    <a:pt x="14345" y="4586"/>
                    <a:pt x="13932" y="4586"/>
                  </a:cubicBezTo>
                  <a:cubicBezTo>
                    <a:pt x="13842" y="4586"/>
                    <a:pt x="13738" y="4568"/>
                    <a:pt x="13615" y="4525"/>
                  </a:cubicBezTo>
                  <a:cubicBezTo>
                    <a:pt x="13662" y="3217"/>
                    <a:pt x="13725" y="1156"/>
                    <a:pt x="13084" y="472"/>
                  </a:cubicBezTo>
                  <a:cubicBezTo>
                    <a:pt x="13151" y="411"/>
                    <a:pt x="13223" y="353"/>
                    <a:pt x="13289" y="293"/>
                  </a:cubicBezTo>
                  <a:cubicBezTo>
                    <a:pt x="13406" y="187"/>
                    <a:pt x="13300" y="1"/>
                    <a:pt x="1316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6603;p57">
              <a:extLst>
                <a:ext uri="{FF2B5EF4-FFF2-40B4-BE49-F238E27FC236}">
                  <a16:creationId xmlns:a16="http://schemas.microsoft.com/office/drawing/2014/main" id="{A68D04E0-BBF2-4CD2-A1EC-A8F8300719AC}"/>
                </a:ext>
              </a:extLst>
            </p:cNvPr>
            <p:cNvSpPr/>
            <p:nvPr/>
          </p:nvSpPr>
          <p:spPr>
            <a:xfrm>
              <a:off x="5432550" y="952075"/>
              <a:ext cx="328650" cy="322675"/>
            </a:xfrm>
            <a:custGeom>
              <a:avLst/>
              <a:gdLst/>
              <a:ahLst/>
              <a:cxnLst/>
              <a:rect l="l" t="t" r="r" b="b"/>
              <a:pathLst>
                <a:path w="13146" h="12907" extrusionOk="0">
                  <a:moveTo>
                    <a:pt x="3747" y="539"/>
                  </a:moveTo>
                  <a:cubicBezTo>
                    <a:pt x="4006" y="539"/>
                    <a:pt x="4243" y="605"/>
                    <a:pt x="4435" y="731"/>
                  </a:cubicBezTo>
                  <a:cubicBezTo>
                    <a:pt x="3436" y="1638"/>
                    <a:pt x="2536" y="2640"/>
                    <a:pt x="1537" y="3549"/>
                  </a:cubicBezTo>
                  <a:lnTo>
                    <a:pt x="1467" y="3613"/>
                  </a:lnTo>
                  <a:cubicBezTo>
                    <a:pt x="1467" y="3601"/>
                    <a:pt x="1470" y="3590"/>
                    <a:pt x="1470" y="3578"/>
                  </a:cubicBezTo>
                  <a:cubicBezTo>
                    <a:pt x="1811" y="3255"/>
                    <a:pt x="2261" y="2833"/>
                    <a:pt x="2305" y="2790"/>
                  </a:cubicBezTo>
                  <a:cubicBezTo>
                    <a:pt x="2911" y="2161"/>
                    <a:pt x="3477" y="1511"/>
                    <a:pt x="4028" y="832"/>
                  </a:cubicBezTo>
                  <a:cubicBezTo>
                    <a:pt x="4132" y="726"/>
                    <a:pt x="4035" y="580"/>
                    <a:pt x="3922" y="580"/>
                  </a:cubicBezTo>
                  <a:cubicBezTo>
                    <a:pt x="3888" y="580"/>
                    <a:pt x="3852" y="593"/>
                    <a:pt x="3820" y="625"/>
                  </a:cubicBezTo>
                  <a:cubicBezTo>
                    <a:pt x="3327" y="1055"/>
                    <a:pt x="1583" y="2397"/>
                    <a:pt x="1306" y="3399"/>
                  </a:cubicBezTo>
                  <a:cubicBezTo>
                    <a:pt x="1081" y="3630"/>
                    <a:pt x="852" y="3855"/>
                    <a:pt x="630" y="4092"/>
                  </a:cubicBezTo>
                  <a:cubicBezTo>
                    <a:pt x="884" y="3125"/>
                    <a:pt x="1381" y="2262"/>
                    <a:pt x="2013" y="1488"/>
                  </a:cubicBezTo>
                  <a:cubicBezTo>
                    <a:pt x="2545" y="838"/>
                    <a:pt x="3196" y="539"/>
                    <a:pt x="3747" y="539"/>
                  </a:cubicBezTo>
                  <a:close/>
                  <a:moveTo>
                    <a:pt x="4764" y="1089"/>
                  </a:moveTo>
                  <a:cubicBezTo>
                    <a:pt x="4909" y="1349"/>
                    <a:pt x="4955" y="1696"/>
                    <a:pt x="4865" y="2117"/>
                  </a:cubicBezTo>
                  <a:cubicBezTo>
                    <a:pt x="4271" y="2533"/>
                    <a:pt x="3685" y="2954"/>
                    <a:pt x="3113" y="3405"/>
                  </a:cubicBezTo>
                  <a:cubicBezTo>
                    <a:pt x="2847" y="3613"/>
                    <a:pt x="2169" y="4233"/>
                    <a:pt x="1690" y="4681"/>
                  </a:cubicBezTo>
                  <a:cubicBezTo>
                    <a:pt x="2862" y="3575"/>
                    <a:pt x="3970" y="2478"/>
                    <a:pt x="4764" y="1089"/>
                  </a:cubicBezTo>
                  <a:close/>
                  <a:moveTo>
                    <a:pt x="4424" y="1188"/>
                  </a:moveTo>
                  <a:lnTo>
                    <a:pt x="4424" y="1188"/>
                  </a:lnTo>
                  <a:cubicBezTo>
                    <a:pt x="3269" y="2308"/>
                    <a:pt x="1898" y="3922"/>
                    <a:pt x="567" y="5247"/>
                  </a:cubicBezTo>
                  <a:cubicBezTo>
                    <a:pt x="518" y="5056"/>
                    <a:pt x="500" y="4857"/>
                    <a:pt x="518" y="4658"/>
                  </a:cubicBezTo>
                  <a:lnTo>
                    <a:pt x="518" y="4658"/>
                  </a:lnTo>
                  <a:lnTo>
                    <a:pt x="518" y="4661"/>
                  </a:lnTo>
                  <a:cubicBezTo>
                    <a:pt x="522" y="4658"/>
                    <a:pt x="526" y="4658"/>
                    <a:pt x="531" y="4658"/>
                  </a:cubicBezTo>
                  <a:cubicBezTo>
                    <a:pt x="535" y="4658"/>
                    <a:pt x="539" y="4658"/>
                    <a:pt x="544" y="4655"/>
                  </a:cubicBezTo>
                  <a:cubicBezTo>
                    <a:pt x="2051" y="3722"/>
                    <a:pt x="3159" y="2412"/>
                    <a:pt x="4424" y="1188"/>
                  </a:cubicBezTo>
                  <a:close/>
                  <a:moveTo>
                    <a:pt x="4747" y="3116"/>
                  </a:moveTo>
                  <a:cubicBezTo>
                    <a:pt x="4897" y="3249"/>
                    <a:pt x="5039" y="3393"/>
                    <a:pt x="5174" y="3543"/>
                  </a:cubicBezTo>
                  <a:lnTo>
                    <a:pt x="5171" y="3546"/>
                  </a:lnTo>
                  <a:cubicBezTo>
                    <a:pt x="5145" y="3546"/>
                    <a:pt x="5117" y="3552"/>
                    <a:pt x="5093" y="3566"/>
                  </a:cubicBezTo>
                  <a:cubicBezTo>
                    <a:pt x="4034" y="4320"/>
                    <a:pt x="3061" y="5172"/>
                    <a:pt x="2235" y="6176"/>
                  </a:cubicBezTo>
                  <a:cubicBezTo>
                    <a:pt x="3078" y="5149"/>
                    <a:pt x="3947" y="4164"/>
                    <a:pt x="4747" y="3116"/>
                  </a:cubicBezTo>
                  <a:close/>
                  <a:moveTo>
                    <a:pt x="4695" y="2643"/>
                  </a:moveTo>
                  <a:cubicBezTo>
                    <a:pt x="3584" y="3474"/>
                    <a:pt x="2449" y="5322"/>
                    <a:pt x="1516" y="6482"/>
                  </a:cubicBezTo>
                  <a:cubicBezTo>
                    <a:pt x="1177" y="6200"/>
                    <a:pt x="909" y="5935"/>
                    <a:pt x="732" y="5636"/>
                  </a:cubicBezTo>
                  <a:lnTo>
                    <a:pt x="732" y="5636"/>
                  </a:lnTo>
                  <a:cubicBezTo>
                    <a:pt x="2100" y="4695"/>
                    <a:pt x="3365" y="3633"/>
                    <a:pt x="4695" y="2643"/>
                  </a:cubicBezTo>
                  <a:close/>
                  <a:moveTo>
                    <a:pt x="4670" y="4324"/>
                  </a:moveTo>
                  <a:cubicBezTo>
                    <a:pt x="4733" y="4324"/>
                    <a:pt x="4598" y="4547"/>
                    <a:pt x="4268" y="4996"/>
                  </a:cubicBezTo>
                  <a:cubicBezTo>
                    <a:pt x="3777" y="5792"/>
                    <a:pt x="3119" y="6520"/>
                    <a:pt x="2504" y="7233"/>
                  </a:cubicBezTo>
                  <a:cubicBezTo>
                    <a:pt x="2328" y="7022"/>
                    <a:pt x="2149" y="6817"/>
                    <a:pt x="1973" y="6618"/>
                  </a:cubicBezTo>
                  <a:cubicBezTo>
                    <a:pt x="2715" y="6052"/>
                    <a:pt x="3402" y="5437"/>
                    <a:pt x="4095" y="4799"/>
                  </a:cubicBezTo>
                  <a:cubicBezTo>
                    <a:pt x="4426" y="4482"/>
                    <a:pt x="4618" y="4324"/>
                    <a:pt x="4670" y="4324"/>
                  </a:cubicBezTo>
                  <a:close/>
                  <a:moveTo>
                    <a:pt x="5024" y="5828"/>
                  </a:moveTo>
                  <a:lnTo>
                    <a:pt x="5024" y="5828"/>
                  </a:lnTo>
                  <a:cubicBezTo>
                    <a:pt x="4428" y="6609"/>
                    <a:pt x="3863" y="7399"/>
                    <a:pt x="3327" y="8215"/>
                  </a:cubicBezTo>
                  <a:cubicBezTo>
                    <a:pt x="3139" y="7992"/>
                    <a:pt x="2954" y="7773"/>
                    <a:pt x="2769" y="7551"/>
                  </a:cubicBezTo>
                  <a:lnTo>
                    <a:pt x="2772" y="7551"/>
                  </a:lnTo>
                  <a:cubicBezTo>
                    <a:pt x="3579" y="7055"/>
                    <a:pt x="4570" y="6421"/>
                    <a:pt x="5024" y="5828"/>
                  </a:cubicBezTo>
                  <a:close/>
                  <a:moveTo>
                    <a:pt x="6222" y="6976"/>
                  </a:moveTo>
                  <a:lnTo>
                    <a:pt x="6222" y="6976"/>
                  </a:lnTo>
                  <a:cubicBezTo>
                    <a:pt x="5558" y="7452"/>
                    <a:pt x="4932" y="8601"/>
                    <a:pt x="4403" y="9378"/>
                  </a:cubicBezTo>
                  <a:cubicBezTo>
                    <a:pt x="4190" y="9173"/>
                    <a:pt x="3985" y="8957"/>
                    <a:pt x="3783" y="8737"/>
                  </a:cubicBezTo>
                  <a:cubicBezTo>
                    <a:pt x="4603" y="8157"/>
                    <a:pt x="5405" y="7559"/>
                    <a:pt x="6222" y="6976"/>
                  </a:cubicBezTo>
                  <a:close/>
                  <a:moveTo>
                    <a:pt x="8913" y="7588"/>
                  </a:moveTo>
                  <a:cubicBezTo>
                    <a:pt x="9124" y="7637"/>
                    <a:pt x="9340" y="7669"/>
                    <a:pt x="9557" y="7678"/>
                  </a:cubicBezTo>
                  <a:cubicBezTo>
                    <a:pt x="8668" y="8316"/>
                    <a:pt x="7738" y="9150"/>
                    <a:pt x="7143" y="9748"/>
                  </a:cubicBezTo>
                  <a:cubicBezTo>
                    <a:pt x="7799" y="9084"/>
                    <a:pt x="8390" y="8362"/>
                    <a:pt x="8913" y="7588"/>
                  </a:cubicBezTo>
                  <a:close/>
                  <a:moveTo>
                    <a:pt x="5345" y="3751"/>
                  </a:moveTo>
                  <a:lnTo>
                    <a:pt x="5345" y="3751"/>
                  </a:lnTo>
                  <a:cubicBezTo>
                    <a:pt x="6381" y="5042"/>
                    <a:pt x="6956" y="6745"/>
                    <a:pt x="8388" y="7406"/>
                  </a:cubicBezTo>
                  <a:cubicBezTo>
                    <a:pt x="7396" y="8199"/>
                    <a:pt x="6419" y="9005"/>
                    <a:pt x="5434" y="9804"/>
                  </a:cubicBezTo>
                  <a:lnTo>
                    <a:pt x="5434" y="9804"/>
                  </a:lnTo>
                  <a:cubicBezTo>
                    <a:pt x="6262" y="9132"/>
                    <a:pt x="6821" y="8340"/>
                    <a:pt x="7394" y="7441"/>
                  </a:cubicBezTo>
                  <a:cubicBezTo>
                    <a:pt x="7477" y="7312"/>
                    <a:pt x="7358" y="7154"/>
                    <a:pt x="7226" y="7154"/>
                  </a:cubicBezTo>
                  <a:cubicBezTo>
                    <a:pt x="7195" y="7154"/>
                    <a:pt x="7164" y="7162"/>
                    <a:pt x="7135" y="7181"/>
                  </a:cubicBezTo>
                  <a:cubicBezTo>
                    <a:pt x="6644" y="7501"/>
                    <a:pt x="6170" y="7854"/>
                    <a:pt x="5723" y="8235"/>
                  </a:cubicBezTo>
                  <a:cubicBezTo>
                    <a:pt x="6141" y="7666"/>
                    <a:pt x="6543" y="7094"/>
                    <a:pt x="6918" y="6494"/>
                  </a:cubicBezTo>
                  <a:cubicBezTo>
                    <a:pt x="6995" y="6370"/>
                    <a:pt x="6882" y="6213"/>
                    <a:pt x="6753" y="6213"/>
                  </a:cubicBezTo>
                  <a:cubicBezTo>
                    <a:pt x="6724" y="6213"/>
                    <a:pt x="6693" y="6221"/>
                    <a:pt x="6664" y="6240"/>
                  </a:cubicBezTo>
                  <a:cubicBezTo>
                    <a:pt x="5599" y="6947"/>
                    <a:pt x="4588" y="7730"/>
                    <a:pt x="3552" y="8474"/>
                  </a:cubicBezTo>
                  <a:lnTo>
                    <a:pt x="3549" y="8472"/>
                  </a:lnTo>
                  <a:cubicBezTo>
                    <a:pt x="4383" y="7845"/>
                    <a:pt x="5171" y="6231"/>
                    <a:pt x="5812" y="5388"/>
                  </a:cubicBezTo>
                  <a:cubicBezTo>
                    <a:pt x="5899" y="5271"/>
                    <a:pt x="5775" y="5111"/>
                    <a:pt x="5650" y="5111"/>
                  </a:cubicBezTo>
                  <a:cubicBezTo>
                    <a:pt x="5620" y="5111"/>
                    <a:pt x="5591" y="5120"/>
                    <a:pt x="5564" y="5140"/>
                  </a:cubicBezTo>
                  <a:cubicBezTo>
                    <a:pt x="4767" y="5723"/>
                    <a:pt x="3656" y="6430"/>
                    <a:pt x="3113" y="7063"/>
                  </a:cubicBezTo>
                  <a:cubicBezTo>
                    <a:pt x="3979" y="6049"/>
                    <a:pt x="4733" y="5007"/>
                    <a:pt x="5339" y="3812"/>
                  </a:cubicBezTo>
                  <a:cubicBezTo>
                    <a:pt x="5345" y="3792"/>
                    <a:pt x="5348" y="3771"/>
                    <a:pt x="5345" y="3751"/>
                  </a:cubicBezTo>
                  <a:close/>
                  <a:moveTo>
                    <a:pt x="6653" y="7898"/>
                  </a:moveTo>
                  <a:lnTo>
                    <a:pt x="6653" y="7898"/>
                  </a:lnTo>
                  <a:cubicBezTo>
                    <a:pt x="6197" y="8610"/>
                    <a:pt x="5606" y="9275"/>
                    <a:pt x="5062" y="9947"/>
                  </a:cubicBezTo>
                  <a:cubicBezTo>
                    <a:pt x="4943" y="9857"/>
                    <a:pt x="4831" y="9759"/>
                    <a:pt x="4718" y="9661"/>
                  </a:cubicBezTo>
                  <a:cubicBezTo>
                    <a:pt x="5331" y="9111"/>
                    <a:pt x="6341" y="8383"/>
                    <a:pt x="6653" y="7898"/>
                  </a:cubicBezTo>
                  <a:close/>
                  <a:moveTo>
                    <a:pt x="10397" y="7672"/>
                  </a:moveTo>
                  <a:cubicBezTo>
                    <a:pt x="10976" y="7672"/>
                    <a:pt x="11410" y="7774"/>
                    <a:pt x="11578" y="8581"/>
                  </a:cubicBezTo>
                  <a:cubicBezTo>
                    <a:pt x="11563" y="8584"/>
                    <a:pt x="11552" y="8581"/>
                    <a:pt x="11540" y="8587"/>
                  </a:cubicBezTo>
                  <a:cubicBezTo>
                    <a:pt x="10550" y="9216"/>
                    <a:pt x="9724" y="9973"/>
                    <a:pt x="8875" y="10775"/>
                  </a:cubicBezTo>
                  <a:cubicBezTo>
                    <a:pt x="9057" y="10585"/>
                    <a:pt x="9254" y="10371"/>
                    <a:pt x="9421" y="10160"/>
                  </a:cubicBezTo>
                  <a:cubicBezTo>
                    <a:pt x="9929" y="9531"/>
                    <a:pt x="10414" y="8902"/>
                    <a:pt x="10870" y="8229"/>
                  </a:cubicBezTo>
                  <a:cubicBezTo>
                    <a:pt x="10962" y="8095"/>
                    <a:pt x="10831" y="7930"/>
                    <a:pt x="10691" y="7930"/>
                  </a:cubicBezTo>
                  <a:cubicBezTo>
                    <a:pt x="10659" y="7930"/>
                    <a:pt x="10626" y="7938"/>
                    <a:pt x="10596" y="7958"/>
                  </a:cubicBezTo>
                  <a:cubicBezTo>
                    <a:pt x="9964" y="8353"/>
                    <a:pt x="9384" y="8801"/>
                    <a:pt x="8818" y="9268"/>
                  </a:cubicBezTo>
                  <a:cubicBezTo>
                    <a:pt x="9239" y="8786"/>
                    <a:pt x="9652" y="8301"/>
                    <a:pt x="10048" y="7796"/>
                  </a:cubicBezTo>
                  <a:cubicBezTo>
                    <a:pt x="10071" y="7761"/>
                    <a:pt x="10085" y="7721"/>
                    <a:pt x="10085" y="7678"/>
                  </a:cubicBezTo>
                  <a:cubicBezTo>
                    <a:pt x="10193" y="7675"/>
                    <a:pt x="10297" y="7672"/>
                    <a:pt x="10397" y="7672"/>
                  </a:cubicBezTo>
                  <a:close/>
                  <a:moveTo>
                    <a:pt x="8434" y="7894"/>
                  </a:moveTo>
                  <a:cubicBezTo>
                    <a:pt x="8558" y="7894"/>
                    <a:pt x="6647" y="9702"/>
                    <a:pt x="6309" y="10045"/>
                  </a:cubicBezTo>
                  <a:cubicBezTo>
                    <a:pt x="6183" y="10168"/>
                    <a:pt x="6295" y="10378"/>
                    <a:pt x="6442" y="10378"/>
                  </a:cubicBezTo>
                  <a:cubicBezTo>
                    <a:pt x="6474" y="10378"/>
                    <a:pt x="6507" y="10368"/>
                    <a:pt x="6540" y="10345"/>
                  </a:cubicBezTo>
                  <a:cubicBezTo>
                    <a:pt x="7452" y="9730"/>
                    <a:pt x="8664" y="8934"/>
                    <a:pt x="9288" y="8140"/>
                  </a:cubicBezTo>
                  <a:lnTo>
                    <a:pt x="9288" y="8140"/>
                  </a:lnTo>
                  <a:cubicBezTo>
                    <a:pt x="8696" y="8893"/>
                    <a:pt x="8041" y="9598"/>
                    <a:pt x="7392" y="10305"/>
                  </a:cubicBezTo>
                  <a:cubicBezTo>
                    <a:pt x="7384" y="10305"/>
                    <a:pt x="7378" y="10296"/>
                    <a:pt x="7369" y="10296"/>
                  </a:cubicBezTo>
                  <a:cubicBezTo>
                    <a:pt x="7368" y="10296"/>
                    <a:pt x="7367" y="10296"/>
                    <a:pt x="7366" y="10296"/>
                  </a:cubicBezTo>
                  <a:cubicBezTo>
                    <a:pt x="7008" y="10464"/>
                    <a:pt x="6765" y="10643"/>
                    <a:pt x="6606" y="10824"/>
                  </a:cubicBezTo>
                  <a:cubicBezTo>
                    <a:pt x="6203" y="10677"/>
                    <a:pt x="5834" y="10473"/>
                    <a:pt x="5485" y="10243"/>
                  </a:cubicBezTo>
                  <a:lnTo>
                    <a:pt x="5485" y="10243"/>
                  </a:lnTo>
                  <a:cubicBezTo>
                    <a:pt x="6235" y="9640"/>
                    <a:pt x="6982" y="9037"/>
                    <a:pt x="7726" y="8428"/>
                  </a:cubicBezTo>
                  <a:cubicBezTo>
                    <a:pt x="8191" y="8046"/>
                    <a:pt x="8398" y="7894"/>
                    <a:pt x="8434" y="7894"/>
                  </a:cubicBezTo>
                  <a:close/>
                  <a:moveTo>
                    <a:pt x="11618" y="9883"/>
                  </a:moveTo>
                  <a:lnTo>
                    <a:pt x="11618" y="9883"/>
                  </a:lnTo>
                  <a:cubicBezTo>
                    <a:pt x="11468" y="10989"/>
                    <a:pt x="10827" y="11907"/>
                    <a:pt x="9742" y="12329"/>
                  </a:cubicBezTo>
                  <a:lnTo>
                    <a:pt x="9742" y="12331"/>
                  </a:lnTo>
                  <a:cubicBezTo>
                    <a:pt x="9594" y="12386"/>
                    <a:pt x="9441" y="12421"/>
                    <a:pt x="9285" y="12438"/>
                  </a:cubicBezTo>
                  <a:cubicBezTo>
                    <a:pt x="9707" y="11930"/>
                    <a:pt x="10143" y="11442"/>
                    <a:pt x="10605" y="10960"/>
                  </a:cubicBezTo>
                  <a:cubicBezTo>
                    <a:pt x="10735" y="10807"/>
                    <a:pt x="10853" y="10645"/>
                    <a:pt x="10957" y="10478"/>
                  </a:cubicBezTo>
                  <a:cubicBezTo>
                    <a:pt x="10969" y="10472"/>
                    <a:pt x="10977" y="10478"/>
                    <a:pt x="10986" y="10469"/>
                  </a:cubicBezTo>
                  <a:cubicBezTo>
                    <a:pt x="11220" y="10299"/>
                    <a:pt x="11430" y="10103"/>
                    <a:pt x="11618" y="9883"/>
                  </a:cubicBezTo>
                  <a:close/>
                  <a:moveTo>
                    <a:pt x="10091" y="8670"/>
                  </a:moveTo>
                  <a:cubicBezTo>
                    <a:pt x="9347" y="9758"/>
                    <a:pt x="8435" y="10723"/>
                    <a:pt x="7689" y="11812"/>
                  </a:cubicBezTo>
                  <a:cubicBezTo>
                    <a:pt x="7586" y="11965"/>
                    <a:pt x="7725" y="12101"/>
                    <a:pt x="7869" y="12101"/>
                  </a:cubicBezTo>
                  <a:cubicBezTo>
                    <a:pt x="7916" y="12101"/>
                    <a:pt x="7963" y="12087"/>
                    <a:pt x="8004" y="12054"/>
                  </a:cubicBezTo>
                  <a:cubicBezTo>
                    <a:pt x="9087" y="11178"/>
                    <a:pt x="10041" y="10167"/>
                    <a:pt x="11148" y="9313"/>
                  </a:cubicBezTo>
                  <a:lnTo>
                    <a:pt x="11148" y="9313"/>
                  </a:lnTo>
                  <a:cubicBezTo>
                    <a:pt x="10512" y="9805"/>
                    <a:pt x="9954" y="10668"/>
                    <a:pt x="9418" y="11480"/>
                  </a:cubicBezTo>
                  <a:cubicBezTo>
                    <a:pt x="9257" y="11598"/>
                    <a:pt x="9181" y="11716"/>
                    <a:pt x="9184" y="11835"/>
                  </a:cubicBezTo>
                  <a:cubicBezTo>
                    <a:pt x="9037" y="12054"/>
                    <a:pt x="8890" y="12262"/>
                    <a:pt x="8746" y="12453"/>
                  </a:cubicBezTo>
                  <a:cubicBezTo>
                    <a:pt x="7703" y="12404"/>
                    <a:pt x="6520" y="11921"/>
                    <a:pt x="6745" y="11185"/>
                  </a:cubicBezTo>
                  <a:lnTo>
                    <a:pt x="6745" y="11185"/>
                  </a:lnTo>
                  <a:cubicBezTo>
                    <a:pt x="6774" y="11268"/>
                    <a:pt x="6850" y="11314"/>
                    <a:pt x="6928" y="11314"/>
                  </a:cubicBezTo>
                  <a:cubicBezTo>
                    <a:pt x="6973" y="11314"/>
                    <a:pt x="7019" y="11299"/>
                    <a:pt x="7057" y="11266"/>
                  </a:cubicBezTo>
                  <a:cubicBezTo>
                    <a:pt x="7952" y="10550"/>
                    <a:pt x="9498" y="9535"/>
                    <a:pt x="10091" y="8670"/>
                  </a:cubicBezTo>
                  <a:close/>
                  <a:moveTo>
                    <a:pt x="4438" y="0"/>
                  </a:moveTo>
                  <a:cubicBezTo>
                    <a:pt x="4048" y="0"/>
                    <a:pt x="3634" y="102"/>
                    <a:pt x="3361" y="192"/>
                  </a:cubicBezTo>
                  <a:cubicBezTo>
                    <a:pt x="1179" y="913"/>
                    <a:pt x="330" y="3465"/>
                    <a:pt x="12" y="5489"/>
                  </a:cubicBezTo>
                  <a:cubicBezTo>
                    <a:pt x="1" y="5561"/>
                    <a:pt x="18" y="5634"/>
                    <a:pt x="87" y="5674"/>
                  </a:cubicBezTo>
                  <a:cubicBezTo>
                    <a:pt x="604" y="5954"/>
                    <a:pt x="942" y="6381"/>
                    <a:pt x="1395" y="6725"/>
                  </a:cubicBezTo>
                  <a:cubicBezTo>
                    <a:pt x="1404" y="6817"/>
                    <a:pt x="1470" y="6903"/>
                    <a:pt x="1557" y="6903"/>
                  </a:cubicBezTo>
                  <a:cubicBezTo>
                    <a:pt x="1586" y="6903"/>
                    <a:pt x="1619" y="6893"/>
                    <a:pt x="1652" y="6869"/>
                  </a:cubicBezTo>
                  <a:cubicBezTo>
                    <a:pt x="1721" y="6820"/>
                    <a:pt x="1782" y="6760"/>
                    <a:pt x="1851" y="6710"/>
                  </a:cubicBezTo>
                  <a:cubicBezTo>
                    <a:pt x="2019" y="6936"/>
                    <a:pt x="2192" y="7167"/>
                    <a:pt x="2368" y="7406"/>
                  </a:cubicBezTo>
                  <a:cubicBezTo>
                    <a:pt x="2297" y="7525"/>
                    <a:pt x="2377" y="7673"/>
                    <a:pt x="2503" y="7673"/>
                  </a:cubicBezTo>
                  <a:cubicBezTo>
                    <a:pt x="2520" y="7673"/>
                    <a:pt x="2539" y="7670"/>
                    <a:pt x="2559" y="7663"/>
                  </a:cubicBezTo>
                  <a:cubicBezTo>
                    <a:pt x="2755" y="7926"/>
                    <a:pt x="2954" y="8191"/>
                    <a:pt x="3168" y="8454"/>
                  </a:cubicBezTo>
                  <a:cubicBezTo>
                    <a:pt x="3055" y="8633"/>
                    <a:pt x="2928" y="8801"/>
                    <a:pt x="2821" y="8983"/>
                  </a:cubicBezTo>
                  <a:cubicBezTo>
                    <a:pt x="2747" y="9106"/>
                    <a:pt x="2853" y="9262"/>
                    <a:pt x="2979" y="9262"/>
                  </a:cubicBezTo>
                  <a:cubicBezTo>
                    <a:pt x="3009" y="9262"/>
                    <a:pt x="3040" y="9254"/>
                    <a:pt x="3070" y="9234"/>
                  </a:cubicBezTo>
                  <a:cubicBezTo>
                    <a:pt x="3228" y="9130"/>
                    <a:pt x="3387" y="9008"/>
                    <a:pt x="3546" y="8899"/>
                  </a:cubicBezTo>
                  <a:cubicBezTo>
                    <a:pt x="3765" y="9156"/>
                    <a:pt x="3993" y="9401"/>
                    <a:pt x="4230" y="9632"/>
                  </a:cubicBezTo>
                  <a:cubicBezTo>
                    <a:pt x="4161" y="9756"/>
                    <a:pt x="4277" y="9874"/>
                    <a:pt x="4399" y="9874"/>
                  </a:cubicBezTo>
                  <a:cubicBezTo>
                    <a:pt x="4425" y="9874"/>
                    <a:pt x="4451" y="9869"/>
                    <a:pt x="4476" y="9857"/>
                  </a:cubicBezTo>
                  <a:cubicBezTo>
                    <a:pt x="4603" y="9973"/>
                    <a:pt x="4735" y="10082"/>
                    <a:pt x="4868" y="10186"/>
                  </a:cubicBezTo>
                  <a:cubicBezTo>
                    <a:pt x="4813" y="10256"/>
                    <a:pt x="4756" y="10325"/>
                    <a:pt x="4701" y="10397"/>
                  </a:cubicBezTo>
                  <a:cubicBezTo>
                    <a:pt x="4593" y="10540"/>
                    <a:pt x="4734" y="10671"/>
                    <a:pt x="4877" y="10671"/>
                  </a:cubicBezTo>
                  <a:cubicBezTo>
                    <a:pt x="4922" y="10671"/>
                    <a:pt x="4967" y="10658"/>
                    <a:pt x="5004" y="10628"/>
                  </a:cubicBezTo>
                  <a:cubicBezTo>
                    <a:pt x="5082" y="10567"/>
                    <a:pt x="5157" y="10504"/>
                    <a:pt x="5235" y="10443"/>
                  </a:cubicBezTo>
                  <a:cubicBezTo>
                    <a:pt x="5619" y="10697"/>
                    <a:pt x="6020" y="10914"/>
                    <a:pt x="6456" y="11041"/>
                  </a:cubicBezTo>
                  <a:cubicBezTo>
                    <a:pt x="6055" y="11864"/>
                    <a:pt x="7288" y="12701"/>
                    <a:pt x="8491" y="12828"/>
                  </a:cubicBezTo>
                  <a:cubicBezTo>
                    <a:pt x="8515" y="12830"/>
                    <a:pt x="8538" y="12831"/>
                    <a:pt x="8561" y="12831"/>
                  </a:cubicBezTo>
                  <a:cubicBezTo>
                    <a:pt x="8586" y="12831"/>
                    <a:pt x="8611" y="12830"/>
                    <a:pt x="8636" y="12830"/>
                  </a:cubicBezTo>
                  <a:cubicBezTo>
                    <a:pt x="8650" y="12830"/>
                    <a:pt x="8665" y="12830"/>
                    <a:pt x="8679" y="12831"/>
                  </a:cubicBezTo>
                  <a:cubicBezTo>
                    <a:pt x="8718" y="12876"/>
                    <a:pt x="8770" y="12907"/>
                    <a:pt x="8822" y="12907"/>
                  </a:cubicBezTo>
                  <a:cubicBezTo>
                    <a:pt x="8865" y="12907"/>
                    <a:pt x="8908" y="12887"/>
                    <a:pt x="8945" y="12840"/>
                  </a:cubicBezTo>
                  <a:lnTo>
                    <a:pt x="8948" y="12837"/>
                  </a:lnTo>
                  <a:cubicBezTo>
                    <a:pt x="11254" y="12684"/>
                    <a:pt x="13145" y="9612"/>
                    <a:pt x="11540" y="7652"/>
                  </a:cubicBezTo>
                  <a:cubicBezTo>
                    <a:pt x="11355" y="7424"/>
                    <a:pt x="10919" y="7340"/>
                    <a:pt x="10657" y="7334"/>
                  </a:cubicBezTo>
                  <a:cubicBezTo>
                    <a:pt x="10082" y="7320"/>
                    <a:pt x="9589" y="7317"/>
                    <a:pt x="9141" y="7242"/>
                  </a:cubicBezTo>
                  <a:cubicBezTo>
                    <a:pt x="9188" y="7110"/>
                    <a:pt x="9076" y="7004"/>
                    <a:pt x="8954" y="7004"/>
                  </a:cubicBezTo>
                  <a:cubicBezTo>
                    <a:pt x="8911" y="7004"/>
                    <a:pt x="8866" y="7018"/>
                    <a:pt x="8826" y="7048"/>
                  </a:cubicBezTo>
                  <a:cubicBezTo>
                    <a:pt x="8789" y="7080"/>
                    <a:pt x="8751" y="7112"/>
                    <a:pt x="8714" y="7141"/>
                  </a:cubicBezTo>
                  <a:cubicBezTo>
                    <a:pt x="8174" y="6970"/>
                    <a:pt x="7680" y="6638"/>
                    <a:pt x="7163" y="5957"/>
                  </a:cubicBezTo>
                  <a:cubicBezTo>
                    <a:pt x="6577" y="5186"/>
                    <a:pt x="6251" y="4225"/>
                    <a:pt x="5610" y="3491"/>
                  </a:cubicBezTo>
                  <a:cubicBezTo>
                    <a:pt x="5287" y="3119"/>
                    <a:pt x="5235" y="2761"/>
                    <a:pt x="5267" y="2394"/>
                  </a:cubicBezTo>
                  <a:cubicBezTo>
                    <a:pt x="5342" y="2288"/>
                    <a:pt x="5423" y="2186"/>
                    <a:pt x="5495" y="2080"/>
                  </a:cubicBezTo>
                  <a:cubicBezTo>
                    <a:pt x="5570" y="1970"/>
                    <a:pt x="5480" y="1831"/>
                    <a:pt x="5368" y="1811"/>
                  </a:cubicBezTo>
                  <a:cubicBezTo>
                    <a:pt x="5440" y="1488"/>
                    <a:pt x="5512" y="1150"/>
                    <a:pt x="5477" y="786"/>
                  </a:cubicBezTo>
                  <a:cubicBezTo>
                    <a:pt x="5423" y="176"/>
                    <a:pt x="4952" y="0"/>
                    <a:pt x="443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6604;p57">
              <a:extLst>
                <a:ext uri="{FF2B5EF4-FFF2-40B4-BE49-F238E27FC236}">
                  <a16:creationId xmlns:a16="http://schemas.microsoft.com/office/drawing/2014/main" id="{4065EA6A-BEC8-4A32-AD34-7DA7C336AF1E}"/>
                </a:ext>
              </a:extLst>
            </p:cNvPr>
            <p:cNvSpPr/>
            <p:nvPr/>
          </p:nvSpPr>
          <p:spPr>
            <a:xfrm>
              <a:off x="6326800" y="1440800"/>
              <a:ext cx="161475" cy="100175"/>
            </a:xfrm>
            <a:custGeom>
              <a:avLst/>
              <a:gdLst/>
              <a:ahLst/>
              <a:cxnLst/>
              <a:rect l="l" t="t" r="r" b="b"/>
              <a:pathLst>
                <a:path w="6459" h="4007" extrusionOk="0">
                  <a:moveTo>
                    <a:pt x="6014" y="1169"/>
                  </a:moveTo>
                  <a:cubicBezTo>
                    <a:pt x="6055" y="1299"/>
                    <a:pt x="6072" y="1432"/>
                    <a:pt x="6066" y="1565"/>
                  </a:cubicBezTo>
                  <a:cubicBezTo>
                    <a:pt x="6058" y="1949"/>
                    <a:pt x="5844" y="2298"/>
                    <a:pt x="5558" y="2546"/>
                  </a:cubicBezTo>
                  <a:cubicBezTo>
                    <a:pt x="5512" y="2581"/>
                    <a:pt x="5463" y="2613"/>
                    <a:pt x="5411" y="2639"/>
                  </a:cubicBezTo>
                  <a:cubicBezTo>
                    <a:pt x="5387" y="2619"/>
                    <a:pt x="5359" y="2607"/>
                    <a:pt x="5329" y="2607"/>
                  </a:cubicBezTo>
                  <a:cubicBezTo>
                    <a:pt x="5316" y="2607"/>
                    <a:pt x="5304" y="2609"/>
                    <a:pt x="5292" y="2614"/>
                  </a:cubicBezTo>
                  <a:lnTo>
                    <a:pt x="5292" y="2614"/>
                  </a:lnTo>
                  <a:cubicBezTo>
                    <a:pt x="5458" y="2544"/>
                    <a:pt x="5826" y="1681"/>
                    <a:pt x="6014" y="1169"/>
                  </a:cubicBezTo>
                  <a:close/>
                  <a:moveTo>
                    <a:pt x="5024" y="1429"/>
                  </a:moveTo>
                  <a:cubicBezTo>
                    <a:pt x="4718" y="1998"/>
                    <a:pt x="4360" y="2532"/>
                    <a:pt x="3988" y="3075"/>
                  </a:cubicBezTo>
                  <a:cubicBezTo>
                    <a:pt x="3843" y="3132"/>
                    <a:pt x="3699" y="3187"/>
                    <a:pt x="3555" y="3242"/>
                  </a:cubicBezTo>
                  <a:cubicBezTo>
                    <a:pt x="4054" y="2644"/>
                    <a:pt x="4542" y="2041"/>
                    <a:pt x="5024" y="1429"/>
                  </a:cubicBezTo>
                  <a:close/>
                  <a:moveTo>
                    <a:pt x="4592" y="353"/>
                  </a:moveTo>
                  <a:cubicBezTo>
                    <a:pt x="4866" y="353"/>
                    <a:pt x="5140" y="398"/>
                    <a:pt x="5376" y="499"/>
                  </a:cubicBezTo>
                  <a:cubicBezTo>
                    <a:pt x="4966" y="1059"/>
                    <a:pt x="4536" y="1605"/>
                    <a:pt x="4100" y="2142"/>
                  </a:cubicBezTo>
                  <a:cubicBezTo>
                    <a:pt x="4311" y="1755"/>
                    <a:pt x="4499" y="1351"/>
                    <a:pt x="4658" y="938"/>
                  </a:cubicBezTo>
                  <a:cubicBezTo>
                    <a:pt x="4663" y="927"/>
                    <a:pt x="4666" y="915"/>
                    <a:pt x="4672" y="904"/>
                  </a:cubicBezTo>
                  <a:cubicBezTo>
                    <a:pt x="4710" y="802"/>
                    <a:pt x="4626" y="737"/>
                    <a:pt x="4540" y="737"/>
                  </a:cubicBezTo>
                  <a:cubicBezTo>
                    <a:pt x="4495" y="737"/>
                    <a:pt x="4449" y="756"/>
                    <a:pt x="4421" y="797"/>
                  </a:cubicBezTo>
                  <a:cubicBezTo>
                    <a:pt x="3814" y="1657"/>
                    <a:pt x="3240" y="2526"/>
                    <a:pt x="2492" y="3254"/>
                  </a:cubicBezTo>
                  <a:cubicBezTo>
                    <a:pt x="2882" y="2503"/>
                    <a:pt x="3249" y="1752"/>
                    <a:pt x="3410" y="904"/>
                  </a:cubicBezTo>
                  <a:cubicBezTo>
                    <a:pt x="3427" y="816"/>
                    <a:pt x="3350" y="725"/>
                    <a:pt x="3270" y="725"/>
                  </a:cubicBezTo>
                  <a:cubicBezTo>
                    <a:pt x="3240" y="725"/>
                    <a:pt x="3209" y="739"/>
                    <a:pt x="3182" y="771"/>
                  </a:cubicBezTo>
                  <a:cubicBezTo>
                    <a:pt x="2538" y="1553"/>
                    <a:pt x="1909" y="2347"/>
                    <a:pt x="1242" y="3109"/>
                  </a:cubicBezTo>
                  <a:cubicBezTo>
                    <a:pt x="1514" y="2529"/>
                    <a:pt x="1805" y="1957"/>
                    <a:pt x="2126" y="1400"/>
                  </a:cubicBezTo>
                  <a:cubicBezTo>
                    <a:pt x="2169" y="1322"/>
                    <a:pt x="2120" y="1256"/>
                    <a:pt x="2053" y="1233"/>
                  </a:cubicBezTo>
                  <a:cubicBezTo>
                    <a:pt x="2680" y="849"/>
                    <a:pt x="3364" y="548"/>
                    <a:pt x="4083" y="404"/>
                  </a:cubicBezTo>
                  <a:cubicBezTo>
                    <a:pt x="4247" y="371"/>
                    <a:pt x="4419" y="353"/>
                    <a:pt x="4592" y="353"/>
                  </a:cubicBezTo>
                  <a:close/>
                  <a:moveTo>
                    <a:pt x="1756" y="1432"/>
                  </a:moveTo>
                  <a:lnTo>
                    <a:pt x="1756" y="1432"/>
                  </a:lnTo>
                  <a:cubicBezTo>
                    <a:pt x="1196" y="1975"/>
                    <a:pt x="757" y="2627"/>
                    <a:pt x="466" y="3352"/>
                  </a:cubicBezTo>
                  <a:cubicBezTo>
                    <a:pt x="405" y="3280"/>
                    <a:pt x="370" y="3190"/>
                    <a:pt x="359" y="3095"/>
                  </a:cubicBezTo>
                  <a:cubicBezTo>
                    <a:pt x="304" y="2471"/>
                    <a:pt x="1109" y="1888"/>
                    <a:pt x="1537" y="1576"/>
                  </a:cubicBezTo>
                  <a:cubicBezTo>
                    <a:pt x="1609" y="1524"/>
                    <a:pt x="1681" y="1481"/>
                    <a:pt x="1756" y="1432"/>
                  </a:cubicBezTo>
                  <a:close/>
                  <a:moveTo>
                    <a:pt x="1508" y="2021"/>
                  </a:moveTo>
                  <a:lnTo>
                    <a:pt x="1508" y="2021"/>
                  </a:lnTo>
                  <a:cubicBezTo>
                    <a:pt x="1236" y="2523"/>
                    <a:pt x="982" y="3034"/>
                    <a:pt x="757" y="3560"/>
                  </a:cubicBezTo>
                  <a:cubicBezTo>
                    <a:pt x="685" y="3531"/>
                    <a:pt x="621" y="3493"/>
                    <a:pt x="561" y="3447"/>
                  </a:cubicBezTo>
                  <a:cubicBezTo>
                    <a:pt x="812" y="2933"/>
                    <a:pt x="1130" y="2451"/>
                    <a:pt x="1508" y="2021"/>
                  </a:cubicBezTo>
                  <a:close/>
                  <a:moveTo>
                    <a:pt x="2977" y="1455"/>
                  </a:moveTo>
                  <a:cubicBezTo>
                    <a:pt x="2735" y="2220"/>
                    <a:pt x="2354" y="2919"/>
                    <a:pt x="1981" y="3638"/>
                  </a:cubicBezTo>
                  <a:cubicBezTo>
                    <a:pt x="1848" y="3652"/>
                    <a:pt x="1716" y="3675"/>
                    <a:pt x="1580" y="3678"/>
                  </a:cubicBezTo>
                  <a:cubicBezTo>
                    <a:pt x="1549" y="3679"/>
                    <a:pt x="1518" y="3680"/>
                    <a:pt x="1486" y="3680"/>
                  </a:cubicBezTo>
                  <a:cubicBezTo>
                    <a:pt x="1362" y="3680"/>
                    <a:pt x="1238" y="3670"/>
                    <a:pt x="1115" y="3652"/>
                  </a:cubicBezTo>
                  <a:cubicBezTo>
                    <a:pt x="1768" y="2948"/>
                    <a:pt x="2374" y="2203"/>
                    <a:pt x="2977" y="1455"/>
                  </a:cubicBezTo>
                  <a:close/>
                  <a:moveTo>
                    <a:pt x="4571" y="1"/>
                  </a:moveTo>
                  <a:cubicBezTo>
                    <a:pt x="4443" y="1"/>
                    <a:pt x="4316" y="10"/>
                    <a:pt x="4193" y="29"/>
                  </a:cubicBezTo>
                  <a:cubicBezTo>
                    <a:pt x="3073" y="196"/>
                    <a:pt x="2027" y="756"/>
                    <a:pt x="1132" y="1435"/>
                  </a:cubicBezTo>
                  <a:cubicBezTo>
                    <a:pt x="624" y="1822"/>
                    <a:pt x="1" y="2399"/>
                    <a:pt x="9" y="3095"/>
                  </a:cubicBezTo>
                  <a:cubicBezTo>
                    <a:pt x="15" y="3490"/>
                    <a:pt x="301" y="3727"/>
                    <a:pt x="633" y="3863"/>
                  </a:cubicBezTo>
                  <a:cubicBezTo>
                    <a:pt x="629" y="3935"/>
                    <a:pt x="699" y="3989"/>
                    <a:pt x="767" y="3989"/>
                  </a:cubicBezTo>
                  <a:cubicBezTo>
                    <a:pt x="797" y="3989"/>
                    <a:pt x="827" y="3979"/>
                    <a:pt x="850" y="3955"/>
                  </a:cubicBezTo>
                  <a:cubicBezTo>
                    <a:pt x="855" y="3949"/>
                    <a:pt x="861" y="3941"/>
                    <a:pt x="867" y="3935"/>
                  </a:cubicBezTo>
                  <a:cubicBezTo>
                    <a:pt x="933" y="3949"/>
                    <a:pt x="997" y="3970"/>
                    <a:pt x="1060" y="3981"/>
                  </a:cubicBezTo>
                  <a:cubicBezTo>
                    <a:pt x="1189" y="3996"/>
                    <a:pt x="1319" y="4004"/>
                    <a:pt x="1449" y="4004"/>
                  </a:cubicBezTo>
                  <a:cubicBezTo>
                    <a:pt x="1612" y="4004"/>
                    <a:pt x="1775" y="3992"/>
                    <a:pt x="1938" y="3970"/>
                  </a:cubicBezTo>
                  <a:cubicBezTo>
                    <a:pt x="1959" y="3994"/>
                    <a:pt x="1988" y="4006"/>
                    <a:pt x="2018" y="4006"/>
                  </a:cubicBezTo>
                  <a:cubicBezTo>
                    <a:pt x="2043" y="4006"/>
                    <a:pt x="2067" y="3998"/>
                    <a:pt x="2088" y="3981"/>
                  </a:cubicBezTo>
                  <a:cubicBezTo>
                    <a:pt x="2108" y="3967"/>
                    <a:pt x="2123" y="3949"/>
                    <a:pt x="2140" y="3932"/>
                  </a:cubicBezTo>
                  <a:cubicBezTo>
                    <a:pt x="2469" y="3877"/>
                    <a:pt x="2792" y="3791"/>
                    <a:pt x="3107" y="3681"/>
                  </a:cubicBezTo>
                  <a:cubicBezTo>
                    <a:pt x="3116" y="3684"/>
                    <a:pt x="3126" y="3685"/>
                    <a:pt x="3135" y="3685"/>
                  </a:cubicBezTo>
                  <a:cubicBezTo>
                    <a:pt x="3167" y="3685"/>
                    <a:pt x="3197" y="3670"/>
                    <a:pt x="3220" y="3643"/>
                  </a:cubicBezTo>
                  <a:cubicBezTo>
                    <a:pt x="3436" y="3563"/>
                    <a:pt x="3650" y="3476"/>
                    <a:pt x="3855" y="3389"/>
                  </a:cubicBezTo>
                  <a:cubicBezTo>
                    <a:pt x="3890" y="3372"/>
                    <a:pt x="3927" y="3355"/>
                    <a:pt x="3962" y="3334"/>
                  </a:cubicBezTo>
                  <a:cubicBezTo>
                    <a:pt x="3995" y="3366"/>
                    <a:pt x="4038" y="3388"/>
                    <a:pt x="4079" y="3388"/>
                  </a:cubicBezTo>
                  <a:cubicBezTo>
                    <a:pt x="4113" y="3388"/>
                    <a:pt x="4145" y="3374"/>
                    <a:pt x="4172" y="3340"/>
                  </a:cubicBezTo>
                  <a:lnTo>
                    <a:pt x="4274" y="3216"/>
                  </a:lnTo>
                  <a:cubicBezTo>
                    <a:pt x="4395" y="3247"/>
                    <a:pt x="4516" y="3261"/>
                    <a:pt x="4637" y="3261"/>
                  </a:cubicBezTo>
                  <a:cubicBezTo>
                    <a:pt x="5535" y="3261"/>
                    <a:pt x="6357" y="2453"/>
                    <a:pt x="6416" y="1565"/>
                  </a:cubicBezTo>
                  <a:cubicBezTo>
                    <a:pt x="6459" y="950"/>
                    <a:pt x="6159" y="528"/>
                    <a:pt x="5720" y="280"/>
                  </a:cubicBezTo>
                  <a:cubicBezTo>
                    <a:pt x="5711" y="274"/>
                    <a:pt x="5700" y="268"/>
                    <a:pt x="5691" y="266"/>
                  </a:cubicBezTo>
                  <a:cubicBezTo>
                    <a:pt x="5361" y="87"/>
                    <a:pt x="4960" y="1"/>
                    <a:pt x="4571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6605;p57">
              <a:extLst>
                <a:ext uri="{FF2B5EF4-FFF2-40B4-BE49-F238E27FC236}">
                  <a16:creationId xmlns:a16="http://schemas.microsoft.com/office/drawing/2014/main" id="{D136B76A-E639-4280-BB06-E66B782A3AF5}"/>
                </a:ext>
              </a:extLst>
            </p:cNvPr>
            <p:cNvSpPr/>
            <p:nvPr/>
          </p:nvSpPr>
          <p:spPr>
            <a:xfrm>
              <a:off x="6512725" y="1459400"/>
              <a:ext cx="130525" cy="109825"/>
            </a:xfrm>
            <a:custGeom>
              <a:avLst/>
              <a:gdLst/>
              <a:ahLst/>
              <a:cxnLst/>
              <a:rect l="l" t="t" r="r" b="b"/>
              <a:pathLst>
                <a:path w="5221" h="4393" extrusionOk="0">
                  <a:moveTo>
                    <a:pt x="3659" y="2908"/>
                  </a:moveTo>
                  <a:cubicBezTo>
                    <a:pt x="3543" y="3272"/>
                    <a:pt x="3404" y="3627"/>
                    <a:pt x="3249" y="3973"/>
                  </a:cubicBezTo>
                  <a:cubicBezTo>
                    <a:pt x="3240" y="3996"/>
                    <a:pt x="3240" y="4022"/>
                    <a:pt x="3243" y="4045"/>
                  </a:cubicBezTo>
                  <a:cubicBezTo>
                    <a:pt x="2940" y="3965"/>
                    <a:pt x="2663" y="3780"/>
                    <a:pt x="2411" y="3563"/>
                  </a:cubicBezTo>
                  <a:cubicBezTo>
                    <a:pt x="2414" y="3558"/>
                    <a:pt x="2420" y="3560"/>
                    <a:pt x="2423" y="3558"/>
                  </a:cubicBezTo>
                  <a:cubicBezTo>
                    <a:pt x="2599" y="3341"/>
                    <a:pt x="2790" y="3136"/>
                    <a:pt x="2992" y="2943"/>
                  </a:cubicBezTo>
                  <a:lnTo>
                    <a:pt x="2992" y="2946"/>
                  </a:lnTo>
                  <a:cubicBezTo>
                    <a:pt x="2925" y="3081"/>
                    <a:pt x="2856" y="3214"/>
                    <a:pt x="2778" y="3344"/>
                  </a:cubicBezTo>
                  <a:cubicBezTo>
                    <a:pt x="2696" y="3482"/>
                    <a:pt x="2809" y="3597"/>
                    <a:pt x="2930" y="3597"/>
                  </a:cubicBezTo>
                  <a:cubicBezTo>
                    <a:pt x="2984" y="3597"/>
                    <a:pt x="3040" y="3574"/>
                    <a:pt x="3081" y="3520"/>
                  </a:cubicBezTo>
                  <a:cubicBezTo>
                    <a:pt x="3254" y="3301"/>
                    <a:pt x="3448" y="3093"/>
                    <a:pt x="3659" y="2908"/>
                  </a:cubicBezTo>
                  <a:close/>
                  <a:moveTo>
                    <a:pt x="362" y="1"/>
                  </a:moveTo>
                  <a:cubicBezTo>
                    <a:pt x="354" y="1"/>
                    <a:pt x="346" y="1"/>
                    <a:pt x="338" y="1"/>
                  </a:cubicBezTo>
                  <a:cubicBezTo>
                    <a:pt x="185" y="1"/>
                    <a:pt x="145" y="238"/>
                    <a:pt x="301" y="269"/>
                  </a:cubicBezTo>
                  <a:cubicBezTo>
                    <a:pt x="951" y="399"/>
                    <a:pt x="1629" y="714"/>
                    <a:pt x="2227" y="982"/>
                  </a:cubicBezTo>
                  <a:cubicBezTo>
                    <a:pt x="2668" y="1182"/>
                    <a:pt x="3280" y="1470"/>
                    <a:pt x="3757" y="1854"/>
                  </a:cubicBezTo>
                  <a:cubicBezTo>
                    <a:pt x="3740" y="1848"/>
                    <a:pt x="3723" y="1845"/>
                    <a:pt x="3706" y="1845"/>
                  </a:cubicBezTo>
                  <a:cubicBezTo>
                    <a:pt x="3666" y="1845"/>
                    <a:pt x="3625" y="1861"/>
                    <a:pt x="3595" y="1892"/>
                  </a:cubicBezTo>
                  <a:cubicBezTo>
                    <a:pt x="3298" y="2178"/>
                    <a:pt x="3000" y="2455"/>
                    <a:pt x="2712" y="2741"/>
                  </a:cubicBezTo>
                  <a:cubicBezTo>
                    <a:pt x="2787" y="2515"/>
                    <a:pt x="2862" y="2287"/>
                    <a:pt x="2937" y="2059"/>
                  </a:cubicBezTo>
                  <a:cubicBezTo>
                    <a:pt x="2976" y="1943"/>
                    <a:pt x="2871" y="1845"/>
                    <a:pt x="2766" y="1845"/>
                  </a:cubicBezTo>
                  <a:cubicBezTo>
                    <a:pt x="2725" y="1845"/>
                    <a:pt x="2683" y="1860"/>
                    <a:pt x="2651" y="1895"/>
                  </a:cubicBezTo>
                  <a:cubicBezTo>
                    <a:pt x="2579" y="1973"/>
                    <a:pt x="2518" y="2059"/>
                    <a:pt x="2452" y="2140"/>
                  </a:cubicBezTo>
                  <a:cubicBezTo>
                    <a:pt x="2510" y="1955"/>
                    <a:pt x="2556" y="1768"/>
                    <a:pt x="2616" y="1586"/>
                  </a:cubicBezTo>
                  <a:cubicBezTo>
                    <a:pt x="2657" y="1461"/>
                    <a:pt x="2564" y="1387"/>
                    <a:pt x="2465" y="1387"/>
                  </a:cubicBezTo>
                  <a:cubicBezTo>
                    <a:pt x="2410" y="1387"/>
                    <a:pt x="2353" y="1409"/>
                    <a:pt x="2316" y="1459"/>
                  </a:cubicBezTo>
                  <a:cubicBezTo>
                    <a:pt x="2100" y="1747"/>
                    <a:pt x="1848" y="2010"/>
                    <a:pt x="1603" y="2276"/>
                  </a:cubicBezTo>
                  <a:cubicBezTo>
                    <a:pt x="1646" y="1926"/>
                    <a:pt x="1669" y="1577"/>
                    <a:pt x="1669" y="1228"/>
                  </a:cubicBezTo>
                  <a:cubicBezTo>
                    <a:pt x="1669" y="1130"/>
                    <a:pt x="1593" y="1074"/>
                    <a:pt x="1514" y="1074"/>
                  </a:cubicBezTo>
                  <a:cubicBezTo>
                    <a:pt x="1463" y="1074"/>
                    <a:pt x="1411" y="1097"/>
                    <a:pt x="1378" y="1147"/>
                  </a:cubicBezTo>
                  <a:cubicBezTo>
                    <a:pt x="1222" y="1387"/>
                    <a:pt x="1005" y="1554"/>
                    <a:pt x="774" y="1704"/>
                  </a:cubicBezTo>
                  <a:cubicBezTo>
                    <a:pt x="757" y="1678"/>
                    <a:pt x="740" y="1649"/>
                    <a:pt x="722" y="1620"/>
                  </a:cubicBezTo>
                  <a:cubicBezTo>
                    <a:pt x="731" y="1340"/>
                    <a:pt x="751" y="1060"/>
                    <a:pt x="847" y="789"/>
                  </a:cubicBezTo>
                  <a:cubicBezTo>
                    <a:pt x="879" y="695"/>
                    <a:pt x="804" y="634"/>
                    <a:pt x="727" y="634"/>
                  </a:cubicBezTo>
                  <a:cubicBezTo>
                    <a:pt x="685" y="634"/>
                    <a:pt x="643" y="652"/>
                    <a:pt x="616" y="691"/>
                  </a:cubicBezTo>
                  <a:cubicBezTo>
                    <a:pt x="538" y="809"/>
                    <a:pt x="471" y="939"/>
                    <a:pt x="416" y="1075"/>
                  </a:cubicBezTo>
                  <a:cubicBezTo>
                    <a:pt x="336" y="899"/>
                    <a:pt x="252" y="725"/>
                    <a:pt x="206" y="552"/>
                  </a:cubicBezTo>
                  <a:cubicBezTo>
                    <a:pt x="194" y="507"/>
                    <a:pt x="162" y="488"/>
                    <a:pt x="128" y="488"/>
                  </a:cubicBezTo>
                  <a:cubicBezTo>
                    <a:pt x="84" y="488"/>
                    <a:pt x="36" y="521"/>
                    <a:pt x="30" y="575"/>
                  </a:cubicBezTo>
                  <a:cubicBezTo>
                    <a:pt x="1" y="847"/>
                    <a:pt x="139" y="1135"/>
                    <a:pt x="289" y="1398"/>
                  </a:cubicBezTo>
                  <a:cubicBezTo>
                    <a:pt x="261" y="1493"/>
                    <a:pt x="229" y="1583"/>
                    <a:pt x="194" y="1684"/>
                  </a:cubicBezTo>
                  <a:cubicBezTo>
                    <a:pt x="181" y="1726"/>
                    <a:pt x="221" y="1759"/>
                    <a:pt x="257" y="1759"/>
                  </a:cubicBezTo>
                  <a:cubicBezTo>
                    <a:pt x="276" y="1759"/>
                    <a:pt x="294" y="1751"/>
                    <a:pt x="304" y="1730"/>
                  </a:cubicBezTo>
                  <a:cubicBezTo>
                    <a:pt x="330" y="1675"/>
                    <a:pt x="359" y="1620"/>
                    <a:pt x="385" y="1563"/>
                  </a:cubicBezTo>
                  <a:lnTo>
                    <a:pt x="431" y="1641"/>
                  </a:lnTo>
                  <a:cubicBezTo>
                    <a:pt x="425" y="1765"/>
                    <a:pt x="422" y="1889"/>
                    <a:pt x="419" y="2013"/>
                  </a:cubicBezTo>
                  <a:cubicBezTo>
                    <a:pt x="417" y="2102"/>
                    <a:pt x="489" y="2159"/>
                    <a:pt x="566" y="2159"/>
                  </a:cubicBezTo>
                  <a:cubicBezTo>
                    <a:pt x="592" y="2159"/>
                    <a:pt x="618" y="2153"/>
                    <a:pt x="642" y="2140"/>
                  </a:cubicBezTo>
                  <a:cubicBezTo>
                    <a:pt x="673" y="2123"/>
                    <a:pt x="699" y="2103"/>
                    <a:pt x="731" y="2085"/>
                  </a:cubicBezTo>
                  <a:cubicBezTo>
                    <a:pt x="881" y="2313"/>
                    <a:pt x="1028" y="2541"/>
                    <a:pt x="1199" y="2755"/>
                  </a:cubicBezTo>
                  <a:cubicBezTo>
                    <a:pt x="1199" y="2758"/>
                    <a:pt x="1199" y="2758"/>
                    <a:pt x="1199" y="2758"/>
                  </a:cubicBezTo>
                  <a:cubicBezTo>
                    <a:pt x="1167" y="2878"/>
                    <a:pt x="1254" y="2947"/>
                    <a:pt x="1347" y="2947"/>
                  </a:cubicBezTo>
                  <a:cubicBezTo>
                    <a:pt x="1355" y="2947"/>
                    <a:pt x="1362" y="2946"/>
                    <a:pt x="1369" y="2946"/>
                  </a:cubicBezTo>
                  <a:cubicBezTo>
                    <a:pt x="1577" y="3200"/>
                    <a:pt x="1799" y="3439"/>
                    <a:pt x="2033" y="3667"/>
                  </a:cubicBezTo>
                  <a:cubicBezTo>
                    <a:pt x="2493" y="4099"/>
                    <a:pt x="3030" y="4392"/>
                    <a:pt x="3525" y="4392"/>
                  </a:cubicBezTo>
                  <a:cubicBezTo>
                    <a:pt x="3981" y="4392"/>
                    <a:pt x="4403" y="4143"/>
                    <a:pt x="4698" y="3523"/>
                  </a:cubicBezTo>
                  <a:cubicBezTo>
                    <a:pt x="5220" y="2429"/>
                    <a:pt x="3950" y="1531"/>
                    <a:pt x="3150" y="1069"/>
                  </a:cubicBezTo>
                  <a:cubicBezTo>
                    <a:pt x="2406" y="640"/>
                    <a:pt x="1257" y="1"/>
                    <a:pt x="362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6606;p57">
              <a:extLst>
                <a:ext uri="{FF2B5EF4-FFF2-40B4-BE49-F238E27FC236}">
                  <a16:creationId xmlns:a16="http://schemas.microsoft.com/office/drawing/2014/main" id="{276B484A-79A4-481E-9B80-5709E95792E7}"/>
                </a:ext>
              </a:extLst>
            </p:cNvPr>
            <p:cNvSpPr/>
            <p:nvPr/>
          </p:nvSpPr>
          <p:spPr>
            <a:xfrm>
              <a:off x="6382025" y="1568650"/>
              <a:ext cx="133400" cy="76300"/>
            </a:xfrm>
            <a:custGeom>
              <a:avLst/>
              <a:gdLst/>
              <a:ahLst/>
              <a:cxnLst/>
              <a:rect l="l" t="t" r="r" b="b"/>
              <a:pathLst>
                <a:path w="5336" h="3052" extrusionOk="0">
                  <a:moveTo>
                    <a:pt x="1828" y="975"/>
                  </a:moveTo>
                  <a:cubicBezTo>
                    <a:pt x="1793" y="1321"/>
                    <a:pt x="1802" y="1670"/>
                    <a:pt x="1718" y="2014"/>
                  </a:cubicBezTo>
                  <a:cubicBezTo>
                    <a:pt x="1718" y="2031"/>
                    <a:pt x="1718" y="2049"/>
                    <a:pt x="1724" y="2063"/>
                  </a:cubicBezTo>
                  <a:cubicBezTo>
                    <a:pt x="1582" y="2000"/>
                    <a:pt x="1452" y="1919"/>
                    <a:pt x="1334" y="1818"/>
                  </a:cubicBezTo>
                  <a:cubicBezTo>
                    <a:pt x="1464" y="1500"/>
                    <a:pt x="1603" y="1217"/>
                    <a:pt x="1828" y="975"/>
                  </a:cubicBezTo>
                  <a:close/>
                  <a:moveTo>
                    <a:pt x="2916" y="943"/>
                  </a:moveTo>
                  <a:cubicBezTo>
                    <a:pt x="3505" y="1107"/>
                    <a:pt x="4033" y="1442"/>
                    <a:pt x="4429" y="1910"/>
                  </a:cubicBezTo>
                  <a:cubicBezTo>
                    <a:pt x="4409" y="1899"/>
                    <a:pt x="4388" y="1894"/>
                    <a:pt x="4368" y="1894"/>
                  </a:cubicBezTo>
                  <a:cubicBezTo>
                    <a:pt x="4343" y="1894"/>
                    <a:pt x="4318" y="1902"/>
                    <a:pt x="4296" y="1916"/>
                  </a:cubicBezTo>
                  <a:cubicBezTo>
                    <a:pt x="4166" y="2005"/>
                    <a:pt x="4071" y="2121"/>
                    <a:pt x="3976" y="2239"/>
                  </a:cubicBezTo>
                  <a:cubicBezTo>
                    <a:pt x="3984" y="2092"/>
                    <a:pt x="3953" y="1945"/>
                    <a:pt x="3883" y="1818"/>
                  </a:cubicBezTo>
                  <a:cubicBezTo>
                    <a:pt x="3856" y="1768"/>
                    <a:pt x="3796" y="1737"/>
                    <a:pt x="3738" y="1737"/>
                  </a:cubicBezTo>
                  <a:cubicBezTo>
                    <a:pt x="3699" y="1737"/>
                    <a:pt x="3661" y="1751"/>
                    <a:pt x="3635" y="1783"/>
                  </a:cubicBezTo>
                  <a:cubicBezTo>
                    <a:pt x="3554" y="1884"/>
                    <a:pt x="3479" y="2023"/>
                    <a:pt x="3390" y="2141"/>
                  </a:cubicBezTo>
                  <a:cubicBezTo>
                    <a:pt x="3445" y="1913"/>
                    <a:pt x="3494" y="1685"/>
                    <a:pt x="3580" y="1465"/>
                  </a:cubicBezTo>
                  <a:cubicBezTo>
                    <a:pt x="3624" y="1355"/>
                    <a:pt x="3525" y="1273"/>
                    <a:pt x="3427" y="1273"/>
                  </a:cubicBezTo>
                  <a:cubicBezTo>
                    <a:pt x="3389" y="1273"/>
                    <a:pt x="3352" y="1285"/>
                    <a:pt x="3323" y="1312"/>
                  </a:cubicBezTo>
                  <a:cubicBezTo>
                    <a:pt x="3089" y="1538"/>
                    <a:pt x="2853" y="1751"/>
                    <a:pt x="2627" y="1974"/>
                  </a:cubicBezTo>
                  <a:cubicBezTo>
                    <a:pt x="2714" y="1627"/>
                    <a:pt x="2809" y="1284"/>
                    <a:pt x="2916" y="943"/>
                  </a:cubicBezTo>
                  <a:close/>
                  <a:moveTo>
                    <a:pt x="2713" y="1"/>
                  </a:moveTo>
                  <a:cubicBezTo>
                    <a:pt x="2702" y="1"/>
                    <a:pt x="2691" y="2"/>
                    <a:pt x="2679" y="5"/>
                  </a:cubicBezTo>
                  <a:cubicBezTo>
                    <a:pt x="1871" y="186"/>
                    <a:pt x="0" y="1139"/>
                    <a:pt x="1126" y="2109"/>
                  </a:cubicBezTo>
                  <a:cubicBezTo>
                    <a:pt x="1865" y="2741"/>
                    <a:pt x="3084" y="2961"/>
                    <a:pt x="4158" y="2981"/>
                  </a:cubicBezTo>
                  <a:cubicBezTo>
                    <a:pt x="4175" y="3001"/>
                    <a:pt x="4192" y="3019"/>
                    <a:pt x="4212" y="3030"/>
                  </a:cubicBezTo>
                  <a:cubicBezTo>
                    <a:pt x="4236" y="3045"/>
                    <a:pt x="4261" y="3052"/>
                    <a:pt x="4286" y="3052"/>
                  </a:cubicBezTo>
                  <a:cubicBezTo>
                    <a:pt x="4311" y="3052"/>
                    <a:pt x="4337" y="3045"/>
                    <a:pt x="4360" y="3030"/>
                  </a:cubicBezTo>
                  <a:cubicBezTo>
                    <a:pt x="4377" y="3019"/>
                    <a:pt x="4383" y="2996"/>
                    <a:pt x="4397" y="2978"/>
                  </a:cubicBezTo>
                  <a:cubicBezTo>
                    <a:pt x="4654" y="2975"/>
                    <a:pt x="4902" y="2967"/>
                    <a:pt x="5128" y="2946"/>
                  </a:cubicBezTo>
                  <a:cubicBezTo>
                    <a:pt x="5226" y="2935"/>
                    <a:pt x="5336" y="2843"/>
                    <a:pt x="5289" y="2733"/>
                  </a:cubicBezTo>
                  <a:cubicBezTo>
                    <a:pt x="4926" y="1812"/>
                    <a:pt x="3976" y="897"/>
                    <a:pt x="2939" y="732"/>
                  </a:cubicBezTo>
                  <a:cubicBezTo>
                    <a:pt x="2911" y="680"/>
                    <a:pt x="2857" y="652"/>
                    <a:pt x="2804" y="652"/>
                  </a:cubicBezTo>
                  <a:cubicBezTo>
                    <a:pt x="2760" y="652"/>
                    <a:pt x="2716" y="670"/>
                    <a:pt x="2685" y="709"/>
                  </a:cubicBezTo>
                  <a:cubicBezTo>
                    <a:pt x="2657" y="708"/>
                    <a:pt x="2629" y="707"/>
                    <a:pt x="2601" y="707"/>
                  </a:cubicBezTo>
                  <a:cubicBezTo>
                    <a:pt x="2441" y="707"/>
                    <a:pt x="2280" y="728"/>
                    <a:pt x="2125" y="770"/>
                  </a:cubicBezTo>
                  <a:cubicBezTo>
                    <a:pt x="2131" y="738"/>
                    <a:pt x="2134" y="703"/>
                    <a:pt x="2140" y="671"/>
                  </a:cubicBezTo>
                  <a:cubicBezTo>
                    <a:pt x="2148" y="637"/>
                    <a:pt x="2142" y="599"/>
                    <a:pt x="2122" y="570"/>
                  </a:cubicBezTo>
                  <a:cubicBezTo>
                    <a:pt x="2382" y="458"/>
                    <a:pt x="2633" y="365"/>
                    <a:pt x="2795" y="276"/>
                  </a:cubicBezTo>
                  <a:cubicBezTo>
                    <a:pt x="2934" y="198"/>
                    <a:pt x="2855" y="1"/>
                    <a:pt x="271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6607;p57">
              <a:extLst>
                <a:ext uri="{FF2B5EF4-FFF2-40B4-BE49-F238E27FC236}">
                  <a16:creationId xmlns:a16="http://schemas.microsoft.com/office/drawing/2014/main" id="{2068F804-C0CC-4A8B-9C15-072B015F2068}"/>
                </a:ext>
              </a:extLst>
            </p:cNvPr>
            <p:cNvSpPr/>
            <p:nvPr/>
          </p:nvSpPr>
          <p:spPr>
            <a:xfrm>
              <a:off x="7159050" y="1734200"/>
              <a:ext cx="125325" cy="71225"/>
            </a:xfrm>
            <a:custGeom>
              <a:avLst/>
              <a:gdLst/>
              <a:ahLst/>
              <a:cxnLst/>
              <a:rect l="l" t="t" r="r" b="b"/>
              <a:pathLst>
                <a:path w="5013" h="2849" extrusionOk="0">
                  <a:moveTo>
                    <a:pt x="4164" y="877"/>
                  </a:moveTo>
                  <a:cubicBezTo>
                    <a:pt x="4660" y="1273"/>
                    <a:pt x="4923" y="1856"/>
                    <a:pt x="4190" y="2327"/>
                  </a:cubicBezTo>
                  <a:cubicBezTo>
                    <a:pt x="4057" y="2404"/>
                    <a:pt x="3913" y="2462"/>
                    <a:pt x="3760" y="2491"/>
                  </a:cubicBezTo>
                  <a:cubicBezTo>
                    <a:pt x="3786" y="2480"/>
                    <a:pt x="3809" y="2462"/>
                    <a:pt x="3823" y="2436"/>
                  </a:cubicBezTo>
                  <a:cubicBezTo>
                    <a:pt x="3982" y="2133"/>
                    <a:pt x="4279" y="1986"/>
                    <a:pt x="4343" y="1622"/>
                  </a:cubicBezTo>
                  <a:cubicBezTo>
                    <a:pt x="4364" y="1502"/>
                    <a:pt x="4270" y="1393"/>
                    <a:pt x="4164" y="1393"/>
                  </a:cubicBezTo>
                  <a:cubicBezTo>
                    <a:pt x="4122" y="1393"/>
                    <a:pt x="4079" y="1410"/>
                    <a:pt x="4040" y="1449"/>
                  </a:cubicBezTo>
                  <a:lnTo>
                    <a:pt x="3875" y="1613"/>
                  </a:lnTo>
                  <a:cubicBezTo>
                    <a:pt x="3959" y="1414"/>
                    <a:pt x="4054" y="1221"/>
                    <a:pt x="4164" y="1036"/>
                  </a:cubicBezTo>
                  <a:cubicBezTo>
                    <a:pt x="4193" y="987"/>
                    <a:pt x="4193" y="926"/>
                    <a:pt x="4164" y="877"/>
                  </a:cubicBezTo>
                  <a:close/>
                  <a:moveTo>
                    <a:pt x="3063" y="1"/>
                  </a:moveTo>
                  <a:cubicBezTo>
                    <a:pt x="3020" y="1"/>
                    <a:pt x="2977" y="17"/>
                    <a:pt x="2946" y="52"/>
                  </a:cubicBezTo>
                  <a:cubicBezTo>
                    <a:pt x="2934" y="51"/>
                    <a:pt x="2922" y="51"/>
                    <a:pt x="2910" y="51"/>
                  </a:cubicBezTo>
                  <a:cubicBezTo>
                    <a:pt x="1862" y="51"/>
                    <a:pt x="782" y="563"/>
                    <a:pt x="642" y="1596"/>
                  </a:cubicBezTo>
                  <a:cubicBezTo>
                    <a:pt x="630" y="1687"/>
                    <a:pt x="714" y="1771"/>
                    <a:pt x="792" y="1771"/>
                  </a:cubicBezTo>
                  <a:cubicBezTo>
                    <a:pt x="830" y="1771"/>
                    <a:pt x="867" y="1751"/>
                    <a:pt x="890" y="1700"/>
                  </a:cubicBezTo>
                  <a:cubicBezTo>
                    <a:pt x="1268" y="877"/>
                    <a:pt x="1851" y="438"/>
                    <a:pt x="2654" y="410"/>
                  </a:cubicBezTo>
                  <a:lnTo>
                    <a:pt x="2654" y="410"/>
                  </a:lnTo>
                  <a:cubicBezTo>
                    <a:pt x="2492" y="620"/>
                    <a:pt x="2331" y="831"/>
                    <a:pt x="2163" y="1036"/>
                  </a:cubicBezTo>
                  <a:cubicBezTo>
                    <a:pt x="2195" y="981"/>
                    <a:pt x="2218" y="921"/>
                    <a:pt x="2253" y="866"/>
                  </a:cubicBezTo>
                  <a:cubicBezTo>
                    <a:pt x="2324" y="749"/>
                    <a:pt x="2223" y="638"/>
                    <a:pt x="2114" y="638"/>
                  </a:cubicBezTo>
                  <a:cubicBezTo>
                    <a:pt x="2079" y="638"/>
                    <a:pt x="2042" y="650"/>
                    <a:pt x="2010" y="678"/>
                  </a:cubicBezTo>
                  <a:cubicBezTo>
                    <a:pt x="1675" y="975"/>
                    <a:pt x="1306" y="1420"/>
                    <a:pt x="1378" y="1893"/>
                  </a:cubicBezTo>
                  <a:cubicBezTo>
                    <a:pt x="1366" y="1917"/>
                    <a:pt x="1355" y="1940"/>
                    <a:pt x="1346" y="1963"/>
                  </a:cubicBezTo>
                  <a:cubicBezTo>
                    <a:pt x="1286" y="2087"/>
                    <a:pt x="1382" y="2218"/>
                    <a:pt x="1493" y="2218"/>
                  </a:cubicBezTo>
                  <a:cubicBezTo>
                    <a:pt x="1532" y="2218"/>
                    <a:pt x="1572" y="2202"/>
                    <a:pt x="1609" y="2165"/>
                  </a:cubicBezTo>
                  <a:cubicBezTo>
                    <a:pt x="1817" y="1957"/>
                    <a:pt x="2004" y="1732"/>
                    <a:pt x="2195" y="1510"/>
                  </a:cubicBezTo>
                  <a:lnTo>
                    <a:pt x="2195" y="1510"/>
                  </a:lnTo>
                  <a:lnTo>
                    <a:pt x="1970" y="1960"/>
                  </a:lnTo>
                  <a:cubicBezTo>
                    <a:pt x="1905" y="2089"/>
                    <a:pt x="2008" y="2223"/>
                    <a:pt x="2125" y="2223"/>
                  </a:cubicBezTo>
                  <a:cubicBezTo>
                    <a:pt x="2165" y="2223"/>
                    <a:pt x="2207" y="2207"/>
                    <a:pt x="2244" y="2171"/>
                  </a:cubicBezTo>
                  <a:cubicBezTo>
                    <a:pt x="2351" y="2061"/>
                    <a:pt x="2461" y="1951"/>
                    <a:pt x="2570" y="1844"/>
                  </a:cubicBezTo>
                  <a:lnTo>
                    <a:pt x="2570" y="1844"/>
                  </a:lnTo>
                  <a:cubicBezTo>
                    <a:pt x="2475" y="1989"/>
                    <a:pt x="2385" y="2133"/>
                    <a:pt x="2282" y="2275"/>
                  </a:cubicBezTo>
                  <a:cubicBezTo>
                    <a:pt x="2244" y="2321"/>
                    <a:pt x="2244" y="2384"/>
                    <a:pt x="2279" y="2433"/>
                  </a:cubicBezTo>
                  <a:cubicBezTo>
                    <a:pt x="1961" y="2370"/>
                    <a:pt x="1658" y="2295"/>
                    <a:pt x="1413" y="2240"/>
                  </a:cubicBezTo>
                  <a:cubicBezTo>
                    <a:pt x="1069" y="2162"/>
                    <a:pt x="731" y="2061"/>
                    <a:pt x="388" y="1989"/>
                  </a:cubicBezTo>
                  <a:cubicBezTo>
                    <a:pt x="362" y="1983"/>
                    <a:pt x="336" y="1983"/>
                    <a:pt x="310" y="1980"/>
                  </a:cubicBezTo>
                  <a:cubicBezTo>
                    <a:pt x="249" y="1957"/>
                    <a:pt x="186" y="1934"/>
                    <a:pt x="122" y="1917"/>
                  </a:cubicBezTo>
                  <a:cubicBezTo>
                    <a:pt x="114" y="1914"/>
                    <a:pt x="106" y="1913"/>
                    <a:pt x="98" y="1913"/>
                  </a:cubicBezTo>
                  <a:cubicBezTo>
                    <a:pt x="68" y="1913"/>
                    <a:pt x="40" y="1929"/>
                    <a:pt x="24" y="1954"/>
                  </a:cubicBezTo>
                  <a:cubicBezTo>
                    <a:pt x="1" y="1995"/>
                    <a:pt x="15" y="2049"/>
                    <a:pt x="56" y="2072"/>
                  </a:cubicBezTo>
                  <a:cubicBezTo>
                    <a:pt x="621" y="2362"/>
                    <a:pt x="2084" y="2849"/>
                    <a:pt x="3268" y="2849"/>
                  </a:cubicBezTo>
                  <a:cubicBezTo>
                    <a:pt x="4187" y="2849"/>
                    <a:pt x="4938" y="2555"/>
                    <a:pt x="4972" y="1648"/>
                  </a:cubicBezTo>
                  <a:cubicBezTo>
                    <a:pt x="5013" y="684"/>
                    <a:pt x="4158" y="158"/>
                    <a:pt x="3197" y="72"/>
                  </a:cubicBezTo>
                  <a:cubicBezTo>
                    <a:pt x="3165" y="25"/>
                    <a:pt x="3114" y="1"/>
                    <a:pt x="306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6608;p57">
              <a:extLst>
                <a:ext uri="{FF2B5EF4-FFF2-40B4-BE49-F238E27FC236}">
                  <a16:creationId xmlns:a16="http://schemas.microsoft.com/office/drawing/2014/main" id="{A81BFCA1-1ACD-4CAD-9184-67394DEF85E4}"/>
                </a:ext>
              </a:extLst>
            </p:cNvPr>
            <p:cNvSpPr/>
            <p:nvPr/>
          </p:nvSpPr>
          <p:spPr>
            <a:xfrm>
              <a:off x="5991550" y="3413900"/>
              <a:ext cx="83825" cy="164550"/>
            </a:xfrm>
            <a:custGeom>
              <a:avLst/>
              <a:gdLst/>
              <a:ahLst/>
              <a:cxnLst/>
              <a:rect l="l" t="t" r="r" b="b"/>
              <a:pathLst>
                <a:path w="3353" h="6582" extrusionOk="0">
                  <a:moveTo>
                    <a:pt x="1886" y="674"/>
                  </a:moveTo>
                  <a:cubicBezTo>
                    <a:pt x="1542" y="1225"/>
                    <a:pt x="1294" y="1802"/>
                    <a:pt x="1034" y="2394"/>
                  </a:cubicBezTo>
                  <a:cubicBezTo>
                    <a:pt x="1009" y="2446"/>
                    <a:pt x="1050" y="2496"/>
                    <a:pt x="1098" y="2496"/>
                  </a:cubicBezTo>
                  <a:cubicBezTo>
                    <a:pt x="1111" y="2496"/>
                    <a:pt x="1125" y="2492"/>
                    <a:pt x="1138" y="2484"/>
                  </a:cubicBezTo>
                  <a:lnTo>
                    <a:pt x="1138" y="2484"/>
                  </a:lnTo>
                  <a:cubicBezTo>
                    <a:pt x="1023" y="2752"/>
                    <a:pt x="901" y="3021"/>
                    <a:pt x="789" y="3289"/>
                  </a:cubicBezTo>
                  <a:cubicBezTo>
                    <a:pt x="737" y="3411"/>
                    <a:pt x="839" y="3562"/>
                    <a:pt x="948" y="3562"/>
                  </a:cubicBezTo>
                  <a:cubicBezTo>
                    <a:pt x="987" y="3562"/>
                    <a:pt x="1026" y="3544"/>
                    <a:pt x="1060" y="3500"/>
                  </a:cubicBezTo>
                  <a:cubicBezTo>
                    <a:pt x="1493" y="2954"/>
                    <a:pt x="1889" y="2386"/>
                    <a:pt x="2270" y="1805"/>
                  </a:cubicBezTo>
                  <a:lnTo>
                    <a:pt x="2270" y="1805"/>
                  </a:lnTo>
                  <a:cubicBezTo>
                    <a:pt x="2013" y="2683"/>
                    <a:pt x="1632" y="3520"/>
                    <a:pt x="1259" y="4369"/>
                  </a:cubicBezTo>
                  <a:cubicBezTo>
                    <a:pt x="373" y="3252"/>
                    <a:pt x="188" y="1854"/>
                    <a:pt x="1658" y="818"/>
                  </a:cubicBezTo>
                  <a:cubicBezTo>
                    <a:pt x="1704" y="786"/>
                    <a:pt x="1788" y="731"/>
                    <a:pt x="1886" y="674"/>
                  </a:cubicBezTo>
                  <a:close/>
                  <a:moveTo>
                    <a:pt x="3004" y="1"/>
                  </a:moveTo>
                  <a:cubicBezTo>
                    <a:pt x="2989" y="1"/>
                    <a:pt x="2975" y="3"/>
                    <a:pt x="2960" y="7"/>
                  </a:cubicBezTo>
                  <a:cubicBezTo>
                    <a:pt x="1606" y="243"/>
                    <a:pt x="477" y="1017"/>
                    <a:pt x="217" y="2426"/>
                  </a:cubicBezTo>
                  <a:cubicBezTo>
                    <a:pt x="1" y="3598"/>
                    <a:pt x="777" y="4865"/>
                    <a:pt x="1843" y="5316"/>
                  </a:cubicBezTo>
                  <a:cubicBezTo>
                    <a:pt x="1859" y="5322"/>
                    <a:pt x="1876" y="5325"/>
                    <a:pt x="1894" y="5325"/>
                  </a:cubicBezTo>
                  <a:cubicBezTo>
                    <a:pt x="1945" y="5325"/>
                    <a:pt x="1996" y="5298"/>
                    <a:pt x="2022" y="5252"/>
                  </a:cubicBezTo>
                  <a:lnTo>
                    <a:pt x="2022" y="5252"/>
                  </a:lnTo>
                  <a:cubicBezTo>
                    <a:pt x="2019" y="5360"/>
                    <a:pt x="2113" y="5459"/>
                    <a:pt x="2211" y="5459"/>
                  </a:cubicBezTo>
                  <a:cubicBezTo>
                    <a:pt x="2252" y="5459"/>
                    <a:pt x="2295" y="5441"/>
                    <a:pt x="2330" y="5400"/>
                  </a:cubicBezTo>
                  <a:cubicBezTo>
                    <a:pt x="2504" y="5192"/>
                    <a:pt x="2622" y="4923"/>
                    <a:pt x="2792" y="4721"/>
                  </a:cubicBezTo>
                  <a:cubicBezTo>
                    <a:pt x="2795" y="4718"/>
                    <a:pt x="2798" y="4718"/>
                    <a:pt x="2801" y="4715"/>
                  </a:cubicBezTo>
                  <a:lnTo>
                    <a:pt x="2844" y="4652"/>
                  </a:lnTo>
                  <a:cubicBezTo>
                    <a:pt x="2920" y="4534"/>
                    <a:pt x="2814" y="4406"/>
                    <a:pt x="2697" y="4406"/>
                  </a:cubicBezTo>
                  <a:cubicBezTo>
                    <a:pt x="2671" y="4406"/>
                    <a:pt x="2644" y="4412"/>
                    <a:pt x="2619" y="4427"/>
                  </a:cubicBezTo>
                  <a:cubicBezTo>
                    <a:pt x="2556" y="4464"/>
                    <a:pt x="2501" y="4510"/>
                    <a:pt x="2455" y="4565"/>
                  </a:cubicBezTo>
                  <a:cubicBezTo>
                    <a:pt x="2466" y="4291"/>
                    <a:pt x="2475" y="4017"/>
                    <a:pt x="2535" y="3742"/>
                  </a:cubicBezTo>
                  <a:cubicBezTo>
                    <a:pt x="2562" y="3622"/>
                    <a:pt x="2459" y="3510"/>
                    <a:pt x="2350" y="3510"/>
                  </a:cubicBezTo>
                  <a:cubicBezTo>
                    <a:pt x="2331" y="3510"/>
                    <a:pt x="2312" y="3513"/>
                    <a:pt x="2293" y="3520"/>
                  </a:cubicBezTo>
                  <a:cubicBezTo>
                    <a:pt x="2463" y="3026"/>
                    <a:pt x="2596" y="2521"/>
                    <a:pt x="2691" y="2010"/>
                  </a:cubicBezTo>
                  <a:cubicBezTo>
                    <a:pt x="2706" y="1947"/>
                    <a:pt x="2683" y="1883"/>
                    <a:pt x="2636" y="1840"/>
                  </a:cubicBezTo>
                  <a:cubicBezTo>
                    <a:pt x="2723" y="1534"/>
                    <a:pt x="2792" y="1219"/>
                    <a:pt x="2841" y="904"/>
                  </a:cubicBezTo>
                  <a:cubicBezTo>
                    <a:pt x="2862" y="778"/>
                    <a:pt x="2762" y="679"/>
                    <a:pt x="2660" y="679"/>
                  </a:cubicBezTo>
                  <a:cubicBezTo>
                    <a:pt x="2608" y="679"/>
                    <a:pt x="2555" y="705"/>
                    <a:pt x="2518" y="766"/>
                  </a:cubicBezTo>
                  <a:cubicBezTo>
                    <a:pt x="2247" y="1216"/>
                    <a:pt x="1961" y="1655"/>
                    <a:pt x="1666" y="2085"/>
                  </a:cubicBezTo>
                  <a:cubicBezTo>
                    <a:pt x="1854" y="1644"/>
                    <a:pt x="2033" y="1199"/>
                    <a:pt x="2183" y="740"/>
                  </a:cubicBezTo>
                  <a:cubicBezTo>
                    <a:pt x="2212" y="650"/>
                    <a:pt x="2157" y="590"/>
                    <a:pt x="2088" y="570"/>
                  </a:cubicBezTo>
                  <a:cubicBezTo>
                    <a:pt x="2270" y="480"/>
                    <a:pt x="2471" y="404"/>
                    <a:pt x="2626" y="404"/>
                  </a:cubicBezTo>
                  <a:cubicBezTo>
                    <a:pt x="2766" y="404"/>
                    <a:pt x="2868" y="466"/>
                    <a:pt x="2885" y="636"/>
                  </a:cubicBezTo>
                  <a:cubicBezTo>
                    <a:pt x="2945" y="1257"/>
                    <a:pt x="2971" y="1880"/>
                    <a:pt x="2986" y="2504"/>
                  </a:cubicBezTo>
                  <a:cubicBezTo>
                    <a:pt x="3015" y="3852"/>
                    <a:pt x="2853" y="5197"/>
                    <a:pt x="2504" y="6502"/>
                  </a:cubicBezTo>
                  <a:cubicBezTo>
                    <a:pt x="2490" y="6550"/>
                    <a:pt x="2527" y="6581"/>
                    <a:pt x="2565" y="6581"/>
                  </a:cubicBezTo>
                  <a:cubicBezTo>
                    <a:pt x="2591" y="6581"/>
                    <a:pt x="2617" y="6567"/>
                    <a:pt x="2628" y="6534"/>
                  </a:cubicBezTo>
                  <a:cubicBezTo>
                    <a:pt x="3350" y="4461"/>
                    <a:pt x="3352" y="2331"/>
                    <a:pt x="3171" y="165"/>
                  </a:cubicBezTo>
                  <a:cubicBezTo>
                    <a:pt x="3168" y="71"/>
                    <a:pt x="3091" y="1"/>
                    <a:pt x="300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6609;p57">
              <a:extLst>
                <a:ext uri="{FF2B5EF4-FFF2-40B4-BE49-F238E27FC236}">
                  <a16:creationId xmlns:a16="http://schemas.microsoft.com/office/drawing/2014/main" id="{614BE5E4-C21E-4765-9408-00A6432691F7}"/>
                </a:ext>
              </a:extLst>
            </p:cNvPr>
            <p:cNvSpPr/>
            <p:nvPr/>
          </p:nvSpPr>
          <p:spPr>
            <a:xfrm>
              <a:off x="5981225" y="3763550"/>
              <a:ext cx="150150" cy="137775"/>
            </a:xfrm>
            <a:custGeom>
              <a:avLst/>
              <a:gdLst/>
              <a:ahLst/>
              <a:cxnLst/>
              <a:rect l="l" t="t" r="r" b="b"/>
              <a:pathLst>
                <a:path w="6006" h="5511" extrusionOk="0">
                  <a:moveTo>
                    <a:pt x="4571" y="248"/>
                  </a:moveTo>
                  <a:lnTo>
                    <a:pt x="4571" y="248"/>
                  </a:lnTo>
                  <a:cubicBezTo>
                    <a:pt x="5010" y="268"/>
                    <a:pt x="5391" y="493"/>
                    <a:pt x="5622" y="1047"/>
                  </a:cubicBezTo>
                  <a:cubicBezTo>
                    <a:pt x="5437" y="1169"/>
                    <a:pt x="5267" y="1313"/>
                    <a:pt x="5111" y="1472"/>
                  </a:cubicBezTo>
                  <a:cubicBezTo>
                    <a:pt x="5189" y="1299"/>
                    <a:pt x="5255" y="1120"/>
                    <a:pt x="5310" y="938"/>
                  </a:cubicBezTo>
                  <a:cubicBezTo>
                    <a:pt x="5349" y="822"/>
                    <a:pt x="5240" y="698"/>
                    <a:pt x="5126" y="698"/>
                  </a:cubicBezTo>
                  <a:cubicBezTo>
                    <a:pt x="5095" y="698"/>
                    <a:pt x="5064" y="707"/>
                    <a:pt x="5036" y="727"/>
                  </a:cubicBezTo>
                  <a:cubicBezTo>
                    <a:pt x="4828" y="883"/>
                    <a:pt x="4629" y="1053"/>
                    <a:pt x="4444" y="1238"/>
                  </a:cubicBezTo>
                  <a:cubicBezTo>
                    <a:pt x="4548" y="990"/>
                    <a:pt x="4629" y="730"/>
                    <a:pt x="4684" y="467"/>
                  </a:cubicBezTo>
                  <a:cubicBezTo>
                    <a:pt x="4695" y="378"/>
                    <a:pt x="4652" y="288"/>
                    <a:pt x="4571" y="248"/>
                  </a:cubicBezTo>
                  <a:close/>
                  <a:moveTo>
                    <a:pt x="3607" y="461"/>
                  </a:moveTo>
                  <a:cubicBezTo>
                    <a:pt x="2833" y="1429"/>
                    <a:pt x="2235" y="2540"/>
                    <a:pt x="1404" y="3449"/>
                  </a:cubicBezTo>
                  <a:cubicBezTo>
                    <a:pt x="1837" y="2560"/>
                    <a:pt x="2365" y="1726"/>
                    <a:pt x="2862" y="869"/>
                  </a:cubicBezTo>
                  <a:cubicBezTo>
                    <a:pt x="3096" y="710"/>
                    <a:pt x="3344" y="574"/>
                    <a:pt x="3607" y="461"/>
                  </a:cubicBezTo>
                  <a:close/>
                  <a:moveTo>
                    <a:pt x="4149" y="952"/>
                  </a:moveTo>
                  <a:cubicBezTo>
                    <a:pt x="3809" y="1876"/>
                    <a:pt x="3159" y="2661"/>
                    <a:pt x="2605" y="3473"/>
                  </a:cubicBezTo>
                  <a:cubicBezTo>
                    <a:pt x="2516" y="3604"/>
                    <a:pt x="2651" y="3760"/>
                    <a:pt x="2781" y="3760"/>
                  </a:cubicBezTo>
                  <a:cubicBezTo>
                    <a:pt x="2825" y="3760"/>
                    <a:pt x="2868" y="3743"/>
                    <a:pt x="2902" y="3701"/>
                  </a:cubicBezTo>
                  <a:cubicBezTo>
                    <a:pt x="2914" y="3689"/>
                    <a:pt x="2922" y="3675"/>
                    <a:pt x="2931" y="3663"/>
                  </a:cubicBezTo>
                  <a:cubicBezTo>
                    <a:pt x="3494" y="2964"/>
                    <a:pt x="3996" y="2199"/>
                    <a:pt x="4634" y="1570"/>
                  </a:cubicBezTo>
                  <a:lnTo>
                    <a:pt x="4634" y="1570"/>
                  </a:lnTo>
                  <a:cubicBezTo>
                    <a:pt x="4562" y="1706"/>
                    <a:pt x="4484" y="1839"/>
                    <a:pt x="4398" y="1966"/>
                  </a:cubicBezTo>
                  <a:cubicBezTo>
                    <a:pt x="4346" y="2038"/>
                    <a:pt x="4297" y="2095"/>
                    <a:pt x="4326" y="2188"/>
                  </a:cubicBezTo>
                  <a:cubicBezTo>
                    <a:pt x="4337" y="2231"/>
                    <a:pt x="4372" y="2269"/>
                    <a:pt x="4415" y="2286"/>
                  </a:cubicBezTo>
                  <a:cubicBezTo>
                    <a:pt x="4253" y="2491"/>
                    <a:pt x="4097" y="2693"/>
                    <a:pt x="3947" y="2866"/>
                  </a:cubicBezTo>
                  <a:cubicBezTo>
                    <a:pt x="3243" y="3672"/>
                    <a:pt x="2388" y="4838"/>
                    <a:pt x="1340" y="5208"/>
                  </a:cubicBezTo>
                  <a:cubicBezTo>
                    <a:pt x="1275" y="5231"/>
                    <a:pt x="1216" y="5241"/>
                    <a:pt x="1164" y="5241"/>
                  </a:cubicBezTo>
                  <a:cubicBezTo>
                    <a:pt x="733" y="5241"/>
                    <a:pt x="696" y="4536"/>
                    <a:pt x="691" y="4119"/>
                  </a:cubicBezTo>
                  <a:lnTo>
                    <a:pt x="691" y="4119"/>
                  </a:lnTo>
                  <a:cubicBezTo>
                    <a:pt x="702" y="4122"/>
                    <a:pt x="711" y="4122"/>
                    <a:pt x="720" y="4122"/>
                  </a:cubicBezTo>
                  <a:cubicBezTo>
                    <a:pt x="717" y="4131"/>
                    <a:pt x="711" y="4139"/>
                    <a:pt x="708" y="4151"/>
                  </a:cubicBezTo>
                  <a:cubicBezTo>
                    <a:pt x="654" y="4281"/>
                    <a:pt x="766" y="4361"/>
                    <a:pt x="879" y="4361"/>
                  </a:cubicBezTo>
                  <a:cubicBezTo>
                    <a:pt x="923" y="4361"/>
                    <a:pt x="968" y="4348"/>
                    <a:pt x="1003" y="4321"/>
                  </a:cubicBezTo>
                  <a:cubicBezTo>
                    <a:pt x="1467" y="3955"/>
                    <a:pt x="1851" y="3519"/>
                    <a:pt x="2204" y="3054"/>
                  </a:cubicBezTo>
                  <a:lnTo>
                    <a:pt x="2204" y="3054"/>
                  </a:lnTo>
                  <a:cubicBezTo>
                    <a:pt x="1932" y="3519"/>
                    <a:pt x="1661" y="3984"/>
                    <a:pt x="1346" y="4417"/>
                  </a:cubicBezTo>
                  <a:cubicBezTo>
                    <a:pt x="1245" y="4557"/>
                    <a:pt x="1374" y="4686"/>
                    <a:pt x="1510" y="4686"/>
                  </a:cubicBezTo>
                  <a:cubicBezTo>
                    <a:pt x="1568" y="4686"/>
                    <a:pt x="1626" y="4663"/>
                    <a:pt x="1669" y="4607"/>
                  </a:cubicBezTo>
                  <a:cubicBezTo>
                    <a:pt x="2449" y="3574"/>
                    <a:pt x="3266" y="2563"/>
                    <a:pt x="3751" y="1374"/>
                  </a:cubicBezTo>
                  <a:cubicBezTo>
                    <a:pt x="3875" y="1226"/>
                    <a:pt x="4008" y="1085"/>
                    <a:pt x="4149" y="952"/>
                  </a:cubicBezTo>
                  <a:close/>
                  <a:moveTo>
                    <a:pt x="4508" y="1"/>
                  </a:moveTo>
                  <a:cubicBezTo>
                    <a:pt x="3949" y="1"/>
                    <a:pt x="3318" y="250"/>
                    <a:pt x="2767" y="588"/>
                  </a:cubicBezTo>
                  <a:cubicBezTo>
                    <a:pt x="2763" y="588"/>
                    <a:pt x="2760" y="588"/>
                    <a:pt x="2757" y="588"/>
                  </a:cubicBezTo>
                  <a:cubicBezTo>
                    <a:pt x="2723" y="588"/>
                    <a:pt x="2689" y="602"/>
                    <a:pt x="2663" y="626"/>
                  </a:cubicBezTo>
                  <a:cubicBezTo>
                    <a:pt x="2642" y="646"/>
                    <a:pt x="2625" y="669"/>
                    <a:pt x="2605" y="690"/>
                  </a:cubicBezTo>
                  <a:cubicBezTo>
                    <a:pt x="2582" y="710"/>
                    <a:pt x="2547" y="721"/>
                    <a:pt x="2521" y="739"/>
                  </a:cubicBezTo>
                  <a:cubicBezTo>
                    <a:pt x="1118" y="1709"/>
                    <a:pt x="1" y="3204"/>
                    <a:pt x="494" y="4977"/>
                  </a:cubicBezTo>
                  <a:cubicBezTo>
                    <a:pt x="599" y="5353"/>
                    <a:pt x="800" y="5511"/>
                    <a:pt x="1067" y="5511"/>
                  </a:cubicBezTo>
                  <a:cubicBezTo>
                    <a:pt x="2301" y="5511"/>
                    <a:pt x="4929" y="2122"/>
                    <a:pt x="5734" y="1336"/>
                  </a:cubicBezTo>
                  <a:cubicBezTo>
                    <a:pt x="5754" y="1378"/>
                    <a:pt x="5790" y="1396"/>
                    <a:pt x="5825" y="1396"/>
                  </a:cubicBezTo>
                  <a:cubicBezTo>
                    <a:pt x="5888" y="1396"/>
                    <a:pt x="5950" y="1341"/>
                    <a:pt x="5928" y="1264"/>
                  </a:cubicBezTo>
                  <a:cubicBezTo>
                    <a:pt x="5919" y="1235"/>
                    <a:pt x="5910" y="1212"/>
                    <a:pt x="5905" y="1186"/>
                  </a:cubicBezTo>
                  <a:cubicBezTo>
                    <a:pt x="6006" y="1111"/>
                    <a:pt x="5957" y="949"/>
                    <a:pt x="5830" y="944"/>
                  </a:cubicBezTo>
                  <a:cubicBezTo>
                    <a:pt x="5569" y="258"/>
                    <a:pt x="5076" y="1"/>
                    <a:pt x="450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6610;p57">
              <a:extLst>
                <a:ext uri="{FF2B5EF4-FFF2-40B4-BE49-F238E27FC236}">
                  <a16:creationId xmlns:a16="http://schemas.microsoft.com/office/drawing/2014/main" id="{35CA3CAF-0303-406D-B96E-998667712954}"/>
                </a:ext>
              </a:extLst>
            </p:cNvPr>
            <p:cNvSpPr/>
            <p:nvPr/>
          </p:nvSpPr>
          <p:spPr>
            <a:xfrm>
              <a:off x="6073900" y="3620300"/>
              <a:ext cx="92475" cy="102900"/>
            </a:xfrm>
            <a:custGeom>
              <a:avLst/>
              <a:gdLst/>
              <a:ahLst/>
              <a:cxnLst/>
              <a:rect l="l" t="t" r="r" b="b"/>
              <a:pathLst>
                <a:path w="3699" h="4116" extrusionOk="0">
                  <a:moveTo>
                    <a:pt x="1898" y="334"/>
                  </a:moveTo>
                  <a:cubicBezTo>
                    <a:pt x="2336" y="334"/>
                    <a:pt x="2717" y="589"/>
                    <a:pt x="2980" y="931"/>
                  </a:cubicBezTo>
                  <a:cubicBezTo>
                    <a:pt x="2922" y="934"/>
                    <a:pt x="2870" y="963"/>
                    <a:pt x="2836" y="1009"/>
                  </a:cubicBezTo>
                  <a:cubicBezTo>
                    <a:pt x="2645" y="1269"/>
                    <a:pt x="2469" y="1538"/>
                    <a:pt x="2293" y="1809"/>
                  </a:cubicBezTo>
                  <a:cubicBezTo>
                    <a:pt x="2388" y="1489"/>
                    <a:pt x="2484" y="1168"/>
                    <a:pt x="2553" y="842"/>
                  </a:cubicBezTo>
                  <a:cubicBezTo>
                    <a:pt x="2583" y="699"/>
                    <a:pt x="2480" y="606"/>
                    <a:pt x="2370" y="606"/>
                  </a:cubicBezTo>
                  <a:cubicBezTo>
                    <a:pt x="2310" y="606"/>
                    <a:pt x="2248" y="633"/>
                    <a:pt x="2203" y="695"/>
                  </a:cubicBezTo>
                  <a:cubicBezTo>
                    <a:pt x="1981" y="1009"/>
                    <a:pt x="1782" y="1338"/>
                    <a:pt x="1603" y="1679"/>
                  </a:cubicBezTo>
                  <a:cubicBezTo>
                    <a:pt x="1692" y="1240"/>
                    <a:pt x="1747" y="793"/>
                    <a:pt x="1768" y="345"/>
                  </a:cubicBezTo>
                  <a:cubicBezTo>
                    <a:pt x="1805" y="342"/>
                    <a:pt x="1840" y="334"/>
                    <a:pt x="1883" y="334"/>
                  </a:cubicBezTo>
                  <a:cubicBezTo>
                    <a:pt x="1888" y="334"/>
                    <a:pt x="1893" y="334"/>
                    <a:pt x="1898" y="334"/>
                  </a:cubicBezTo>
                  <a:close/>
                  <a:moveTo>
                    <a:pt x="1288" y="1263"/>
                  </a:moveTo>
                  <a:cubicBezTo>
                    <a:pt x="1193" y="1849"/>
                    <a:pt x="1052" y="2430"/>
                    <a:pt x="942" y="3019"/>
                  </a:cubicBezTo>
                  <a:cubicBezTo>
                    <a:pt x="858" y="2929"/>
                    <a:pt x="783" y="2834"/>
                    <a:pt x="714" y="2736"/>
                  </a:cubicBezTo>
                  <a:cubicBezTo>
                    <a:pt x="653" y="2638"/>
                    <a:pt x="601" y="2536"/>
                    <a:pt x="561" y="2433"/>
                  </a:cubicBezTo>
                  <a:cubicBezTo>
                    <a:pt x="564" y="2427"/>
                    <a:pt x="569" y="2427"/>
                    <a:pt x="572" y="2421"/>
                  </a:cubicBezTo>
                  <a:cubicBezTo>
                    <a:pt x="613" y="2332"/>
                    <a:pt x="653" y="2245"/>
                    <a:pt x="694" y="2155"/>
                  </a:cubicBezTo>
                  <a:cubicBezTo>
                    <a:pt x="907" y="1867"/>
                    <a:pt x="1106" y="1566"/>
                    <a:pt x="1288" y="1263"/>
                  </a:cubicBezTo>
                  <a:close/>
                  <a:moveTo>
                    <a:pt x="1845" y="2008"/>
                  </a:moveTo>
                  <a:lnTo>
                    <a:pt x="1845" y="2008"/>
                  </a:lnTo>
                  <a:cubicBezTo>
                    <a:pt x="1710" y="2430"/>
                    <a:pt x="1560" y="2845"/>
                    <a:pt x="1398" y="3258"/>
                  </a:cubicBezTo>
                  <a:cubicBezTo>
                    <a:pt x="1343" y="3395"/>
                    <a:pt x="1464" y="3494"/>
                    <a:pt x="1585" y="3494"/>
                  </a:cubicBezTo>
                  <a:cubicBezTo>
                    <a:pt x="1647" y="3494"/>
                    <a:pt x="1710" y="3468"/>
                    <a:pt x="1747" y="3405"/>
                  </a:cubicBezTo>
                  <a:cubicBezTo>
                    <a:pt x="2007" y="2970"/>
                    <a:pt x="2273" y="2539"/>
                    <a:pt x="2547" y="2112"/>
                  </a:cubicBezTo>
                  <a:lnTo>
                    <a:pt x="2547" y="2112"/>
                  </a:lnTo>
                  <a:cubicBezTo>
                    <a:pt x="2446" y="2499"/>
                    <a:pt x="2325" y="2883"/>
                    <a:pt x="2186" y="3258"/>
                  </a:cubicBezTo>
                  <a:cubicBezTo>
                    <a:pt x="2135" y="3394"/>
                    <a:pt x="2260" y="3498"/>
                    <a:pt x="2379" y="3498"/>
                  </a:cubicBezTo>
                  <a:cubicBezTo>
                    <a:pt x="2440" y="3498"/>
                    <a:pt x="2499" y="3470"/>
                    <a:pt x="2533" y="3405"/>
                  </a:cubicBezTo>
                  <a:cubicBezTo>
                    <a:pt x="2570" y="3333"/>
                    <a:pt x="2611" y="3264"/>
                    <a:pt x="2651" y="3195"/>
                  </a:cubicBezTo>
                  <a:cubicBezTo>
                    <a:pt x="2665" y="3224"/>
                    <a:pt x="2683" y="3252"/>
                    <a:pt x="2703" y="3281"/>
                  </a:cubicBezTo>
                  <a:cubicBezTo>
                    <a:pt x="2544" y="3449"/>
                    <a:pt x="2368" y="3599"/>
                    <a:pt x="2178" y="3735"/>
                  </a:cubicBezTo>
                  <a:cubicBezTo>
                    <a:pt x="2131" y="3769"/>
                    <a:pt x="2077" y="3784"/>
                    <a:pt x="2017" y="3784"/>
                  </a:cubicBezTo>
                  <a:cubicBezTo>
                    <a:pt x="1785" y="3784"/>
                    <a:pt x="1473" y="3549"/>
                    <a:pt x="1210" y="3296"/>
                  </a:cubicBezTo>
                  <a:cubicBezTo>
                    <a:pt x="1248" y="3276"/>
                    <a:pt x="1277" y="3244"/>
                    <a:pt x="1294" y="3203"/>
                  </a:cubicBezTo>
                  <a:cubicBezTo>
                    <a:pt x="1459" y="2796"/>
                    <a:pt x="1641" y="2395"/>
                    <a:pt x="1845" y="2008"/>
                  </a:cubicBezTo>
                  <a:close/>
                  <a:moveTo>
                    <a:pt x="1401" y="0"/>
                  </a:moveTo>
                  <a:cubicBezTo>
                    <a:pt x="1357" y="0"/>
                    <a:pt x="1314" y="23"/>
                    <a:pt x="1285" y="80"/>
                  </a:cubicBezTo>
                  <a:cubicBezTo>
                    <a:pt x="1268" y="109"/>
                    <a:pt x="1254" y="140"/>
                    <a:pt x="1236" y="172"/>
                  </a:cubicBezTo>
                  <a:cubicBezTo>
                    <a:pt x="823" y="360"/>
                    <a:pt x="477" y="723"/>
                    <a:pt x="252" y="1136"/>
                  </a:cubicBezTo>
                  <a:cubicBezTo>
                    <a:pt x="252" y="1128"/>
                    <a:pt x="249" y="1119"/>
                    <a:pt x="249" y="1107"/>
                  </a:cubicBezTo>
                  <a:cubicBezTo>
                    <a:pt x="245" y="1042"/>
                    <a:pt x="194" y="1010"/>
                    <a:pt x="144" y="1010"/>
                  </a:cubicBezTo>
                  <a:cubicBezTo>
                    <a:pt x="95" y="1010"/>
                    <a:pt x="45" y="1042"/>
                    <a:pt x="44" y="1107"/>
                  </a:cubicBezTo>
                  <a:cubicBezTo>
                    <a:pt x="41" y="1263"/>
                    <a:pt x="50" y="1419"/>
                    <a:pt x="67" y="1572"/>
                  </a:cubicBezTo>
                  <a:cubicBezTo>
                    <a:pt x="53" y="1624"/>
                    <a:pt x="30" y="1679"/>
                    <a:pt x="18" y="1731"/>
                  </a:cubicBezTo>
                  <a:cubicBezTo>
                    <a:pt x="1" y="1803"/>
                    <a:pt x="50" y="1875"/>
                    <a:pt x="125" y="1890"/>
                  </a:cubicBezTo>
                  <a:cubicBezTo>
                    <a:pt x="145" y="1985"/>
                    <a:pt x="191" y="2069"/>
                    <a:pt x="220" y="2158"/>
                  </a:cubicBezTo>
                  <a:cubicBezTo>
                    <a:pt x="200" y="2196"/>
                    <a:pt x="183" y="2236"/>
                    <a:pt x="162" y="2274"/>
                  </a:cubicBezTo>
                  <a:cubicBezTo>
                    <a:pt x="85" y="2420"/>
                    <a:pt x="197" y="2539"/>
                    <a:pt x="321" y="2539"/>
                  </a:cubicBezTo>
                  <a:cubicBezTo>
                    <a:pt x="331" y="2539"/>
                    <a:pt x="342" y="2538"/>
                    <a:pt x="353" y="2536"/>
                  </a:cubicBezTo>
                  <a:cubicBezTo>
                    <a:pt x="682" y="3247"/>
                    <a:pt x="1271" y="3801"/>
                    <a:pt x="2079" y="4104"/>
                  </a:cubicBezTo>
                  <a:cubicBezTo>
                    <a:pt x="2100" y="4112"/>
                    <a:pt x="2122" y="4115"/>
                    <a:pt x="2145" y="4115"/>
                  </a:cubicBezTo>
                  <a:cubicBezTo>
                    <a:pt x="2495" y="4115"/>
                    <a:pt x="3131" y="3299"/>
                    <a:pt x="3280" y="3085"/>
                  </a:cubicBezTo>
                  <a:cubicBezTo>
                    <a:pt x="3557" y="2692"/>
                    <a:pt x="3699" y="2176"/>
                    <a:pt x="3633" y="1696"/>
                  </a:cubicBezTo>
                  <a:cubicBezTo>
                    <a:pt x="3520" y="885"/>
                    <a:pt x="2911" y="186"/>
                    <a:pt x="2088" y="51"/>
                  </a:cubicBezTo>
                  <a:cubicBezTo>
                    <a:pt x="2010" y="37"/>
                    <a:pt x="1931" y="31"/>
                    <a:pt x="1851" y="31"/>
                  </a:cubicBezTo>
                  <a:cubicBezTo>
                    <a:pt x="1744" y="31"/>
                    <a:pt x="1636" y="43"/>
                    <a:pt x="1531" y="68"/>
                  </a:cubicBezTo>
                  <a:cubicBezTo>
                    <a:pt x="1498" y="27"/>
                    <a:pt x="1449" y="0"/>
                    <a:pt x="140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6611;p57">
              <a:extLst>
                <a:ext uri="{FF2B5EF4-FFF2-40B4-BE49-F238E27FC236}">
                  <a16:creationId xmlns:a16="http://schemas.microsoft.com/office/drawing/2014/main" id="{89D7A933-7C72-4AE2-A325-B955FC7E4170}"/>
                </a:ext>
              </a:extLst>
            </p:cNvPr>
            <p:cNvSpPr/>
            <p:nvPr/>
          </p:nvSpPr>
          <p:spPr>
            <a:xfrm>
              <a:off x="5776700" y="3655450"/>
              <a:ext cx="255650" cy="229725"/>
            </a:xfrm>
            <a:custGeom>
              <a:avLst/>
              <a:gdLst/>
              <a:ahLst/>
              <a:cxnLst/>
              <a:rect l="l" t="t" r="r" b="b"/>
              <a:pathLst>
                <a:path w="10226" h="9189" extrusionOk="0">
                  <a:moveTo>
                    <a:pt x="7218" y="594"/>
                  </a:moveTo>
                  <a:cubicBezTo>
                    <a:pt x="7145" y="654"/>
                    <a:pt x="7070" y="715"/>
                    <a:pt x="6998" y="775"/>
                  </a:cubicBezTo>
                  <a:cubicBezTo>
                    <a:pt x="6305" y="1258"/>
                    <a:pt x="5736" y="1835"/>
                    <a:pt x="5283" y="2600"/>
                  </a:cubicBezTo>
                  <a:cubicBezTo>
                    <a:pt x="5208" y="2727"/>
                    <a:pt x="5327" y="2872"/>
                    <a:pt x="5447" y="2872"/>
                  </a:cubicBezTo>
                  <a:cubicBezTo>
                    <a:pt x="5487" y="2872"/>
                    <a:pt x="5528" y="2856"/>
                    <a:pt x="5560" y="2816"/>
                  </a:cubicBezTo>
                  <a:cubicBezTo>
                    <a:pt x="6144" y="2121"/>
                    <a:pt x="6730" y="1468"/>
                    <a:pt x="7417" y="888"/>
                  </a:cubicBezTo>
                  <a:lnTo>
                    <a:pt x="7417" y="888"/>
                  </a:lnTo>
                  <a:cubicBezTo>
                    <a:pt x="7345" y="1102"/>
                    <a:pt x="6929" y="1693"/>
                    <a:pt x="6779" y="1933"/>
                  </a:cubicBezTo>
                  <a:cubicBezTo>
                    <a:pt x="6435" y="2473"/>
                    <a:pt x="6060" y="2998"/>
                    <a:pt x="5690" y="3521"/>
                  </a:cubicBezTo>
                  <a:cubicBezTo>
                    <a:pt x="5627" y="3567"/>
                    <a:pt x="5583" y="3634"/>
                    <a:pt x="5560" y="3706"/>
                  </a:cubicBezTo>
                  <a:cubicBezTo>
                    <a:pt x="5413" y="3914"/>
                    <a:pt x="5266" y="4121"/>
                    <a:pt x="5127" y="4332"/>
                  </a:cubicBezTo>
                  <a:cubicBezTo>
                    <a:pt x="5084" y="4401"/>
                    <a:pt x="5107" y="4468"/>
                    <a:pt x="5150" y="4523"/>
                  </a:cubicBezTo>
                  <a:cubicBezTo>
                    <a:pt x="5003" y="4448"/>
                    <a:pt x="4853" y="4373"/>
                    <a:pt x="4703" y="4300"/>
                  </a:cubicBezTo>
                  <a:cubicBezTo>
                    <a:pt x="4726" y="3388"/>
                    <a:pt x="4798" y="2404"/>
                    <a:pt x="5367" y="1705"/>
                  </a:cubicBezTo>
                  <a:cubicBezTo>
                    <a:pt x="5630" y="1379"/>
                    <a:pt x="6409" y="905"/>
                    <a:pt x="7218" y="594"/>
                  </a:cubicBezTo>
                  <a:close/>
                  <a:moveTo>
                    <a:pt x="2142" y="3823"/>
                  </a:moveTo>
                  <a:cubicBezTo>
                    <a:pt x="2505" y="3823"/>
                    <a:pt x="2867" y="3881"/>
                    <a:pt x="3213" y="3997"/>
                  </a:cubicBezTo>
                  <a:lnTo>
                    <a:pt x="3216" y="3997"/>
                  </a:lnTo>
                  <a:cubicBezTo>
                    <a:pt x="3646" y="4110"/>
                    <a:pt x="4062" y="4306"/>
                    <a:pt x="4472" y="4514"/>
                  </a:cubicBezTo>
                  <a:cubicBezTo>
                    <a:pt x="4475" y="4586"/>
                    <a:pt x="4475" y="4650"/>
                    <a:pt x="4478" y="4722"/>
                  </a:cubicBezTo>
                  <a:cubicBezTo>
                    <a:pt x="4473" y="4721"/>
                    <a:pt x="4469" y="4721"/>
                    <a:pt x="4465" y="4721"/>
                  </a:cubicBezTo>
                  <a:cubicBezTo>
                    <a:pt x="4442" y="4721"/>
                    <a:pt x="4419" y="4727"/>
                    <a:pt x="4400" y="4739"/>
                  </a:cubicBezTo>
                  <a:cubicBezTo>
                    <a:pt x="3782" y="5172"/>
                    <a:pt x="3288" y="5672"/>
                    <a:pt x="2798" y="6238"/>
                  </a:cubicBezTo>
                  <a:cubicBezTo>
                    <a:pt x="2803" y="6183"/>
                    <a:pt x="2812" y="6142"/>
                    <a:pt x="2818" y="6070"/>
                  </a:cubicBezTo>
                  <a:cubicBezTo>
                    <a:pt x="2919" y="5579"/>
                    <a:pt x="3063" y="5097"/>
                    <a:pt x="3251" y="4630"/>
                  </a:cubicBezTo>
                  <a:cubicBezTo>
                    <a:pt x="3299" y="4509"/>
                    <a:pt x="3178" y="4400"/>
                    <a:pt x="3064" y="4400"/>
                  </a:cubicBezTo>
                  <a:cubicBezTo>
                    <a:pt x="3020" y="4400"/>
                    <a:pt x="2977" y="4416"/>
                    <a:pt x="2945" y="4453"/>
                  </a:cubicBezTo>
                  <a:cubicBezTo>
                    <a:pt x="2630" y="4835"/>
                    <a:pt x="2269" y="5158"/>
                    <a:pt x="1943" y="5513"/>
                  </a:cubicBezTo>
                  <a:cubicBezTo>
                    <a:pt x="2006" y="5115"/>
                    <a:pt x="2070" y="4713"/>
                    <a:pt x="2142" y="4315"/>
                  </a:cubicBezTo>
                  <a:cubicBezTo>
                    <a:pt x="2165" y="4182"/>
                    <a:pt x="2073" y="4098"/>
                    <a:pt x="1973" y="4098"/>
                  </a:cubicBezTo>
                  <a:cubicBezTo>
                    <a:pt x="1919" y="4098"/>
                    <a:pt x="1862" y="4123"/>
                    <a:pt x="1819" y="4179"/>
                  </a:cubicBezTo>
                  <a:cubicBezTo>
                    <a:pt x="1706" y="4228"/>
                    <a:pt x="1597" y="4286"/>
                    <a:pt x="1493" y="4352"/>
                  </a:cubicBezTo>
                  <a:cubicBezTo>
                    <a:pt x="1519" y="4191"/>
                    <a:pt x="1553" y="4035"/>
                    <a:pt x="1576" y="3870"/>
                  </a:cubicBezTo>
                  <a:cubicBezTo>
                    <a:pt x="1764" y="3839"/>
                    <a:pt x="1953" y="3823"/>
                    <a:pt x="2142" y="3823"/>
                  </a:cubicBezTo>
                  <a:close/>
                  <a:moveTo>
                    <a:pt x="8594" y="289"/>
                  </a:moveTo>
                  <a:cubicBezTo>
                    <a:pt x="9159" y="289"/>
                    <a:pt x="9534" y="547"/>
                    <a:pt x="9415" y="1266"/>
                  </a:cubicBezTo>
                  <a:lnTo>
                    <a:pt x="9415" y="1269"/>
                  </a:lnTo>
                  <a:cubicBezTo>
                    <a:pt x="9094" y="3200"/>
                    <a:pt x="8834" y="4803"/>
                    <a:pt x="7804" y="6547"/>
                  </a:cubicBezTo>
                  <a:cubicBezTo>
                    <a:pt x="7945" y="6125"/>
                    <a:pt x="8058" y="5698"/>
                    <a:pt x="8144" y="5265"/>
                  </a:cubicBezTo>
                  <a:cubicBezTo>
                    <a:pt x="8174" y="5146"/>
                    <a:pt x="8083" y="5035"/>
                    <a:pt x="7965" y="5035"/>
                  </a:cubicBezTo>
                  <a:cubicBezTo>
                    <a:pt x="7956" y="5035"/>
                    <a:pt x="7948" y="5035"/>
                    <a:pt x="7939" y="5037"/>
                  </a:cubicBezTo>
                  <a:cubicBezTo>
                    <a:pt x="8277" y="4560"/>
                    <a:pt x="8606" y="4078"/>
                    <a:pt x="8909" y="3579"/>
                  </a:cubicBezTo>
                  <a:cubicBezTo>
                    <a:pt x="8996" y="3438"/>
                    <a:pt x="8870" y="3289"/>
                    <a:pt x="8737" y="3289"/>
                  </a:cubicBezTo>
                  <a:cubicBezTo>
                    <a:pt x="8693" y="3289"/>
                    <a:pt x="8647" y="3306"/>
                    <a:pt x="8609" y="3345"/>
                  </a:cubicBezTo>
                  <a:cubicBezTo>
                    <a:pt x="8499" y="3460"/>
                    <a:pt x="8398" y="3587"/>
                    <a:pt x="8291" y="3706"/>
                  </a:cubicBezTo>
                  <a:cubicBezTo>
                    <a:pt x="8765" y="2871"/>
                    <a:pt x="9166" y="1988"/>
                    <a:pt x="9397" y="1012"/>
                  </a:cubicBezTo>
                  <a:cubicBezTo>
                    <a:pt x="9428" y="890"/>
                    <a:pt x="9321" y="772"/>
                    <a:pt x="9210" y="772"/>
                  </a:cubicBezTo>
                  <a:cubicBezTo>
                    <a:pt x="9166" y="772"/>
                    <a:pt x="9122" y="790"/>
                    <a:pt x="9085" y="833"/>
                  </a:cubicBezTo>
                  <a:cubicBezTo>
                    <a:pt x="8557" y="1448"/>
                    <a:pt x="8040" y="2075"/>
                    <a:pt x="7524" y="2704"/>
                  </a:cubicBezTo>
                  <a:cubicBezTo>
                    <a:pt x="7714" y="2308"/>
                    <a:pt x="7873" y="1901"/>
                    <a:pt x="8006" y="1486"/>
                  </a:cubicBezTo>
                  <a:cubicBezTo>
                    <a:pt x="8092" y="1341"/>
                    <a:pt x="8185" y="1200"/>
                    <a:pt x="8271" y="1055"/>
                  </a:cubicBezTo>
                  <a:cubicBezTo>
                    <a:pt x="8343" y="934"/>
                    <a:pt x="8268" y="839"/>
                    <a:pt x="8164" y="813"/>
                  </a:cubicBezTo>
                  <a:cubicBezTo>
                    <a:pt x="8202" y="645"/>
                    <a:pt x="8242" y="481"/>
                    <a:pt x="8266" y="313"/>
                  </a:cubicBezTo>
                  <a:cubicBezTo>
                    <a:pt x="8380" y="297"/>
                    <a:pt x="8490" y="289"/>
                    <a:pt x="8594" y="289"/>
                  </a:cubicBezTo>
                  <a:close/>
                  <a:moveTo>
                    <a:pt x="2604" y="5343"/>
                  </a:moveTo>
                  <a:cubicBezTo>
                    <a:pt x="2474" y="5790"/>
                    <a:pt x="2399" y="6266"/>
                    <a:pt x="2304" y="6720"/>
                  </a:cubicBezTo>
                  <a:cubicBezTo>
                    <a:pt x="2174" y="6503"/>
                    <a:pt x="2047" y="6295"/>
                    <a:pt x="1923" y="6102"/>
                  </a:cubicBezTo>
                  <a:cubicBezTo>
                    <a:pt x="2119" y="5822"/>
                    <a:pt x="2347" y="5568"/>
                    <a:pt x="2601" y="5343"/>
                  </a:cubicBezTo>
                  <a:close/>
                  <a:moveTo>
                    <a:pt x="6262" y="3530"/>
                  </a:moveTo>
                  <a:cubicBezTo>
                    <a:pt x="5901" y="4075"/>
                    <a:pt x="5540" y="4621"/>
                    <a:pt x="5159" y="5155"/>
                  </a:cubicBezTo>
                  <a:cubicBezTo>
                    <a:pt x="4691" y="5815"/>
                    <a:pt x="3979" y="6646"/>
                    <a:pt x="3774" y="7200"/>
                  </a:cubicBezTo>
                  <a:lnTo>
                    <a:pt x="3774" y="7200"/>
                  </a:lnTo>
                  <a:cubicBezTo>
                    <a:pt x="4039" y="6473"/>
                    <a:pt x="4361" y="5766"/>
                    <a:pt x="4628" y="5039"/>
                  </a:cubicBezTo>
                  <a:cubicBezTo>
                    <a:pt x="4663" y="5028"/>
                    <a:pt x="4686" y="4993"/>
                    <a:pt x="4689" y="4959"/>
                  </a:cubicBezTo>
                  <a:cubicBezTo>
                    <a:pt x="4691" y="4852"/>
                    <a:pt x="4691" y="4739"/>
                    <a:pt x="4694" y="4627"/>
                  </a:cubicBezTo>
                  <a:cubicBezTo>
                    <a:pt x="4853" y="4710"/>
                    <a:pt x="5012" y="4794"/>
                    <a:pt x="5168" y="4875"/>
                  </a:cubicBezTo>
                  <a:cubicBezTo>
                    <a:pt x="5192" y="4887"/>
                    <a:pt x="5215" y="4892"/>
                    <a:pt x="5238" y="4892"/>
                  </a:cubicBezTo>
                  <a:cubicBezTo>
                    <a:pt x="5378" y="4892"/>
                    <a:pt x="5473" y="4686"/>
                    <a:pt x="5321" y="4609"/>
                  </a:cubicBezTo>
                  <a:lnTo>
                    <a:pt x="5301" y="4601"/>
                  </a:lnTo>
                  <a:cubicBezTo>
                    <a:pt x="5338" y="4598"/>
                    <a:pt x="5379" y="4580"/>
                    <a:pt x="5404" y="4549"/>
                  </a:cubicBezTo>
                  <a:cubicBezTo>
                    <a:pt x="5693" y="4211"/>
                    <a:pt x="5976" y="3870"/>
                    <a:pt x="6262" y="3530"/>
                  </a:cubicBezTo>
                  <a:close/>
                  <a:moveTo>
                    <a:pt x="4111" y="5415"/>
                  </a:moveTo>
                  <a:cubicBezTo>
                    <a:pt x="3834" y="6180"/>
                    <a:pt x="3490" y="6919"/>
                    <a:pt x="3213" y="7684"/>
                  </a:cubicBezTo>
                  <a:cubicBezTo>
                    <a:pt x="3184" y="7762"/>
                    <a:pt x="3228" y="7834"/>
                    <a:pt x="3288" y="7877"/>
                  </a:cubicBezTo>
                  <a:lnTo>
                    <a:pt x="3257" y="7915"/>
                  </a:lnTo>
                  <a:cubicBezTo>
                    <a:pt x="3245" y="7926"/>
                    <a:pt x="3251" y="7941"/>
                    <a:pt x="3245" y="7955"/>
                  </a:cubicBezTo>
                  <a:cubicBezTo>
                    <a:pt x="2977" y="7710"/>
                    <a:pt x="2748" y="7407"/>
                    <a:pt x="2541" y="7092"/>
                  </a:cubicBezTo>
                  <a:cubicBezTo>
                    <a:pt x="2552" y="7083"/>
                    <a:pt x="2564" y="7086"/>
                    <a:pt x="2572" y="7072"/>
                  </a:cubicBezTo>
                  <a:cubicBezTo>
                    <a:pt x="2913" y="6653"/>
                    <a:pt x="3944" y="5874"/>
                    <a:pt x="4111" y="5415"/>
                  </a:cubicBezTo>
                  <a:close/>
                  <a:moveTo>
                    <a:pt x="7547" y="6085"/>
                  </a:moveTo>
                  <a:lnTo>
                    <a:pt x="7547" y="6085"/>
                  </a:lnTo>
                  <a:cubicBezTo>
                    <a:pt x="7394" y="6607"/>
                    <a:pt x="7206" y="7121"/>
                    <a:pt x="6984" y="7620"/>
                  </a:cubicBezTo>
                  <a:cubicBezTo>
                    <a:pt x="6608" y="8004"/>
                    <a:pt x="6178" y="8302"/>
                    <a:pt x="5699" y="8461"/>
                  </a:cubicBezTo>
                  <a:cubicBezTo>
                    <a:pt x="6337" y="7687"/>
                    <a:pt x="6952" y="6893"/>
                    <a:pt x="7547" y="6085"/>
                  </a:cubicBezTo>
                  <a:close/>
                  <a:moveTo>
                    <a:pt x="8839" y="1488"/>
                  </a:moveTo>
                  <a:cubicBezTo>
                    <a:pt x="8874" y="1488"/>
                    <a:pt x="8858" y="1610"/>
                    <a:pt x="8756" y="1933"/>
                  </a:cubicBezTo>
                  <a:cubicBezTo>
                    <a:pt x="7971" y="4442"/>
                    <a:pt x="5907" y="6393"/>
                    <a:pt x="4426" y="8533"/>
                  </a:cubicBezTo>
                  <a:cubicBezTo>
                    <a:pt x="4224" y="8492"/>
                    <a:pt x="4024" y="8429"/>
                    <a:pt x="3834" y="8348"/>
                  </a:cubicBezTo>
                  <a:cubicBezTo>
                    <a:pt x="3727" y="8302"/>
                    <a:pt x="3623" y="8244"/>
                    <a:pt x="3525" y="8178"/>
                  </a:cubicBezTo>
                  <a:cubicBezTo>
                    <a:pt x="4296" y="7265"/>
                    <a:pt x="5148" y="6298"/>
                    <a:pt x="5921" y="5276"/>
                  </a:cubicBezTo>
                  <a:cubicBezTo>
                    <a:pt x="6092" y="5063"/>
                    <a:pt x="6265" y="4852"/>
                    <a:pt x="6438" y="4638"/>
                  </a:cubicBezTo>
                  <a:cubicBezTo>
                    <a:pt x="6978" y="3960"/>
                    <a:pt x="7524" y="3284"/>
                    <a:pt x="8072" y="2612"/>
                  </a:cubicBezTo>
                  <a:cubicBezTo>
                    <a:pt x="8286" y="2347"/>
                    <a:pt x="8745" y="1488"/>
                    <a:pt x="8839" y="1488"/>
                  </a:cubicBezTo>
                  <a:close/>
                  <a:moveTo>
                    <a:pt x="8108" y="0"/>
                  </a:moveTo>
                  <a:cubicBezTo>
                    <a:pt x="8095" y="0"/>
                    <a:pt x="8082" y="2"/>
                    <a:pt x="8069" y="5"/>
                  </a:cubicBezTo>
                  <a:cubicBezTo>
                    <a:pt x="8060" y="4"/>
                    <a:pt x="8050" y="4"/>
                    <a:pt x="8040" y="4"/>
                  </a:cubicBezTo>
                  <a:cubicBezTo>
                    <a:pt x="6835" y="4"/>
                    <a:pt x="5647" y="892"/>
                    <a:pt x="4919" y="1789"/>
                  </a:cubicBezTo>
                  <a:cubicBezTo>
                    <a:pt x="4455" y="2360"/>
                    <a:pt x="4432" y="3348"/>
                    <a:pt x="4458" y="4185"/>
                  </a:cubicBezTo>
                  <a:cubicBezTo>
                    <a:pt x="3680" y="3827"/>
                    <a:pt x="2901" y="3552"/>
                    <a:pt x="2138" y="3552"/>
                  </a:cubicBezTo>
                  <a:cubicBezTo>
                    <a:pt x="1965" y="3552"/>
                    <a:pt x="1793" y="3566"/>
                    <a:pt x="1623" y="3596"/>
                  </a:cubicBezTo>
                  <a:cubicBezTo>
                    <a:pt x="1625" y="3570"/>
                    <a:pt x="1628" y="3541"/>
                    <a:pt x="1634" y="3515"/>
                  </a:cubicBezTo>
                  <a:cubicBezTo>
                    <a:pt x="1652" y="3431"/>
                    <a:pt x="1580" y="3331"/>
                    <a:pt x="1496" y="3331"/>
                  </a:cubicBezTo>
                  <a:cubicBezTo>
                    <a:pt x="1473" y="3331"/>
                    <a:pt x="1449" y="3339"/>
                    <a:pt x="1426" y="3356"/>
                  </a:cubicBezTo>
                  <a:cubicBezTo>
                    <a:pt x="1224" y="3504"/>
                    <a:pt x="1036" y="3674"/>
                    <a:pt x="866" y="3859"/>
                  </a:cubicBezTo>
                  <a:cubicBezTo>
                    <a:pt x="580" y="4000"/>
                    <a:pt x="318" y="4182"/>
                    <a:pt x="84" y="4401"/>
                  </a:cubicBezTo>
                  <a:cubicBezTo>
                    <a:pt x="0" y="4482"/>
                    <a:pt x="32" y="4609"/>
                    <a:pt x="121" y="4670"/>
                  </a:cubicBezTo>
                  <a:cubicBezTo>
                    <a:pt x="286" y="4788"/>
                    <a:pt x="442" y="4918"/>
                    <a:pt x="586" y="5063"/>
                  </a:cubicBezTo>
                  <a:cubicBezTo>
                    <a:pt x="601" y="5120"/>
                    <a:pt x="609" y="5175"/>
                    <a:pt x="629" y="5236"/>
                  </a:cubicBezTo>
                  <a:cubicBezTo>
                    <a:pt x="643" y="5273"/>
                    <a:pt x="677" y="5293"/>
                    <a:pt x="712" y="5293"/>
                  </a:cubicBezTo>
                  <a:cubicBezTo>
                    <a:pt x="737" y="5293"/>
                    <a:pt x="762" y="5283"/>
                    <a:pt x="780" y="5262"/>
                  </a:cubicBezTo>
                  <a:cubicBezTo>
                    <a:pt x="808" y="5294"/>
                    <a:pt x="837" y="5331"/>
                    <a:pt x="866" y="5366"/>
                  </a:cubicBezTo>
                  <a:cubicBezTo>
                    <a:pt x="866" y="5447"/>
                    <a:pt x="927" y="5516"/>
                    <a:pt x="1008" y="5527"/>
                  </a:cubicBezTo>
                  <a:cubicBezTo>
                    <a:pt x="1175" y="5732"/>
                    <a:pt x="1337" y="5955"/>
                    <a:pt x="1495" y="6180"/>
                  </a:cubicBezTo>
                  <a:cubicBezTo>
                    <a:pt x="1501" y="6240"/>
                    <a:pt x="1539" y="6292"/>
                    <a:pt x="1591" y="6318"/>
                  </a:cubicBezTo>
                  <a:cubicBezTo>
                    <a:pt x="2333" y="7390"/>
                    <a:pt x="3052" y="8533"/>
                    <a:pt x="4201" y="8850"/>
                  </a:cubicBezTo>
                  <a:cubicBezTo>
                    <a:pt x="4192" y="8868"/>
                    <a:pt x="4180" y="8882"/>
                    <a:pt x="4172" y="8897"/>
                  </a:cubicBezTo>
                  <a:cubicBezTo>
                    <a:pt x="4083" y="9030"/>
                    <a:pt x="4217" y="9188"/>
                    <a:pt x="4348" y="9188"/>
                  </a:cubicBezTo>
                  <a:cubicBezTo>
                    <a:pt x="4391" y="9188"/>
                    <a:pt x="4435" y="9170"/>
                    <a:pt x="4469" y="9127"/>
                  </a:cubicBezTo>
                  <a:cubicBezTo>
                    <a:pt x="4481" y="9113"/>
                    <a:pt x="4489" y="9102"/>
                    <a:pt x="4498" y="9087"/>
                  </a:cubicBezTo>
                  <a:cubicBezTo>
                    <a:pt x="4541" y="9035"/>
                    <a:pt x="4582" y="8980"/>
                    <a:pt x="4625" y="8925"/>
                  </a:cubicBezTo>
                  <a:cubicBezTo>
                    <a:pt x="4713" y="8935"/>
                    <a:pt x="4801" y="8940"/>
                    <a:pt x="4890" y="8940"/>
                  </a:cubicBezTo>
                  <a:cubicBezTo>
                    <a:pt x="5013" y="8940"/>
                    <a:pt x="5136" y="8931"/>
                    <a:pt x="5257" y="8914"/>
                  </a:cubicBezTo>
                  <a:cubicBezTo>
                    <a:pt x="5788" y="8836"/>
                    <a:pt x="6262" y="8625"/>
                    <a:pt x="6686" y="8328"/>
                  </a:cubicBezTo>
                  <a:lnTo>
                    <a:pt x="6686" y="8328"/>
                  </a:lnTo>
                  <a:cubicBezTo>
                    <a:pt x="6671" y="8455"/>
                    <a:pt x="6779" y="8558"/>
                    <a:pt x="6882" y="8558"/>
                  </a:cubicBezTo>
                  <a:cubicBezTo>
                    <a:pt x="6936" y="8558"/>
                    <a:pt x="6988" y="8529"/>
                    <a:pt x="7021" y="8461"/>
                  </a:cubicBezTo>
                  <a:cubicBezTo>
                    <a:pt x="7131" y="8230"/>
                    <a:pt x="7238" y="7999"/>
                    <a:pt x="7339" y="7771"/>
                  </a:cubicBezTo>
                  <a:cubicBezTo>
                    <a:pt x="8514" y="6552"/>
                    <a:pt x="9198" y="4627"/>
                    <a:pt x="9495" y="3154"/>
                  </a:cubicBezTo>
                  <a:cubicBezTo>
                    <a:pt x="9848" y="1419"/>
                    <a:pt x="10226" y="146"/>
                    <a:pt x="8205" y="5"/>
                  </a:cubicBezTo>
                  <a:lnTo>
                    <a:pt x="8147" y="5"/>
                  </a:lnTo>
                  <a:cubicBezTo>
                    <a:pt x="8134" y="2"/>
                    <a:pt x="8121" y="0"/>
                    <a:pt x="810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6612;p57">
              <a:extLst>
                <a:ext uri="{FF2B5EF4-FFF2-40B4-BE49-F238E27FC236}">
                  <a16:creationId xmlns:a16="http://schemas.microsoft.com/office/drawing/2014/main" id="{89A596AE-24CC-4559-89FC-6823F7F498D4}"/>
                </a:ext>
              </a:extLst>
            </p:cNvPr>
            <p:cNvSpPr/>
            <p:nvPr/>
          </p:nvSpPr>
          <p:spPr>
            <a:xfrm>
              <a:off x="6225900" y="3825325"/>
              <a:ext cx="398875" cy="192375"/>
            </a:xfrm>
            <a:custGeom>
              <a:avLst/>
              <a:gdLst/>
              <a:ahLst/>
              <a:cxnLst/>
              <a:rect l="l" t="t" r="r" b="b"/>
              <a:pathLst>
                <a:path w="15955" h="7695" extrusionOk="0">
                  <a:moveTo>
                    <a:pt x="1482" y="889"/>
                  </a:moveTo>
                  <a:cubicBezTo>
                    <a:pt x="1467" y="915"/>
                    <a:pt x="1453" y="944"/>
                    <a:pt x="1462" y="967"/>
                  </a:cubicBezTo>
                  <a:cubicBezTo>
                    <a:pt x="1586" y="1313"/>
                    <a:pt x="1568" y="1273"/>
                    <a:pt x="1730" y="1611"/>
                  </a:cubicBezTo>
                  <a:cubicBezTo>
                    <a:pt x="1742" y="1633"/>
                    <a:pt x="1765" y="1647"/>
                    <a:pt x="1789" y="1647"/>
                  </a:cubicBezTo>
                  <a:cubicBezTo>
                    <a:pt x="1794" y="1647"/>
                    <a:pt x="1798" y="1646"/>
                    <a:pt x="1802" y="1645"/>
                  </a:cubicBezTo>
                  <a:cubicBezTo>
                    <a:pt x="1808" y="1677"/>
                    <a:pt x="1811" y="1715"/>
                    <a:pt x="1814" y="1749"/>
                  </a:cubicBezTo>
                  <a:cubicBezTo>
                    <a:pt x="1516" y="1539"/>
                    <a:pt x="1219" y="1331"/>
                    <a:pt x="922" y="1120"/>
                  </a:cubicBezTo>
                  <a:lnTo>
                    <a:pt x="1482" y="889"/>
                  </a:lnTo>
                  <a:close/>
                  <a:moveTo>
                    <a:pt x="2667" y="1481"/>
                  </a:moveTo>
                  <a:cubicBezTo>
                    <a:pt x="2752" y="1481"/>
                    <a:pt x="2647" y="1773"/>
                    <a:pt x="2616" y="2318"/>
                  </a:cubicBezTo>
                  <a:cubicBezTo>
                    <a:pt x="2536" y="2257"/>
                    <a:pt x="2452" y="2200"/>
                    <a:pt x="2368" y="2142"/>
                  </a:cubicBezTo>
                  <a:cubicBezTo>
                    <a:pt x="2276" y="2078"/>
                    <a:pt x="2183" y="2012"/>
                    <a:pt x="2091" y="1946"/>
                  </a:cubicBezTo>
                  <a:cubicBezTo>
                    <a:pt x="2446" y="1631"/>
                    <a:pt x="2606" y="1481"/>
                    <a:pt x="2667" y="1481"/>
                  </a:cubicBezTo>
                  <a:close/>
                  <a:moveTo>
                    <a:pt x="3643" y="1612"/>
                  </a:moveTo>
                  <a:cubicBezTo>
                    <a:pt x="3764" y="1612"/>
                    <a:pt x="3545" y="2219"/>
                    <a:pt x="3295" y="2806"/>
                  </a:cubicBezTo>
                  <a:cubicBezTo>
                    <a:pt x="3168" y="2711"/>
                    <a:pt x="3038" y="2618"/>
                    <a:pt x="2908" y="2526"/>
                  </a:cubicBezTo>
                  <a:cubicBezTo>
                    <a:pt x="3348" y="1861"/>
                    <a:pt x="3566" y="1612"/>
                    <a:pt x="3643" y="1612"/>
                  </a:cubicBezTo>
                  <a:close/>
                  <a:moveTo>
                    <a:pt x="2567" y="439"/>
                  </a:moveTo>
                  <a:cubicBezTo>
                    <a:pt x="3586" y="658"/>
                    <a:pt x="4435" y="1146"/>
                    <a:pt x="5117" y="1902"/>
                  </a:cubicBezTo>
                  <a:cubicBezTo>
                    <a:pt x="5148" y="1940"/>
                    <a:pt x="5194" y="1992"/>
                    <a:pt x="5235" y="2038"/>
                  </a:cubicBezTo>
                  <a:cubicBezTo>
                    <a:pt x="4840" y="2537"/>
                    <a:pt x="4569" y="3038"/>
                    <a:pt x="4480" y="3038"/>
                  </a:cubicBezTo>
                  <a:cubicBezTo>
                    <a:pt x="4411" y="3038"/>
                    <a:pt x="4449" y="2742"/>
                    <a:pt x="4620" y="1923"/>
                  </a:cubicBezTo>
                  <a:cubicBezTo>
                    <a:pt x="4641" y="1827"/>
                    <a:pt x="4556" y="1731"/>
                    <a:pt x="4469" y="1731"/>
                  </a:cubicBezTo>
                  <a:cubicBezTo>
                    <a:pt x="4436" y="1731"/>
                    <a:pt x="4403" y="1745"/>
                    <a:pt x="4375" y="1778"/>
                  </a:cubicBezTo>
                  <a:cubicBezTo>
                    <a:pt x="3960" y="2275"/>
                    <a:pt x="3763" y="2482"/>
                    <a:pt x="3693" y="2482"/>
                  </a:cubicBezTo>
                  <a:cubicBezTo>
                    <a:pt x="3576" y="2482"/>
                    <a:pt x="3816" y="1901"/>
                    <a:pt x="3988" y="1134"/>
                  </a:cubicBezTo>
                  <a:cubicBezTo>
                    <a:pt x="4006" y="1040"/>
                    <a:pt x="3923" y="946"/>
                    <a:pt x="3839" y="946"/>
                  </a:cubicBezTo>
                  <a:cubicBezTo>
                    <a:pt x="3807" y="946"/>
                    <a:pt x="3774" y="960"/>
                    <a:pt x="3748" y="993"/>
                  </a:cubicBezTo>
                  <a:cubicBezTo>
                    <a:pt x="3446" y="1365"/>
                    <a:pt x="3084" y="1946"/>
                    <a:pt x="2945" y="1946"/>
                  </a:cubicBezTo>
                  <a:cubicBezTo>
                    <a:pt x="2853" y="1946"/>
                    <a:pt x="2857" y="1697"/>
                    <a:pt x="3035" y="976"/>
                  </a:cubicBezTo>
                  <a:cubicBezTo>
                    <a:pt x="3058" y="884"/>
                    <a:pt x="2977" y="797"/>
                    <a:pt x="2894" y="797"/>
                  </a:cubicBezTo>
                  <a:cubicBezTo>
                    <a:pt x="2862" y="797"/>
                    <a:pt x="2830" y="809"/>
                    <a:pt x="2804" y="840"/>
                  </a:cubicBezTo>
                  <a:cubicBezTo>
                    <a:pt x="2547" y="1135"/>
                    <a:pt x="2352" y="1310"/>
                    <a:pt x="2228" y="1310"/>
                  </a:cubicBezTo>
                  <a:cubicBezTo>
                    <a:pt x="2096" y="1310"/>
                    <a:pt x="2044" y="1110"/>
                    <a:pt x="2082" y="641"/>
                  </a:cubicBezTo>
                  <a:lnTo>
                    <a:pt x="2567" y="439"/>
                  </a:lnTo>
                  <a:close/>
                  <a:moveTo>
                    <a:pt x="4183" y="2425"/>
                  </a:moveTo>
                  <a:cubicBezTo>
                    <a:pt x="4257" y="2425"/>
                    <a:pt x="4209" y="2679"/>
                    <a:pt x="4063" y="3372"/>
                  </a:cubicBezTo>
                  <a:lnTo>
                    <a:pt x="4063" y="3375"/>
                  </a:lnTo>
                  <a:cubicBezTo>
                    <a:pt x="3898" y="3248"/>
                    <a:pt x="3734" y="3126"/>
                    <a:pt x="3569" y="3005"/>
                  </a:cubicBezTo>
                  <a:cubicBezTo>
                    <a:pt x="3911" y="2682"/>
                    <a:pt x="4108" y="2425"/>
                    <a:pt x="4183" y="2425"/>
                  </a:cubicBezTo>
                  <a:close/>
                  <a:moveTo>
                    <a:pt x="5506" y="2338"/>
                  </a:moveTo>
                  <a:cubicBezTo>
                    <a:pt x="5625" y="2465"/>
                    <a:pt x="5766" y="2572"/>
                    <a:pt x="5925" y="2650"/>
                  </a:cubicBezTo>
                  <a:cubicBezTo>
                    <a:pt x="5587" y="3054"/>
                    <a:pt x="5267" y="3464"/>
                    <a:pt x="4952" y="3897"/>
                  </a:cubicBezTo>
                  <a:cubicBezTo>
                    <a:pt x="5119" y="3666"/>
                    <a:pt x="5356" y="2916"/>
                    <a:pt x="5506" y="2338"/>
                  </a:cubicBezTo>
                  <a:close/>
                  <a:moveTo>
                    <a:pt x="5153" y="2627"/>
                  </a:moveTo>
                  <a:cubicBezTo>
                    <a:pt x="5278" y="2627"/>
                    <a:pt x="4986" y="3335"/>
                    <a:pt x="4738" y="3923"/>
                  </a:cubicBezTo>
                  <a:cubicBezTo>
                    <a:pt x="4611" y="3816"/>
                    <a:pt x="4481" y="3710"/>
                    <a:pt x="4351" y="3606"/>
                  </a:cubicBezTo>
                  <a:lnTo>
                    <a:pt x="4354" y="3606"/>
                  </a:lnTo>
                  <a:cubicBezTo>
                    <a:pt x="4845" y="2890"/>
                    <a:pt x="5077" y="2627"/>
                    <a:pt x="5153" y="2627"/>
                  </a:cubicBezTo>
                  <a:close/>
                  <a:moveTo>
                    <a:pt x="6852" y="2699"/>
                  </a:moveTo>
                  <a:lnTo>
                    <a:pt x="6852" y="2699"/>
                  </a:lnTo>
                  <a:cubicBezTo>
                    <a:pt x="6435" y="3207"/>
                    <a:pt x="6033" y="3727"/>
                    <a:pt x="5620" y="4252"/>
                  </a:cubicBezTo>
                  <a:lnTo>
                    <a:pt x="5620" y="4252"/>
                  </a:lnTo>
                  <a:cubicBezTo>
                    <a:pt x="5872" y="3929"/>
                    <a:pt x="6152" y="3300"/>
                    <a:pt x="6390" y="2716"/>
                  </a:cubicBezTo>
                  <a:cubicBezTo>
                    <a:pt x="6554" y="2714"/>
                    <a:pt x="6710" y="2711"/>
                    <a:pt x="6852" y="2699"/>
                  </a:cubicBezTo>
                  <a:close/>
                  <a:moveTo>
                    <a:pt x="6051" y="2982"/>
                  </a:moveTo>
                  <a:cubicBezTo>
                    <a:pt x="6137" y="2982"/>
                    <a:pt x="5623" y="3913"/>
                    <a:pt x="5321" y="4460"/>
                  </a:cubicBezTo>
                  <a:cubicBezTo>
                    <a:pt x="5238" y="4379"/>
                    <a:pt x="5160" y="4301"/>
                    <a:pt x="5076" y="4223"/>
                  </a:cubicBezTo>
                  <a:cubicBezTo>
                    <a:pt x="5267" y="3975"/>
                    <a:pt x="5454" y="3730"/>
                    <a:pt x="5636" y="3476"/>
                  </a:cubicBezTo>
                  <a:cubicBezTo>
                    <a:pt x="5895" y="3121"/>
                    <a:pt x="6018" y="2982"/>
                    <a:pt x="6051" y="2982"/>
                  </a:cubicBezTo>
                  <a:close/>
                  <a:moveTo>
                    <a:pt x="7894" y="2566"/>
                  </a:moveTo>
                  <a:lnTo>
                    <a:pt x="7894" y="2566"/>
                  </a:lnTo>
                  <a:cubicBezTo>
                    <a:pt x="7426" y="3199"/>
                    <a:pt x="6976" y="3845"/>
                    <a:pt x="6546" y="4512"/>
                  </a:cubicBezTo>
                  <a:cubicBezTo>
                    <a:pt x="6791" y="4128"/>
                    <a:pt x="7192" y="3363"/>
                    <a:pt x="7478" y="2621"/>
                  </a:cubicBezTo>
                  <a:lnTo>
                    <a:pt x="7478" y="2624"/>
                  </a:lnTo>
                  <a:cubicBezTo>
                    <a:pt x="7620" y="2601"/>
                    <a:pt x="7758" y="2584"/>
                    <a:pt x="7894" y="2566"/>
                  </a:cubicBezTo>
                  <a:close/>
                  <a:moveTo>
                    <a:pt x="7155" y="2898"/>
                  </a:moveTo>
                  <a:cubicBezTo>
                    <a:pt x="7326" y="2898"/>
                    <a:pt x="6364" y="4611"/>
                    <a:pt x="6075" y="5269"/>
                  </a:cubicBezTo>
                  <a:cubicBezTo>
                    <a:pt x="6072" y="5274"/>
                    <a:pt x="6075" y="5280"/>
                    <a:pt x="6075" y="5289"/>
                  </a:cubicBezTo>
                  <a:cubicBezTo>
                    <a:pt x="5922" y="5098"/>
                    <a:pt x="5763" y="4916"/>
                    <a:pt x="5596" y="4737"/>
                  </a:cubicBezTo>
                  <a:cubicBezTo>
                    <a:pt x="5835" y="4469"/>
                    <a:pt x="6055" y="4212"/>
                    <a:pt x="6292" y="3897"/>
                  </a:cubicBezTo>
                  <a:cubicBezTo>
                    <a:pt x="6838" y="3172"/>
                    <a:pt x="7087" y="2898"/>
                    <a:pt x="7155" y="2898"/>
                  </a:cubicBezTo>
                  <a:close/>
                  <a:moveTo>
                    <a:pt x="8618" y="2546"/>
                  </a:moveTo>
                  <a:cubicBezTo>
                    <a:pt x="8800" y="2563"/>
                    <a:pt x="8985" y="2595"/>
                    <a:pt x="9164" y="2644"/>
                  </a:cubicBezTo>
                  <a:cubicBezTo>
                    <a:pt x="8323" y="3574"/>
                    <a:pt x="7627" y="4577"/>
                    <a:pt x="6921" y="5613"/>
                  </a:cubicBezTo>
                  <a:lnTo>
                    <a:pt x="6921" y="5613"/>
                  </a:lnTo>
                  <a:cubicBezTo>
                    <a:pt x="7533" y="4712"/>
                    <a:pt x="8175" y="3695"/>
                    <a:pt x="8618" y="2546"/>
                  </a:cubicBezTo>
                  <a:close/>
                  <a:moveTo>
                    <a:pt x="9513" y="2754"/>
                  </a:moveTo>
                  <a:cubicBezTo>
                    <a:pt x="9788" y="2849"/>
                    <a:pt x="10050" y="2962"/>
                    <a:pt x="10307" y="3092"/>
                  </a:cubicBezTo>
                  <a:cubicBezTo>
                    <a:pt x="10440" y="3158"/>
                    <a:pt x="10570" y="3236"/>
                    <a:pt x="10703" y="3308"/>
                  </a:cubicBezTo>
                  <a:lnTo>
                    <a:pt x="10703" y="3311"/>
                  </a:lnTo>
                  <a:cubicBezTo>
                    <a:pt x="10686" y="3317"/>
                    <a:pt x="10668" y="3317"/>
                    <a:pt x="10654" y="3334"/>
                  </a:cubicBezTo>
                  <a:cubicBezTo>
                    <a:pt x="9931" y="4126"/>
                    <a:pt x="9334" y="4954"/>
                    <a:pt x="8735" y="5842"/>
                  </a:cubicBezTo>
                  <a:lnTo>
                    <a:pt x="8735" y="5842"/>
                  </a:lnTo>
                  <a:cubicBezTo>
                    <a:pt x="9040" y="5388"/>
                    <a:pt x="9546" y="4495"/>
                    <a:pt x="9843" y="3663"/>
                  </a:cubicBezTo>
                  <a:cubicBezTo>
                    <a:pt x="9884" y="3549"/>
                    <a:pt x="9770" y="3440"/>
                    <a:pt x="9664" y="3440"/>
                  </a:cubicBezTo>
                  <a:cubicBezTo>
                    <a:pt x="9623" y="3440"/>
                    <a:pt x="9583" y="3456"/>
                    <a:pt x="9554" y="3493"/>
                  </a:cubicBezTo>
                  <a:cubicBezTo>
                    <a:pt x="9360" y="3747"/>
                    <a:pt x="9184" y="4007"/>
                    <a:pt x="9002" y="4264"/>
                  </a:cubicBezTo>
                  <a:cubicBezTo>
                    <a:pt x="9233" y="3741"/>
                    <a:pt x="9352" y="3317"/>
                    <a:pt x="9513" y="2754"/>
                  </a:cubicBezTo>
                  <a:close/>
                  <a:moveTo>
                    <a:pt x="8333" y="2535"/>
                  </a:moveTo>
                  <a:cubicBezTo>
                    <a:pt x="7998" y="3689"/>
                    <a:pt x="7250" y="4821"/>
                    <a:pt x="6641" y="5898"/>
                  </a:cubicBezTo>
                  <a:cubicBezTo>
                    <a:pt x="6616" y="5883"/>
                    <a:pt x="6588" y="5875"/>
                    <a:pt x="6561" y="5875"/>
                  </a:cubicBezTo>
                  <a:cubicBezTo>
                    <a:pt x="6541" y="5875"/>
                    <a:pt x="6521" y="5879"/>
                    <a:pt x="6502" y="5886"/>
                  </a:cubicBezTo>
                  <a:lnTo>
                    <a:pt x="6502" y="5884"/>
                  </a:lnTo>
                  <a:cubicBezTo>
                    <a:pt x="6419" y="5751"/>
                    <a:pt x="6323" y="5624"/>
                    <a:pt x="6228" y="5497"/>
                  </a:cubicBezTo>
                  <a:cubicBezTo>
                    <a:pt x="6280" y="5497"/>
                    <a:pt x="6326" y="5468"/>
                    <a:pt x="6349" y="5424"/>
                  </a:cubicBezTo>
                  <a:cubicBezTo>
                    <a:pt x="6852" y="4631"/>
                    <a:pt x="8041" y="3424"/>
                    <a:pt x="8330" y="2535"/>
                  </a:cubicBezTo>
                  <a:close/>
                  <a:moveTo>
                    <a:pt x="10948" y="3447"/>
                  </a:moveTo>
                  <a:lnTo>
                    <a:pt x="10948" y="3447"/>
                  </a:lnTo>
                  <a:cubicBezTo>
                    <a:pt x="11373" y="3684"/>
                    <a:pt x="11788" y="3935"/>
                    <a:pt x="12201" y="4197"/>
                  </a:cubicBezTo>
                  <a:cubicBezTo>
                    <a:pt x="11884" y="4584"/>
                    <a:pt x="11575" y="4977"/>
                    <a:pt x="11263" y="5367"/>
                  </a:cubicBezTo>
                  <a:cubicBezTo>
                    <a:pt x="11404" y="5015"/>
                    <a:pt x="11477" y="4703"/>
                    <a:pt x="11581" y="4293"/>
                  </a:cubicBezTo>
                  <a:cubicBezTo>
                    <a:pt x="11612" y="4172"/>
                    <a:pt x="11510" y="4066"/>
                    <a:pt x="11403" y="4066"/>
                  </a:cubicBezTo>
                  <a:cubicBezTo>
                    <a:pt x="11361" y="4066"/>
                    <a:pt x="11319" y="4082"/>
                    <a:pt x="11283" y="4120"/>
                  </a:cubicBezTo>
                  <a:cubicBezTo>
                    <a:pt x="10719" y="4716"/>
                    <a:pt x="10186" y="5341"/>
                    <a:pt x="9687" y="5992"/>
                  </a:cubicBezTo>
                  <a:lnTo>
                    <a:pt x="9687" y="5992"/>
                  </a:lnTo>
                  <a:cubicBezTo>
                    <a:pt x="10151" y="5385"/>
                    <a:pt x="10631" y="4423"/>
                    <a:pt x="10951" y="3505"/>
                  </a:cubicBezTo>
                  <a:cubicBezTo>
                    <a:pt x="10954" y="3484"/>
                    <a:pt x="10954" y="3464"/>
                    <a:pt x="10948" y="3447"/>
                  </a:cubicBezTo>
                  <a:close/>
                  <a:moveTo>
                    <a:pt x="12594" y="4443"/>
                  </a:moveTo>
                  <a:lnTo>
                    <a:pt x="12594" y="4446"/>
                  </a:lnTo>
                  <a:cubicBezTo>
                    <a:pt x="12744" y="4541"/>
                    <a:pt x="12894" y="4639"/>
                    <a:pt x="13047" y="4737"/>
                  </a:cubicBezTo>
                  <a:cubicBezTo>
                    <a:pt x="13036" y="4743"/>
                    <a:pt x="13027" y="4740"/>
                    <a:pt x="13018" y="4752"/>
                  </a:cubicBezTo>
                  <a:cubicBezTo>
                    <a:pt x="12603" y="5199"/>
                    <a:pt x="12262" y="5563"/>
                    <a:pt x="11895" y="6048"/>
                  </a:cubicBezTo>
                  <a:cubicBezTo>
                    <a:pt x="12028" y="5869"/>
                    <a:pt x="12389" y="5090"/>
                    <a:pt x="12594" y="4443"/>
                  </a:cubicBezTo>
                  <a:close/>
                  <a:moveTo>
                    <a:pt x="8956" y="3363"/>
                  </a:moveTo>
                  <a:cubicBezTo>
                    <a:pt x="8486" y="3961"/>
                    <a:pt x="8018" y="5413"/>
                    <a:pt x="7628" y="6354"/>
                  </a:cubicBezTo>
                  <a:cubicBezTo>
                    <a:pt x="7415" y="6267"/>
                    <a:pt x="7204" y="6169"/>
                    <a:pt x="6999" y="6068"/>
                  </a:cubicBezTo>
                  <a:cubicBezTo>
                    <a:pt x="7640" y="5162"/>
                    <a:pt x="8260" y="4238"/>
                    <a:pt x="8953" y="3366"/>
                  </a:cubicBezTo>
                  <a:lnTo>
                    <a:pt x="8956" y="3363"/>
                  </a:lnTo>
                  <a:close/>
                  <a:moveTo>
                    <a:pt x="9332" y="4353"/>
                  </a:moveTo>
                  <a:cubicBezTo>
                    <a:pt x="9409" y="4353"/>
                    <a:pt x="8430" y="6183"/>
                    <a:pt x="8269" y="6519"/>
                  </a:cubicBezTo>
                  <a:cubicBezTo>
                    <a:pt x="8260" y="6542"/>
                    <a:pt x="8258" y="6565"/>
                    <a:pt x="8263" y="6591"/>
                  </a:cubicBezTo>
                  <a:cubicBezTo>
                    <a:pt x="8171" y="6559"/>
                    <a:pt x="8084" y="6522"/>
                    <a:pt x="7995" y="6490"/>
                  </a:cubicBezTo>
                  <a:cubicBezTo>
                    <a:pt x="8304" y="5959"/>
                    <a:pt x="8616" y="5427"/>
                    <a:pt x="8948" y="4902"/>
                  </a:cubicBezTo>
                  <a:lnTo>
                    <a:pt x="8950" y="4899"/>
                  </a:lnTo>
                  <a:cubicBezTo>
                    <a:pt x="9198" y="4507"/>
                    <a:pt x="9309" y="4353"/>
                    <a:pt x="9332" y="4353"/>
                  </a:cubicBezTo>
                  <a:close/>
                  <a:moveTo>
                    <a:pt x="10362" y="4180"/>
                  </a:moveTo>
                  <a:lnTo>
                    <a:pt x="10362" y="4180"/>
                  </a:lnTo>
                  <a:cubicBezTo>
                    <a:pt x="9862" y="4826"/>
                    <a:pt x="9546" y="5934"/>
                    <a:pt x="9210" y="6677"/>
                  </a:cubicBezTo>
                  <a:cubicBezTo>
                    <a:pt x="9181" y="6735"/>
                    <a:pt x="9190" y="6804"/>
                    <a:pt x="9230" y="6856"/>
                  </a:cubicBezTo>
                  <a:cubicBezTo>
                    <a:pt x="9011" y="6807"/>
                    <a:pt x="8795" y="6750"/>
                    <a:pt x="8578" y="6683"/>
                  </a:cubicBezTo>
                  <a:cubicBezTo>
                    <a:pt x="9164" y="5838"/>
                    <a:pt x="9730" y="4991"/>
                    <a:pt x="10362" y="4180"/>
                  </a:cubicBezTo>
                  <a:close/>
                  <a:moveTo>
                    <a:pt x="11109" y="4843"/>
                  </a:moveTo>
                  <a:cubicBezTo>
                    <a:pt x="11250" y="4843"/>
                    <a:pt x="10183" y="6783"/>
                    <a:pt x="10157" y="6833"/>
                  </a:cubicBezTo>
                  <a:cubicBezTo>
                    <a:pt x="10117" y="6903"/>
                    <a:pt x="10134" y="6992"/>
                    <a:pt x="10198" y="7041"/>
                  </a:cubicBezTo>
                  <a:cubicBezTo>
                    <a:pt x="10111" y="7027"/>
                    <a:pt x="10022" y="7012"/>
                    <a:pt x="9935" y="7001"/>
                  </a:cubicBezTo>
                  <a:cubicBezTo>
                    <a:pt x="9773" y="6972"/>
                    <a:pt x="9612" y="6934"/>
                    <a:pt x="9450" y="6900"/>
                  </a:cubicBezTo>
                  <a:lnTo>
                    <a:pt x="9453" y="6900"/>
                  </a:lnTo>
                  <a:cubicBezTo>
                    <a:pt x="9476" y="6888"/>
                    <a:pt x="9499" y="6874"/>
                    <a:pt x="9519" y="6854"/>
                  </a:cubicBezTo>
                  <a:cubicBezTo>
                    <a:pt x="9955" y="6190"/>
                    <a:pt x="10443" y="5557"/>
                    <a:pt x="10974" y="4965"/>
                  </a:cubicBezTo>
                  <a:cubicBezTo>
                    <a:pt x="11046" y="4881"/>
                    <a:pt x="11089" y="4843"/>
                    <a:pt x="11109" y="4843"/>
                  </a:cubicBezTo>
                  <a:close/>
                  <a:moveTo>
                    <a:pt x="12727" y="7223"/>
                  </a:moveTo>
                  <a:cubicBezTo>
                    <a:pt x="12727" y="7223"/>
                    <a:pt x="12727" y="7223"/>
                    <a:pt x="12728" y="7223"/>
                  </a:cubicBezTo>
                  <a:lnTo>
                    <a:pt x="12728" y="7223"/>
                  </a:lnTo>
                  <a:cubicBezTo>
                    <a:pt x="12728" y="7223"/>
                    <a:pt x="12729" y="7223"/>
                    <a:pt x="12730" y="7223"/>
                  </a:cubicBezTo>
                  <a:close/>
                  <a:moveTo>
                    <a:pt x="12175" y="4749"/>
                  </a:moveTo>
                  <a:lnTo>
                    <a:pt x="12175" y="4749"/>
                  </a:lnTo>
                  <a:cubicBezTo>
                    <a:pt x="12014" y="5422"/>
                    <a:pt x="11667" y="6083"/>
                    <a:pt x="11399" y="6721"/>
                  </a:cubicBezTo>
                  <a:cubicBezTo>
                    <a:pt x="11346" y="6848"/>
                    <a:pt x="11451" y="6926"/>
                    <a:pt x="11560" y="6926"/>
                  </a:cubicBezTo>
                  <a:cubicBezTo>
                    <a:pt x="11619" y="6926"/>
                    <a:pt x="11679" y="6903"/>
                    <a:pt x="11716" y="6854"/>
                  </a:cubicBezTo>
                  <a:cubicBezTo>
                    <a:pt x="12453" y="5887"/>
                    <a:pt x="12726" y="5550"/>
                    <a:pt x="12755" y="5550"/>
                  </a:cubicBezTo>
                  <a:cubicBezTo>
                    <a:pt x="12802" y="5550"/>
                    <a:pt x="12179" y="6475"/>
                    <a:pt x="11884" y="6992"/>
                  </a:cubicBezTo>
                  <a:cubicBezTo>
                    <a:pt x="11823" y="7099"/>
                    <a:pt x="11898" y="7206"/>
                    <a:pt x="11990" y="7240"/>
                  </a:cubicBezTo>
                  <a:lnTo>
                    <a:pt x="11990" y="7243"/>
                  </a:lnTo>
                  <a:cubicBezTo>
                    <a:pt x="11451" y="7226"/>
                    <a:pt x="10902" y="7154"/>
                    <a:pt x="10374" y="7070"/>
                  </a:cubicBezTo>
                  <a:cubicBezTo>
                    <a:pt x="10408" y="7059"/>
                    <a:pt x="10437" y="7041"/>
                    <a:pt x="10460" y="7012"/>
                  </a:cubicBezTo>
                  <a:cubicBezTo>
                    <a:pt x="10931" y="6343"/>
                    <a:pt x="12008" y="5445"/>
                    <a:pt x="12175" y="4749"/>
                  </a:cubicBezTo>
                  <a:close/>
                  <a:moveTo>
                    <a:pt x="14268" y="5491"/>
                  </a:moveTo>
                  <a:lnTo>
                    <a:pt x="14268" y="5491"/>
                  </a:lnTo>
                  <a:cubicBezTo>
                    <a:pt x="14416" y="5580"/>
                    <a:pt x="14560" y="5673"/>
                    <a:pt x="14710" y="5756"/>
                  </a:cubicBezTo>
                  <a:cubicBezTo>
                    <a:pt x="14527" y="6757"/>
                    <a:pt x="14007" y="7259"/>
                    <a:pt x="13148" y="7259"/>
                  </a:cubicBezTo>
                  <a:cubicBezTo>
                    <a:pt x="13016" y="7259"/>
                    <a:pt x="12876" y="7247"/>
                    <a:pt x="12728" y="7223"/>
                  </a:cubicBezTo>
                  <a:lnTo>
                    <a:pt x="12728" y="7223"/>
                  </a:lnTo>
                  <a:cubicBezTo>
                    <a:pt x="12552" y="7238"/>
                    <a:pt x="12376" y="7244"/>
                    <a:pt x="12198" y="7244"/>
                  </a:cubicBezTo>
                  <a:cubicBezTo>
                    <a:pt x="12164" y="7244"/>
                    <a:pt x="12129" y="7244"/>
                    <a:pt x="12094" y="7243"/>
                  </a:cubicBezTo>
                  <a:cubicBezTo>
                    <a:pt x="12123" y="7238"/>
                    <a:pt x="12146" y="7226"/>
                    <a:pt x="12167" y="7206"/>
                  </a:cubicBezTo>
                  <a:cubicBezTo>
                    <a:pt x="12686" y="6625"/>
                    <a:pt x="13125" y="5550"/>
                    <a:pt x="13251" y="5550"/>
                  </a:cubicBezTo>
                  <a:cubicBezTo>
                    <a:pt x="13323" y="5550"/>
                    <a:pt x="13295" y="5896"/>
                    <a:pt x="13125" y="6874"/>
                  </a:cubicBezTo>
                  <a:cubicBezTo>
                    <a:pt x="13102" y="7001"/>
                    <a:pt x="13213" y="7108"/>
                    <a:pt x="13320" y="7108"/>
                  </a:cubicBezTo>
                  <a:cubicBezTo>
                    <a:pt x="13374" y="7108"/>
                    <a:pt x="13426" y="7081"/>
                    <a:pt x="13460" y="7015"/>
                  </a:cubicBezTo>
                  <a:cubicBezTo>
                    <a:pt x="13552" y="6833"/>
                    <a:pt x="13630" y="6646"/>
                    <a:pt x="13697" y="6452"/>
                  </a:cubicBezTo>
                  <a:lnTo>
                    <a:pt x="13697" y="6452"/>
                  </a:lnTo>
                  <a:cubicBezTo>
                    <a:pt x="13682" y="6530"/>
                    <a:pt x="13665" y="6617"/>
                    <a:pt x="13648" y="6732"/>
                  </a:cubicBezTo>
                  <a:cubicBezTo>
                    <a:pt x="13627" y="6864"/>
                    <a:pt x="13732" y="6967"/>
                    <a:pt x="13839" y="6967"/>
                  </a:cubicBezTo>
                  <a:cubicBezTo>
                    <a:pt x="13894" y="6967"/>
                    <a:pt x="13949" y="6940"/>
                    <a:pt x="13988" y="6877"/>
                  </a:cubicBezTo>
                  <a:cubicBezTo>
                    <a:pt x="14023" y="6819"/>
                    <a:pt x="14058" y="6761"/>
                    <a:pt x="14092" y="6703"/>
                  </a:cubicBezTo>
                  <a:cubicBezTo>
                    <a:pt x="14121" y="6657"/>
                    <a:pt x="14127" y="6602"/>
                    <a:pt x="14110" y="6553"/>
                  </a:cubicBezTo>
                  <a:cubicBezTo>
                    <a:pt x="14121" y="6481"/>
                    <a:pt x="14124" y="6403"/>
                    <a:pt x="14121" y="6328"/>
                  </a:cubicBezTo>
                  <a:cubicBezTo>
                    <a:pt x="14216" y="5967"/>
                    <a:pt x="14228" y="5860"/>
                    <a:pt x="14274" y="5505"/>
                  </a:cubicBezTo>
                  <a:cubicBezTo>
                    <a:pt x="14274" y="5500"/>
                    <a:pt x="14268" y="5497"/>
                    <a:pt x="14268" y="5491"/>
                  </a:cubicBezTo>
                  <a:close/>
                  <a:moveTo>
                    <a:pt x="1796" y="0"/>
                  </a:moveTo>
                  <a:cubicBezTo>
                    <a:pt x="1272" y="0"/>
                    <a:pt x="775" y="193"/>
                    <a:pt x="113" y="649"/>
                  </a:cubicBezTo>
                  <a:cubicBezTo>
                    <a:pt x="1" y="727"/>
                    <a:pt x="7" y="866"/>
                    <a:pt x="113" y="944"/>
                  </a:cubicBezTo>
                  <a:cubicBezTo>
                    <a:pt x="1615" y="2067"/>
                    <a:pt x="3188" y="3069"/>
                    <a:pt x="4588" y="4275"/>
                  </a:cubicBezTo>
                  <a:cubicBezTo>
                    <a:pt x="4551" y="4371"/>
                    <a:pt x="4516" y="4457"/>
                    <a:pt x="4490" y="4521"/>
                  </a:cubicBezTo>
                  <a:cubicBezTo>
                    <a:pt x="4447" y="4635"/>
                    <a:pt x="4536" y="4703"/>
                    <a:pt x="4630" y="4703"/>
                  </a:cubicBezTo>
                  <a:cubicBezTo>
                    <a:pt x="4681" y="4703"/>
                    <a:pt x="4734" y="4683"/>
                    <a:pt x="4767" y="4639"/>
                  </a:cubicBezTo>
                  <a:cubicBezTo>
                    <a:pt x="4799" y="4599"/>
                    <a:pt x="4825" y="4558"/>
                    <a:pt x="4857" y="4518"/>
                  </a:cubicBezTo>
                  <a:cubicBezTo>
                    <a:pt x="4952" y="4605"/>
                    <a:pt x="5050" y="4688"/>
                    <a:pt x="5145" y="4778"/>
                  </a:cubicBezTo>
                  <a:cubicBezTo>
                    <a:pt x="5140" y="4784"/>
                    <a:pt x="5134" y="4795"/>
                    <a:pt x="5131" y="4801"/>
                  </a:cubicBezTo>
                  <a:cubicBezTo>
                    <a:pt x="5072" y="4911"/>
                    <a:pt x="5168" y="5032"/>
                    <a:pt x="5270" y="5032"/>
                  </a:cubicBezTo>
                  <a:cubicBezTo>
                    <a:pt x="5303" y="5032"/>
                    <a:pt x="5336" y="5020"/>
                    <a:pt x="5365" y="4991"/>
                  </a:cubicBezTo>
                  <a:cubicBezTo>
                    <a:pt x="5757" y="5375"/>
                    <a:pt x="6124" y="5785"/>
                    <a:pt x="6465" y="6218"/>
                  </a:cubicBezTo>
                  <a:cubicBezTo>
                    <a:pt x="6436" y="6267"/>
                    <a:pt x="6407" y="6319"/>
                    <a:pt x="6381" y="6369"/>
                  </a:cubicBezTo>
                  <a:cubicBezTo>
                    <a:pt x="6311" y="6502"/>
                    <a:pt x="6416" y="6612"/>
                    <a:pt x="6528" y="6612"/>
                  </a:cubicBezTo>
                  <a:cubicBezTo>
                    <a:pt x="6579" y="6612"/>
                    <a:pt x="6631" y="6589"/>
                    <a:pt x="6670" y="6536"/>
                  </a:cubicBezTo>
                  <a:cubicBezTo>
                    <a:pt x="6678" y="6524"/>
                    <a:pt x="6687" y="6513"/>
                    <a:pt x="6696" y="6498"/>
                  </a:cubicBezTo>
                  <a:cubicBezTo>
                    <a:pt x="6701" y="6507"/>
                    <a:pt x="6707" y="6516"/>
                    <a:pt x="6713" y="6524"/>
                  </a:cubicBezTo>
                  <a:cubicBezTo>
                    <a:pt x="6728" y="6545"/>
                    <a:pt x="6748" y="6554"/>
                    <a:pt x="6768" y="6554"/>
                  </a:cubicBezTo>
                  <a:cubicBezTo>
                    <a:pt x="6814" y="6554"/>
                    <a:pt x="6858" y="6507"/>
                    <a:pt x="6831" y="6455"/>
                  </a:cubicBezTo>
                  <a:cubicBezTo>
                    <a:pt x="6817" y="6426"/>
                    <a:pt x="6800" y="6400"/>
                    <a:pt x="6782" y="6374"/>
                  </a:cubicBezTo>
                  <a:cubicBezTo>
                    <a:pt x="6785" y="6371"/>
                    <a:pt x="6785" y="6369"/>
                    <a:pt x="6788" y="6369"/>
                  </a:cubicBezTo>
                  <a:cubicBezTo>
                    <a:pt x="7002" y="6475"/>
                    <a:pt x="7238" y="6579"/>
                    <a:pt x="7484" y="6683"/>
                  </a:cubicBezTo>
                  <a:cubicBezTo>
                    <a:pt x="7422" y="6816"/>
                    <a:pt x="7531" y="6935"/>
                    <a:pt x="7641" y="6935"/>
                  </a:cubicBezTo>
                  <a:cubicBezTo>
                    <a:pt x="7691" y="6935"/>
                    <a:pt x="7741" y="6910"/>
                    <a:pt x="7775" y="6851"/>
                  </a:cubicBezTo>
                  <a:cubicBezTo>
                    <a:pt x="7784" y="6836"/>
                    <a:pt x="7793" y="6825"/>
                    <a:pt x="7799" y="6813"/>
                  </a:cubicBezTo>
                  <a:cubicBezTo>
                    <a:pt x="9081" y="7310"/>
                    <a:pt x="10659" y="7694"/>
                    <a:pt x="12129" y="7694"/>
                  </a:cubicBezTo>
                  <a:cubicBezTo>
                    <a:pt x="13658" y="7694"/>
                    <a:pt x="15069" y="7278"/>
                    <a:pt x="15905" y="6140"/>
                  </a:cubicBezTo>
                  <a:cubicBezTo>
                    <a:pt x="15954" y="6057"/>
                    <a:pt x="15925" y="5950"/>
                    <a:pt x="15842" y="5904"/>
                  </a:cubicBezTo>
                  <a:cubicBezTo>
                    <a:pt x="13812" y="4954"/>
                    <a:pt x="11208" y="2347"/>
                    <a:pt x="8769" y="2113"/>
                  </a:cubicBezTo>
                  <a:cubicBezTo>
                    <a:pt x="8806" y="1998"/>
                    <a:pt x="8858" y="1891"/>
                    <a:pt x="8890" y="1770"/>
                  </a:cubicBezTo>
                  <a:cubicBezTo>
                    <a:pt x="8919" y="1662"/>
                    <a:pt x="8820" y="1557"/>
                    <a:pt x="8721" y="1557"/>
                  </a:cubicBezTo>
                  <a:cubicBezTo>
                    <a:pt x="8682" y="1557"/>
                    <a:pt x="8643" y="1573"/>
                    <a:pt x="8613" y="1611"/>
                  </a:cubicBezTo>
                  <a:cubicBezTo>
                    <a:pt x="8483" y="1770"/>
                    <a:pt x="8367" y="1940"/>
                    <a:pt x="8240" y="2104"/>
                  </a:cubicBezTo>
                  <a:cubicBezTo>
                    <a:pt x="8032" y="2113"/>
                    <a:pt x="7822" y="2148"/>
                    <a:pt x="7620" y="2203"/>
                  </a:cubicBezTo>
                  <a:cubicBezTo>
                    <a:pt x="7622" y="2114"/>
                    <a:pt x="7542" y="2044"/>
                    <a:pt x="7461" y="2044"/>
                  </a:cubicBezTo>
                  <a:cubicBezTo>
                    <a:pt x="7425" y="2044"/>
                    <a:pt x="7389" y="2058"/>
                    <a:pt x="7360" y="2090"/>
                  </a:cubicBezTo>
                  <a:cubicBezTo>
                    <a:pt x="7308" y="2148"/>
                    <a:pt x="7262" y="2208"/>
                    <a:pt x="7212" y="2269"/>
                  </a:cubicBezTo>
                  <a:cubicBezTo>
                    <a:pt x="7179" y="2272"/>
                    <a:pt x="7144" y="2273"/>
                    <a:pt x="7109" y="2273"/>
                  </a:cubicBezTo>
                  <a:cubicBezTo>
                    <a:pt x="6015" y="2273"/>
                    <a:pt x="4457" y="822"/>
                    <a:pt x="3511" y="450"/>
                  </a:cubicBezTo>
                  <a:cubicBezTo>
                    <a:pt x="2808" y="170"/>
                    <a:pt x="2290" y="0"/>
                    <a:pt x="179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6613;p57">
              <a:extLst>
                <a:ext uri="{FF2B5EF4-FFF2-40B4-BE49-F238E27FC236}">
                  <a16:creationId xmlns:a16="http://schemas.microsoft.com/office/drawing/2014/main" id="{97B4B5D8-689E-4145-9121-CB4013B88206}"/>
                </a:ext>
              </a:extLst>
            </p:cNvPr>
            <p:cNvSpPr/>
            <p:nvPr/>
          </p:nvSpPr>
          <p:spPr>
            <a:xfrm>
              <a:off x="6167800" y="4229200"/>
              <a:ext cx="43975" cy="65425"/>
            </a:xfrm>
            <a:custGeom>
              <a:avLst/>
              <a:gdLst/>
              <a:ahLst/>
              <a:cxnLst/>
              <a:rect l="l" t="t" r="r" b="b"/>
              <a:pathLst>
                <a:path w="1759" h="2617" extrusionOk="0">
                  <a:moveTo>
                    <a:pt x="1759" y="0"/>
                  </a:moveTo>
                  <a:cubicBezTo>
                    <a:pt x="1236" y="792"/>
                    <a:pt x="702" y="1574"/>
                    <a:pt x="168" y="2359"/>
                  </a:cubicBezTo>
                  <a:cubicBezTo>
                    <a:pt x="113" y="2446"/>
                    <a:pt x="56" y="2529"/>
                    <a:pt x="1" y="2616"/>
                  </a:cubicBezTo>
                  <a:cubicBezTo>
                    <a:pt x="598" y="1750"/>
                    <a:pt x="1190" y="881"/>
                    <a:pt x="175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6614;p57">
              <a:extLst>
                <a:ext uri="{FF2B5EF4-FFF2-40B4-BE49-F238E27FC236}">
                  <a16:creationId xmlns:a16="http://schemas.microsoft.com/office/drawing/2014/main" id="{3561A4BF-EF9A-4B50-A26F-79EE0E7A8CD2}"/>
                </a:ext>
              </a:extLst>
            </p:cNvPr>
            <p:cNvSpPr/>
            <p:nvPr/>
          </p:nvSpPr>
          <p:spPr>
            <a:xfrm>
              <a:off x="6091225" y="4333200"/>
              <a:ext cx="12375" cy="16700"/>
            </a:xfrm>
            <a:custGeom>
              <a:avLst/>
              <a:gdLst/>
              <a:ahLst/>
              <a:cxnLst/>
              <a:rect l="l" t="t" r="r" b="b"/>
              <a:pathLst>
                <a:path w="495" h="668" extrusionOk="0">
                  <a:moveTo>
                    <a:pt x="494" y="1"/>
                  </a:moveTo>
                  <a:lnTo>
                    <a:pt x="494" y="1"/>
                  </a:lnTo>
                  <a:cubicBezTo>
                    <a:pt x="330" y="223"/>
                    <a:pt x="165" y="445"/>
                    <a:pt x="1" y="668"/>
                  </a:cubicBezTo>
                  <a:lnTo>
                    <a:pt x="451" y="73"/>
                  </a:lnTo>
                  <a:cubicBezTo>
                    <a:pt x="465" y="50"/>
                    <a:pt x="483" y="27"/>
                    <a:pt x="494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6615;p57">
              <a:extLst>
                <a:ext uri="{FF2B5EF4-FFF2-40B4-BE49-F238E27FC236}">
                  <a16:creationId xmlns:a16="http://schemas.microsoft.com/office/drawing/2014/main" id="{1ECA7A5E-4792-44A7-9CA0-E366763D52FD}"/>
                </a:ext>
              </a:extLst>
            </p:cNvPr>
            <p:cNvSpPr/>
            <p:nvPr/>
          </p:nvSpPr>
          <p:spPr>
            <a:xfrm>
              <a:off x="6144775" y="4219175"/>
              <a:ext cx="40950" cy="59275"/>
            </a:xfrm>
            <a:custGeom>
              <a:avLst/>
              <a:gdLst/>
              <a:ahLst/>
              <a:cxnLst/>
              <a:rect l="l" t="t" r="r" b="b"/>
              <a:pathLst>
                <a:path w="1638" h="2371" extrusionOk="0">
                  <a:moveTo>
                    <a:pt x="1638" y="0"/>
                  </a:moveTo>
                  <a:cubicBezTo>
                    <a:pt x="1147" y="736"/>
                    <a:pt x="639" y="1464"/>
                    <a:pt x="113" y="2180"/>
                  </a:cubicBezTo>
                  <a:lnTo>
                    <a:pt x="1" y="2370"/>
                  </a:lnTo>
                  <a:cubicBezTo>
                    <a:pt x="569" y="1591"/>
                    <a:pt x="1118" y="803"/>
                    <a:pt x="163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6616;p57">
              <a:extLst>
                <a:ext uri="{FF2B5EF4-FFF2-40B4-BE49-F238E27FC236}">
                  <a16:creationId xmlns:a16="http://schemas.microsoft.com/office/drawing/2014/main" id="{C15062F4-67D9-4106-8305-C50D60C12EA7}"/>
                </a:ext>
              </a:extLst>
            </p:cNvPr>
            <p:cNvSpPr/>
            <p:nvPr/>
          </p:nvSpPr>
          <p:spPr>
            <a:xfrm>
              <a:off x="5868925" y="3998175"/>
              <a:ext cx="673275" cy="683025"/>
            </a:xfrm>
            <a:custGeom>
              <a:avLst/>
              <a:gdLst/>
              <a:ahLst/>
              <a:cxnLst/>
              <a:rect l="l" t="t" r="r" b="b"/>
              <a:pathLst>
                <a:path w="26931" h="27321" extrusionOk="0">
                  <a:moveTo>
                    <a:pt x="16994" y="936"/>
                  </a:moveTo>
                  <a:lnTo>
                    <a:pt x="16994" y="936"/>
                  </a:lnTo>
                  <a:cubicBezTo>
                    <a:pt x="16693" y="1244"/>
                    <a:pt x="16407" y="1565"/>
                    <a:pt x="16133" y="1903"/>
                  </a:cubicBezTo>
                  <a:cubicBezTo>
                    <a:pt x="16217" y="1628"/>
                    <a:pt x="16286" y="1348"/>
                    <a:pt x="16358" y="1065"/>
                  </a:cubicBezTo>
                  <a:cubicBezTo>
                    <a:pt x="16569" y="1022"/>
                    <a:pt x="16783" y="976"/>
                    <a:pt x="16994" y="936"/>
                  </a:cubicBezTo>
                  <a:close/>
                  <a:moveTo>
                    <a:pt x="19886" y="684"/>
                  </a:moveTo>
                  <a:cubicBezTo>
                    <a:pt x="20394" y="693"/>
                    <a:pt x="20905" y="742"/>
                    <a:pt x="21408" y="835"/>
                  </a:cubicBezTo>
                  <a:cubicBezTo>
                    <a:pt x="20911" y="1571"/>
                    <a:pt x="20409" y="2316"/>
                    <a:pt x="19901" y="3063"/>
                  </a:cubicBezTo>
                  <a:cubicBezTo>
                    <a:pt x="20227" y="2388"/>
                    <a:pt x="20533" y="1703"/>
                    <a:pt x="20804" y="996"/>
                  </a:cubicBezTo>
                  <a:cubicBezTo>
                    <a:pt x="20846" y="888"/>
                    <a:pt x="20740" y="793"/>
                    <a:pt x="20639" y="793"/>
                  </a:cubicBezTo>
                  <a:cubicBezTo>
                    <a:pt x="20600" y="793"/>
                    <a:pt x="20562" y="807"/>
                    <a:pt x="20533" y="840"/>
                  </a:cubicBezTo>
                  <a:cubicBezTo>
                    <a:pt x="19941" y="1527"/>
                    <a:pt x="19361" y="2240"/>
                    <a:pt x="18789" y="2971"/>
                  </a:cubicBezTo>
                  <a:cubicBezTo>
                    <a:pt x="19182" y="2217"/>
                    <a:pt x="19549" y="1455"/>
                    <a:pt x="19886" y="684"/>
                  </a:cubicBezTo>
                  <a:close/>
                  <a:moveTo>
                    <a:pt x="8844" y="4002"/>
                  </a:moveTo>
                  <a:cubicBezTo>
                    <a:pt x="8220" y="4807"/>
                    <a:pt x="7602" y="5615"/>
                    <a:pt x="7002" y="6432"/>
                  </a:cubicBezTo>
                  <a:cubicBezTo>
                    <a:pt x="7253" y="5887"/>
                    <a:pt x="7489" y="5335"/>
                    <a:pt x="7706" y="4769"/>
                  </a:cubicBezTo>
                  <a:lnTo>
                    <a:pt x="7706" y="4764"/>
                  </a:lnTo>
                  <a:cubicBezTo>
                    <a:pt x="7937" y="4602"/>
                    <a:pt x="8171" y="4437"/>
                    <a:pt x="8399" y="4282"/>
                  </a:cubicBezTo>
                  <a:cubicBezTo>
                    <a:pt x="8532" y="4189"/>
                    <a:pt x="8693" y="4094"/>
                    <a:pt x="8844" y="4002"/>
                  </a:cubicBezTo>
                  <a:close/>
                  <a:moveTo>
                    <a:pt x="7071" y="5676"/>
                  </a:moveTo>
                  <a:cubicBezTo>
                    <a:pt x="7267" y="5676"/>
                    <a:pt x="6872" y="6451"/>
                    <a:pt x="6447" y="7206"/>
                  </a:cubicBezTo>
                  <a:cubicBezTo>
                    <a:pt x="5535" y="8468"/>
                    <a:pt x="4649" y="9747"/>
                    <a:pt x="3785" y="11040"/>
                  </a:cubicBezTo>
                  <a:lnTo>
                    <a:pt x="3785" y="11037"/>
                  </a:lnTo>
                  <a:cubicBezTo>
                    <a:pt x="4735" y="9360"/>
                    <a:pt x="5824" y="7755"/>
                    <a:pt x="6739" y="6057"/>
                  </a:cubicBezTo>
                  <a:cubicBezTo>
                    <a:pt x="6762" y="6008"/>
                    <a:pt x="6750" y="5950"/>
                    <a:pt x="6713" y="5913"/>
                  </a:cubicBezTo>
                  <a:cubicBezTo>
                    <a:pt x="6897" y="5747"/>
                    <a:pt x="7011" y="5676"/>
                    <a:pt x="7071" y="5676"/>
                  </a:cubicBezTo>
                  <a:close/>
                  <a:moveTo>
                    <a:pt x="4123" y="7529"/>
                  </a:moveTo>
                  <a:cubicBezTo>
                    <a:pt x="4016" y="7662"/>
                    <a:pt x="3907" y="7789"/>
                    <a:pt x="3803" y="7925"/>
                  </a:cubicBezTo>
                  <a:cubicBezTo>
                    <a:pt x="3367" y="8491"/>
                    <a:pt x="2940" y="9065"/>
                    <a:pt x="2489" y="9623"/>
                  </a:cubicBezTo>
                  <a:cubicBezTo>
                    <a:pt x="2264" y="9897"/>
                    <a:pt x="2030" y="10160"/>
                    <a:pt x="1782" y="10414"/>
                  </a:cubicBezTo>
                  <a:cubicBezTo>
                    <a:pt x="1548" y="10529"/>
                    <a:pt x="1383" y="10754"/>
                    <a:pt x="1346" y="11011"/>
                  </a:cubicBezTo>
                  <a:cubicBezTo>
                    <a:pt x="1335" y="10978"/>
                    <a:pt x="1304" y="10955"/>
                    <a:pt x="1270" y="10955"/>
                  </a:cubicBezTo>
                  <a:cubicBezTo>
                    <a:pt x="1258" y="10955"/>
                    <a:pt x="1245" y="10958"/>
                    <a:pt x="1233" y="10965"/>
                  </a:cubicBezTo>
                  <a:lnTo>
                    <a:pt x="1066" y="11049"/>
                  </a:lnTo>
                  <a:cubicBezTo>
                    <a:pt x="1265" y="10630"/>
                    <a:pt x="1557" y="10186"/>
                    <a:pt x="1967" y="9698"/>
                  </a:cubicBezTo>
                  <a:cubicBezTo>
                    <a:pt x="2599" y="8947"/>
                    <a:pt x="3338" y="8222"/>
                    <a:pt x="4123" y="7529"/>
                  </a:cubicBezTo>
                  <a:close/>
                  <a:moveTo>
                    <a:pt x="2105" y="10339"/>
                  </a:moveTo>
                  <a:cubicBezTo>
                    <a:pt x="1753" y="10870"/>
                    <a:pt x="1404" y="11404"/>
                    <a:pt x="1037" y="11929"/>
                  </a:cubicBezTo>
                  <a:cubicBezTo>
                    <a:pt x="948" y="12059"/>
                    <a:pt x="872" y="12169"/>
                    <a:pt x="806" y="12270"/>
                  </a:cubicBezTo>
                  <a:cubicBezTo>
                    <a:pt x="774" y="12305"/>
                    <a:pt x="745" y="12345"/>
                    <a:pt x="714" y="12383"/>
                  </a:cubicBezTo>
                  <a:cubicBezTo>
                    <a:pt x="734" y="12056"/>
                    <a:pt x="800" y="11733"/>
                    <a:pt x="910" y="11424"/>
                  </a:cubicBezTo>
                  <a:cubicBezTo>
                    <a:pt x="1049" y="11317"/>
                    <a:pt x="1187" y="11210"/>
                    <a:pt x="1317" y="11098"/>
                  </a:cubicBezTo>
                  <a:lnTo>
                    <a:pt x="1317" y="11101"/>
                  </a:lnTo>
                  <a:cubicBezTo>
                    <a:pt x="1317" y="11101"/>
                    <a:pt x="1317" y="11101"/>
                    <a:pt x="1317" y="11101"/>
                  </a:cubicBezTo>
                  <a:cubicBezTo>
                    <a:pt x="1317" y="11101"/>
                    <a:pt x="1318" y="11097"/>
                    <a:pt x="1320" y="11095"/>
                  </a:cubicBezTo>
                  <a:cubicBezTo>
                    <a:pt x="1597" y="10855"/>
                    <a:pt x="1857" y="10601"/>
                    <a:pt x="2105" y="10339"/>
                  </a:cubicBezTo>
                  <a:close/>
                  <a:moveTo>
                    <a:pt x="15556" y="1250"/>
                  </a:moveTo>
                  <a:lnTo>
                    <a:pt x="15556" y="1250"/>
                  </a:lnTo>
                  <a:cubicBezTo>
                    <a:pt x="15461" y="1383"/>
                    <a:pt x="15365" y="1519"/>
                    <a:pt x="15270" y="1652"/>
                  </a:cubicBezTo>
                  <a:cubicBezTo>
                    <a:pt x="15311" y="1534"/>
                    <a:pt x="15215" y="1428"/>
                    <a:pt x="15122" y="1428"/>
                  </a:cubicBezTo>
                  <a:cubicBezTo>
                    <a:pt x="15078" y="1428"/>
                    <a:pt x="15035" y="1451"/>
                    <a:pt x="15007" y="1507"/>
                  </a:cubicBezTo>
                  <a:cubicBezTo>
                    <a:pt x="14566" y="2411"/>
                    <a:pt x="14081" y="3297"/>
                    <a:pt x="13578" y="4181"/>
                  </a:cubicBezTo>
                  <a:cubicBezTo>
                    <a:pt x="12900" y="5249"/>
                    <a:pt x="12242" y="6331"/>
                    <a:pt x="11595" y="7428"/>
                  </a:cubicBezTo>
                  <a:cubicBezTo>
                    <a:pt x="10381" y="9311"/>
                    <a:pt x="9103" y="11155"/>
                    <a:pt x="7840" y="12967"/>
                  </a:cubicBezTo>
                  <a:lnTo>
                    <a:pt x="7840" y="12967"/>
                  </a:lnTo>
                  <a:cubicBezTo>
                    <a:pt x="10239" y="9490"/>
                    <a:pt x="12558" y="5988"/>
                    <a:pt x="14023" y="1940"/>
                  </a:cubicBezTo>
                  <a:lnTo>
                    <a:pt x="14023" y="1937"/>
                  </a:lnTo>
                  <a:cubicBezTo>
                    <a:pt x="14060" y="1835"/>
                    <a:pt x="13964" y="1745"/>
                    <a:pt x="13871" y="1745"/>
                  </a:cubicBezTo>
                  <a:cubicBezTo>
                    <a:pt x="13835" y="1745"/>
                    <a:pt x="13799" y="1759"/>
                    <a:pt x="13772" y="1790"/>
                  </a:cubicBezTo>
                  <a:cubicBezTo>
                    <a:pt x="12132" y="3661"/>
                    <a:pt x="11029" y="5864"/>
                    <a:pt x="9609" y="7890"/>
                  </a:cubicBezTo>
                  <a:cubicBezTo>
                    <a:pt x="9305" y="8323"/>
                    <a:pt x="8991" y="8748"/>
                    <a:pt x="8682" y="9172"/>
                  </a:cubicBezTo>
                  <a:cubicBezTo>
                    <a:pt x="10146" y="7030"/>
                    <a:pt x="11534" y="4865"/>
                    <a:pt x="12591" y="2445"/>
                  </a:cubicBezTo>
                  <a:cubicBezTo>
                    <a:pt x="12625" y="2359"/>
                    <a:pt x="12579" y="2258"/>
                    <a:pt x="12487" y="2229"/>
                  </a:cubicBezTo>
                  <a:cubicBezTo>
                    <a:pt x="13489" y="1839"/>
                    <a:pt x="14514" y="1513"/>
                    <a:pt x="15556" y="1250"/>
                  </a:cubicBezTo>
                  <a:close/>
                  <a:moveTo>
                    <a:pt x="5163" y="9432"/>
                  </a:moveTo>
                  <a:lnTo>
                    <a:pt x="5163" y="9432"/>
                  </a:lnTo>
                  <a:cubicBezTo>
                    <a:pt x="4556" y="10442"/>
                    <a:pt x="3875" y="11418"/>
                    <a:pt x="3214" y="12391"/>
                  </a:cubicBezTo>
                  <a:cubicBezTo>
                    <a:pt x="3227" y="12372"/>
                    <a:pt x="3234" y="12363"/>
                    <a:pt x="3234" y="12363"/>
                  </a:cubicBezTo>
                  <a:lnTo>
                    <a:pt x="3234" y="12363"/>
                  </a:lnTo>
                  <a:cubicBezTo>
                    <a:pt x="3239" y="12363"/>
                    <a:pt x="2983" y="12764"/>
                    <a:pt x="2674" y="13243"/>
                  </a:cubicBezTo>
                  <a:cubicBezTo>
                    <a:pt x="2706" y="13168"/>
                    <a:pt x="2737" y="13096"/>
                    <a:pt x="2769" y="13021"/>
                  </a:cubicBezTo>
                  <a:cubicBezTo>
                    <a:pt x="3269" y="12247"/>
                    <a:pt x="3774" y="11479"/>
                    <a:pt x="4282" y="10711"/>
                  </a:cubicBezTo>
                  <a:cubicBezTo>
                    <a:pt x="4568" y="10278"/>
                    <a:pt x="4868" y="9856"/>
                    <a:pt x="5163" y="9432"/>
                  </a:cubicBezTo>
                  <a:close/>
                  <a:moveTo>
                    <a:pt x="8994" y="4166"/>
                  </a:moveTo>
                  <a:lnTo>
                    <a:pt x="8994" y="4166"/>
                  </a:lnTo>
                  <a:cubicBezTo>
                    <a:pt x="8523" y="4974"/>
                    <a:pt x="8021" y="5763"/>
                    <a:pt x="7492" y="6533"/>
                  </a:cubicBezTo>
                  <a:cubicBezTo>
                    <a:pt x="6101" y="8641"/>
                    <a:pt x="4750" y="10656"/>
                    <a:pt x="3549" y="12882"/>
                  </a:cubicBezTo>
                  <a:cubicBezTo>
                    <a:pt x="3269" y="13402"/>
                    <a:pt x="2752" y="13904"/>
                    <a:pt x="2299" y="14164"/>
                  </a:cubicBezTo>
                  <a:cubicBezTo>
                    <a:pt x="2316" y="14123"/>
                    <a:pt x="2330" y="14083"/>
                    <a:pt x="2348" y="14043"/>
                  </a:cubicBezTo>
                  <a:lnTo>
                    <a:pt x="2348" y="14040"/>
                  </a:lnTo>
                  <a:cubicBezTo>
                    <a:pt x="3823" y="12007"/>
                    <a:pt x="5226" y="9931"/>
                    <a:pt x="6378" y="7708"/>
                  </a:cubicBezTo>
                  <a:cubicBezTo>
                    <a:pt x="6589" y="7417"/>
                    <a:pt x="6797" y="7122"/>
                    <a:pt x="7007" y="6831"/>
                  </a:cubicBezTo>
                  <a:cubicBezTo>
                    <a:pt x="7668" y="5942"/>
                    <a:pt x="8330" y="5052"/>
                    <a:pt x="8994" y="4166"/>
                  </a:cubicBezTo>
                  <a:close/>
                  <a:moveTo>
                    <a:pt x="6263" y="6614"/>
                  </a:moveTo>
                  <a:cubicBezTo>
                    <a:pt x="5549" y="7460"/>
                    <a:pt x="5047" y="8523"/>
                    <a:pt x="4470" y="9461"/>
                  </a:cubicBezTo>
                  <a:cubicBezTo>
                    <a:pt x="3785" y="10575"/>
                    <a:pt x="3159" y="11667"/>
                    <a:pt x="2619" y="12792"/>
                  </a:cubicBezTo>
                  <a:cubicBezTo>
                    <a:pt x="2293" y="13298"/>
                    <a:pt x="1975" y="13812"/>
                    <a:pt x="1652" y="14323"/>
                  </a:cubicBezTo>
                  <a:cubicBezTo>
                    <a:pt x="1343" y="14227"/>
                    <a:pt x="1317" y="13685"/>
                    <a:pt x="1990" y="12377"/>
                  </a:cubicBezTo>
                  <a:cubicBezTo>
                    <a:pt x="2489" y="11407"/>
                    <a:pt x="3171" y="10520"/>
                    <a:pt x="3809" y="9643"/>
                  </a:cubicBezTo>
                  <a:cubicBezTo>
                    <a:pt x="4571" y="8595"/>
                    <a:pt x="5425" y="7605"/>
                    <a:pt x="6263" y="6614"/>
                  </a:cubicBezTo>
                  <a:close/>
                  <a:moveTo>
                    <a:pt x="12334" y="2287"/>
                  </a:moveTo>
                  <a:lnTo>
                    <a:pt x="12334" y="2287"/>
                  </a:lnTo>
                  <a:cubicBezTo>
                    <a:pt x="11475" y="3200"/>
                    <a:pt x="10664" y="4157"/>
                    <a:pt x="9905" y="5153"/>
                  </a:cubicBezTo>
                  <a:lnTo>
                    <a:pt x="9905" y="5153"/>
                  </a:lnTo>
                  <a:cubicBezTo>
                    <a:pt x="10232" y="4572"/>
                    <a:pt x="10558" y="3994"/>
                    <a:pt x="10859" y="3392"/>
                  </a:cubicBezTo>
                  <a:cubicBezTo>
                    <a:pt x="10920" y="3270"/>
                    <a:pt x="10826" y="3168"/>
                    <a:pt x="10725" y="3168"/>
                  </a:cubicBezTo>
                  <a:cubicBezTo>
                    <a:pt x="10679" y="3168"/>
                    <a:pt x="10631" y="3190"/>
                    <a:pt x="10596" y="3239"/>
                  </a:cubicBezTo>
                  <a:cubicBezTo>
                    <a:pt x="8217" y="6557"/>
                    <a:pt x="6248" y="10128"/>
                    <a:pt x="3990" y="13526"/>
                  </a:cubicBezTo>
                  <a:cubicBezTo>
                    <a:pt x="2786" y="15340"/>
                    <a:pt x="2185" y="16002"/>
                    <a:pt x="1960" y="16002"/>
                  </a:cubicBezTo>
                  <a:cubicBezTo>
                    <a:pt x="1854" y="16002"/>
                    <a:pt x="1831" y="15858"/>
                    <a:pt x="1866" y="15619"/>
                  </a:cubicBezTo>
                  <a:cubicBezTo>
                    <a:pt x="2902" y="14585"/>
                    <a:pt x="3606" y="13370"/>
                    <a:pt x="4340" y="12013"/>
                  </a:cubicBezTo>
                  <a:cubicBezTo>
                    <a:pt x="5925" y="9077"/>
                    <a:pt x="7983" y="6456"/>
                    <a:pt x="9617" y="3548"/>
                  </a:cubicBezTo>
                  <a:cubicBezTo>
                    <a:pt x="10498" y="3072"/>
                    <a:pt x="11404" y="2650"/>
                    <a:pt x="12334" y="2287"/>
                  </a:cubicBezTo>
                  <a:close/>
                  <a:moveTo>
                    <a:pt x="4579" y="13018"/>
                  </a:moveTo>
                  <a:cubicBezTo>
                    <a:pt x="3693" y="14519"/>
                    <a:pt x="2856" y="16037"/>
                    <a:pt x="2102" y="17568"/>
                  </a:cubicBezTo>
                  <a:cubicBezTo>
                    <a:pt x="2050" y="17264"/>
                    <a:pt x="1978" y="16967"/>
                    <a:pt x="1889" y="16673"/>
                  </a:cubicBezTo>
                  <a:cubicBezTo>
                    <a:pt x="1886" y="16661"/>
                    <a:pt x="1880" y="16650"/>
                    <a:pt x="1877" y="16635"/>
                  </a:cubicBezTo>
                  <a:cubicBezTo>
                    <a:pt x="2841" y="15472"/>
                    <a:pt x="3734" y="14262"/>
                    <a:pt x="4579" y="13018"/>
                  </a:cubicBezTo>
                  <a:close/>
                  <a:moveTo>
                    <a:pt x="8829" y="18663"/>
                  </a:moveTo>
                  <a:cubicBezTo>
                    <a:pt x="8810" y="18696"/>
                    <a:pt x="8792" y="18728"/>
                    <a:pt x="8774" y="18760"/>
                  </a:cubicBezTo>
                  <a:lnTo>
                    <a:pt x="8829" y="18663"/>
                  </a:lnTo>
                  <a:close/>
                  <a:moveTo>
                    <a:pt x="9352" y="11343"/>
                  </a:moveTo>
                  <a:lnTo>
                    <a:pt x="9352" y="11343"/>
                  </a:lnTo>
                  <a:cubicBezTo>
                    <a:pt x="7853" y="13988"/>
                    <a:pt x="6346" y="16618"/>
                    <a:pt x="4698" y="19109"/>
                  </a:cubicBezTo>
                  <a:cubicBezTo>
                    <a:pt x="5639" y="17599"/>
                    <a:pt x="7028" y="14874"/>
                    <a:pt x="8468" y="12562"/>
                  </a:cubicBezTo>
                  <a:cubicBezTo>
                    <a:pt x="8763" y="12157"/>
                    <a:pt x="9057" y="11750"/>
                    <a:pt x="9352" y="11343"/>
                  </a:cubicBezTo>
                  <a:close/>
                  <a:moveTo>
                    <a:pt x="19424" y="684"/>
                  </a:moveTo>
                  <a:cubicBezTo>
                    <a:pt x="17421" y="3805"/>
                    <a:pt x="15391" y="6912"/>
                    <a:pt x="13376" y="10027"/>
                  </a:cubicBezTo>
                  <a:cubicBezTo>
                    <a:pt x="12166" y="11898"/>
                    <a:pt x="10980" y="13783"/>
                    <a:pt x="9814" y="15679"/>
                  </a:cubicBezTo>
                  <a:cubicBezTo>
                    <a:pt x="9545" y="16113"/>
                    <a:pt x="7640" y="19711"/>
                    <a:pt x="7514" y="19711"/>
                  </a:cubicBezTo>
                  <a:cubicBezTo>
                    <a:pt x="7484" y="19711"/>
                    <a:pt x="7555" y="19507"/>
                    <a:pt x="7772" y="19008"/>
                  </a:cubicBezTo>
                  <a:cubicBezTo>
                    <a:pt x="8615" y="17083"/>
                    <a:pt x="9684" y="15293"/>
                    <a:pt x="10824" y="13549"/>
                  </a:cubicBezTo>
                  <a:cubicBezTo>
                    <a:pt x="11205" y="12989"/>
                    <a:pt x="11583" y="12423"/>
                    <a:pt x="11956" y="11857"/>
                  </a:cubicBezTo>
                  <a:lnTo>
                    <a:pt x="11956" y="11857"/>
                  </a:lnTo>
                  <a:cubicBezTo>
                    <a:pt x="11889" y="11953"/>
                    <a:pt x="11822" y="12050"/>
                    <a:pt x="11755" y="12146"/>
                  </a:cubicBezTo>
                  <a:lnTo>
                    <a:pt x="11755" y="12146"/>
                  </a:lnTo>
                  <a:cubicBezTo>
                    <a:pt x="11879" y="11964"/>
                    <a:pt x="12003" y="11782"/>
                    <a:pt x="12126" y="11600"/>
                  </a:cubicBezTo>
                  <a:cubicBezTo>
                    <a:pt x="13463" y="9556"/>
                    <a:pt x="14713" y="7466"/>
                    <a:pt x="15720" y="5312"/>
                  </a:cubicBezTo>
                  <a:cubicBezTo>
                    <a:pt x="16342" y="4233"/>
                    <a:pt x="16975" y="3076"/>
                    <a:pt x="17251" y="2211"/>
                  </a:cubicBezTo>
                  <a:lnTo>
                    <a:pt x="17251" y="2211"/>
                  </a:lnTo>
                  <a:cubicBezTo>
                    <a:pt x="16448" y="4737"/>
                    <a:pt x="15159" y="7024"/>
                    <a:pt x="13717" y="9241"/>
                  </a:cubicBezTo>
                  <a:cubicBezTo>
                    <a:pt x="15426" y="6666"/>
                    <a:pt x="17011" y="4019"/>
                    <a:pt x="17969" y="996"/>
                  </a:cubicBezTo>
                  <a:cubicBezTo>
                    <a:pt x="17995" y="915"/>
                    <a:pt x="17938" y="840"/>
                    <a:pt x="17865" y="809"/>
                  </a:cubicBezTo>
                  <a:cubicBezTo>
                    <a:pt x="18382" y="739"/>
                    <a:pt x="18902" y="699"/>
                    <a:pt x="19424" y="684"/>
                  </a:cubicBezTo>
                  <a:close/>
                  <a:moveTo>
                    <a:pt x="21422" y="1490"/>
                  </a:moveTo>
                  <a:cubicBezTo>
                    <a:pt x="20126" y="5232"/>
                    <a:pt x="17819" y="8667"/>
                    <a:pt x="15807" y="12048"/>
                  </a:cubicBezTo>
                  <a:cubicBezTo>
                    <a:pt x="14297" y="14580"/>
                    <a:pt x="13108" y="17371"/>
                    <a:pt x="11439" y="19799"/>
                  </a:cubicBezTo>
                  <a:cubicBezTo>
                    <a:pt x="9975" y="19909"/>
                    <a:pt x="8581" y="20492"/>
                    <a:pt x="7126" y="20911"/>
                  </a:cubicBezTo>
                  <a:cubicBezTo>
                    <a:pt x="10844" y="14392"/>
                    <a:pt x="15016" y="8159"/>
                    <a:pt x="19084" y="1857"/>
                  </a:cubicBezTo>
                  <a:lnTo>
                    <a:pt x="19084" y="1857"/>
                  </a:lnTo>
                  <a:cubicBezTo>
                    <a:pt x="17202" y="4773"/>
                    <a:pt x="15083" y="8086"/>
                    <a:pt x="13021" y="11473"/>
                  </a:cubicBezTo>
                  <a:cubicBezTo>
                    <a:pt x="12880" y="11707"/>
                    <a:pt x="12735" y="11941"/>
                    <a:pt x="12594" y="12175"/>
                  </a:cubicBezTo>
                  <a:cubicBezTo>
                    <a:pt x="11375" y="14190"/>
                    <a:pt x="10189" y="16219"/>
                    <a:pt x="9086" y="18211"/>
                  </a:cubicBezTo>
                  <a:lnTo>
                    <a:pt x="8829" y="18663"/>
                  </a:lnTo>
                  <a:lnTo>
                    <a:pt x="8829" y="18663"/>
                  </a:lnTo>
                  <a:cubicBezTo>
                    <a:pt x="8875" y="18585"/>
                    <a:pt x="8923" y="18506"/>
                    <a:pt x="8968" y="18428"/>
                  </a:cubicBezTo>
                  <a:lnTo>
                    <a:pt x="8968" y="18428"/>
                  </a:lnTo>
                  <a:cubicBezTo>
                    <a:pt x="8662" y="18985"/>
                    <a:pt x="8353" y="19542"/>
                    <a:pt x="8064" y="20088"/>
                  </a:cubicBezTo>
                  <a:cubicBezTo>
                    <a:pt x="7994" y="20217"/>
                    <a:pt x="8107" y="20335"/>
                    <a:pt x="8217" y="20335"/>
                  </a:cubicBezTo>
                  <a:cubicBezTo>
                    <a:pt x="8266" y="20335"/>
                    <a:pt x="8315" y="20311"/>
                    <a:pt x="8347" y="20253"/>
                  </a:cubicBezTo>
                  <a:cubicBezTo>
                    <a:pt x="11471" y="14398"/>
                    <a:pt x="15385" y="9013"/>
                    <a:pt x="18936" y="3418"/>
                  </a:cubicBezTo>
                  <a:cubicBezTo>
                    <a:pt x="18998" y="3321"/>
                    <a:pt x="19035" y="3278"/>
                    <a:pt x="19052" y="3278"/>
                  </a:cubicBezTo>
                  <a:cubicBezTo>
                    <a:pt x="19148" y="3278"/>
                    <a:pt x="18615" y="4646"/>
                    <a:pt x="18281" y="5465"/>
                  </a:cubicBezTo>
                  <a:cubicBezTo>
                    <a:pt x="16618" y="7948"/>
                    <a:pt x="14981" y="10480"/>
                    <a:pt x="13506" y="13052"/>
                  </a:cubicBezTo>
                  <a:cubicBezTo>
                    <a:pt x="12120" y="15206"/>
                    <a:pt x="10836" y="17403"/>
                    <a:pt x="9796" y="19773"/>
                  </a:cubicBezTo>
                  <a:cubicBezTo>
                    <a:pt x="9739" y="19902"/>
                    <a:pt x="9844" y="20021"/>
                    <a:pt x="9950" y="20021"/>
                  </a:cubicBezTo>
                  <a:cubicBezTo>
                    <a:pt x="9998" y="20021"/>
                    <a:pt x="10046" y="19996"/>
                    <a:pt x="10079" y="19938"/>
                  </a:cubicBezTo>
                  <a:cubicBezTo>
                    <a:pt x="12002" y="16592"/>
                    <a:pt x="13965" y="13272"/>
                    <a:pt x="15972" y="9978"/>
                  </a:cubicBezTo>
                  <a:cubicBezTo>
                    <a:pt x="17559" y="7377"/>
                    <a:pt x="20438" y="4331"/>
                    <a:pt x="21422" y="1490"/>
                  </a:cubicBezTo>
                  <a:close/>
                  <a:moveTo>
                    <a:pt x="9868" y="14938"/>
                  </a:moveTo>
                  <a:cubicBezTo>
                    <a:pt x="8598" y="16880"/>
                    <a:pt x="7440" y="18884"/>
                    <a:pt x="6606" y="21049"/>
                  </a:cubicBezTo>
                  <a:cubicBezTo>
                    <a:pt x="6303" y="21127"/>
                    <a:pt x="5994" y="21188"/>
                    <a:pt x="5679" y="21234"/>
                  </a:cubicBezTo>
                  <a:cubicBezTo>
                    <a:pt x="6929" y="19306"/>
                    <a:pt x="8208" y="17394"/>
                    <a:pt x="9490" y="15486"/>
                  </a:cubicBezTo>
                  <a:lnTo>
                    <a:pt x="9868" y="14938"/>
                  </a:lnTo>
                  <a:close/>
                  <a:moveTo>
                    <a:pt x="22067" y="0"/>
                  </a:moveTo>
                  <a:cubicBezTo>
                    <a:pt x="22010" y="0"/>
                    <a:pt x="21952" y="24"/>
                    <a:pt x="21916" y="78"/>
                  </a:cubicBezTo>
                  <a:cubicBezTo>
                    <a:pt x="21841" y="191"/>
                    <a:pt x="21763" y="306"/>
                    <a:pt x="21688" y="419"/>
                  </a:cubicBezTo>
                  <a:cubicBezTo>
                    <a:pt x="21131" y="306"/>
                    <a:pt x="20562" y="246"/>
                    <a:pt x="19993" y="246"/>
                  </a:cubicBezTo>
                  <a:cubicBezTo>
                    <a:pt x="19961" y="191"/>
                    <a:pt x="19905" y="155"/>
                    <a:pt x="19846" y="155"/>
                  </a:cubicBezTo>
                  <a:cubicBezTo>
                    <a:pt x="19799" y="155"/>
                    <a:pt x="19751" y="179"/>
                    <a:pt x="19713" y="237"/>
                  </a:cubicBezTo>
                  <a:cubicBezTo>
                    <a:pt x="19713" y="240"/>
                    <a:pt x="19710" y="240"/>
                    <a:pt x="19707" y="243"/>
                  </a:cubicBezTo>
                  <a:cubicBezTo>
                    <a:pt x="18668" y="257"/>
                    <a:pt x="17565" y="416"/>
                    <a:pt x="16459" y="667"/>
                  </a:cubicBezTo>
                  <a:cubicBezTo>
                    <a:pt x="16485" y="563"/>
                    <a:pt x="16517" y="465"/>
                    <a:pt x="16540" y="364"/>
                  </a:cubicBezTo>
                  <a:cubicBezTo>
                    <a:pt x="16563" y="252"/>
                    <a:pt x="16482" y="181"/>
                    <a:pt x="16396" y="181"/>
                  </a:cubicBezTo>
                  <a:cubicBezTo>
                    <a:pt x="16349" y="181"/>
                    <a:pt x="16301" y="202"/>
                    <a:pt x="16266" y="248"/>
                  </a:cubicBezTo>
                  <a:cubicBezTo>
                    <a:pt x="16127" y="430"/>
                    <a:pt x="16000" y="624"/>
                    <a:pt x="15868" y="809"/>
                  </a:cubicBezTo>
                  <a:cubicBezTo>
                    <a:pt x="13691" y="1363"/>
                    <a:pt x="11552" y="2240"/>
                    <a:pt x="9900" y="3058"/>
                  </a:cubicBezTo>
                  <a:cubicBezTo>
                    <a:pt x="9938" y="2962"/>
                    <a:pt x="9855" y="2858"/>
                    <a:pt x="9770" y="2858"/>
                  </a:cubicBezTo>
                  <a:cubicBezTo>
                    <a:pt x="9738" y="2858"/>
                    <a:pt x="9707" y="2871"/>
                    <a:pt x="9681" y="2904"/>
                  </a:cubicBezTo>
                  <a:cubicBezTo>
                    <a:pt x="9568" y="3049"/>
                    <a:pt x="9461" y="3193"/>
                    <a:pt x="9349" y="3338"/>
                  </a:cubicBezTo>
                  <a:cubicBezTo>
                    <a:pt x="8927" y="3557"/>
                    <a:pt x="8543" y="3771"/>
                    <a:pt x="8211" y="3964"/>
                  </a:cubicBezTo>
                  <a:cubicBezTo>
                    <a:pt x="5310" y="5688"/>
                    <a:pt x="1617" y="8606"/>
                    <a:pt x="200" y="11727"/>
                  </a:cubicBezTo>
                  <a:cubicBezTo>
                    <a:pt x="6" y="12160"/>
                    <a:pt x="1" y="12651"/>
                    <a:pt x="90" y="13148"/>
                  </a:cubicBezTo>
                  <a:cubicBezTo>
                    <a:pt x="87" y="13148"/>
                    <a:pt x="87" y="13150"/>
                    <a:pt x="84" y="13153"/>
                  </a:cubicBezTo>
                  <a:cubicBezTo>
                    <a:pt x="32" y="13220"/>
                    <a:pt x="58" y="13318"/>
                    <a:pt x="139" y="13350"/>
                  </a:cubicBezTo>
                  <a:cubicBezTo>
                    <a:pt x="217" y="13676"/>
                    <a:pt x="321" y="13996"/>
                    <a:pt x="448" y="14308"/>
                  </a:cubicBezTo>
                  <a:cubicBezTo>
                    <a:pt x="448" y="14372"/>
                    <a:pt x="437" y="14435"/>
                    <a:pt x="442" y="14499"/>
                  </a:cubicBezTo>
                  <a:cubicBezTo>
                    <a:pt x="442" y="14525"/>
                    <a:pt x="462" y="14539"/>
                    <a:pt x="483" y="14539"/>
                  </a:cubicBezTo>
                  <a:cubicBezTo>
                    <a:pt x="502" y="14539"/>
                    <a:pt x="522" y="14527"/>
                    <a:pt x="526" y="14502"/>
                  </a:cubicBezTo>
                  <a:cubicBezTo>
                    <a:pt x="592" y="14660"/>
                    <a:pt x="659" y="14813"/>
                    <a:pt x="725" y="14958"/>
                  </a:cubicBezTo>
                  <a:cubicBezTo>
                    <a:pt x="708" y="15223"/>
                    <a:pt x="717" y="15492"/>
                    <a:pt x="745" y="15755"/>
                  </a:cubicBezTo>
                  <a:cubicBezTo>
                    <a:pt x="725" y="15786"/>
                    <a:pt x="705" y="15818"/>
                    <a:pt x="688" y="15850"/>
                  </a:cubicBezTo>
                  <a:cubicBezTo>
                    <a:pt x="627" y="15948"/>
                    <a:pt x="702" y="16023"/>
                    <a:pt x="786" y="16032"/>
                  </a:cubicBezTo>
                  <a:cubicBezTo>
                    <a:pt x="800" y="16110"/>
                    <a:pt x="803" y="16188"/>
                    <a:pt x="823" y="16268"/>
                  </a:cubicBezTo>
                  <a:cubicBezTo>
                    <a:pt x="838" y="16325"/>
                    <a:pt x="904" y="16373"/>
                    <a:pt x="965" y="16373"/>
                  </a:cubicBezTo>
                  <a:cubicBezTo>
                    <a:pt x="988" y="16373"/>
                    <a:pt x="1010" y="16367"/>
                    <a:pt x="1028" y="16352"/>
                  </a:cubicBezTo>
                  <a:cubicBezTo>
                    <a:pt x="1101" y="16297"/>
                    <a:pt x="1158" y="16242"/>
                    <a:pt x="1222" y="16190"/>
                  </a:cubicBezTo>
                  <a:cubicBezTo>
                    <a:pt x="1254" y="16286"/>
                    <a:pt x="1280" y="16381"/>
                    <a:pt x="1306" y="16473"/>
                  </a:cubicBezTo>
                  <a:cubicBezTo>
                    <a:pt x="1254" y="16696"/>
                    <a:pt x="1199" y="16915"/>
                    <a:pt x="1158" y="17143"/>
                  </a:cubicBezTo>
                  <a:cubicBezTo>
                    <a:pt x="1144" y="17222"/>
                    <a:pt x="1210" y="17300"/>
                    <a:pt x="1280" y="17300"/>
                  </a:cubicBezTo>
                  <a:cubicBezTo>
                    <a:pt x="1307" y="17300"/>
                    <a:pt x="1334" y="17289"/>
                    <a:pt x="1357" y="17262"/>
                  </a:cubicBezTo>
                  <a:cubicBezTo>
                    <a:pt x="1395" y="17221"/>
                    <a:pt x="1424" y="17178"/>
                    <a:pt x="1459" y="17140"/>
                  </a:cubicBezTo>
                  <a:cubicBezTo>
                    <a:pt x="1811" y="18994"/>
                    <a:pt x="1554" y="20538"/>
                    <a:pt x="3003" y="22002"/>
                  </a:cubicBezTo>
                  <a:cubicBezTo>
                    <a:pt x="3029" y="22028"/>
                    <a:pt x="3057" y="22039"/>
                    <a:pt x="3084" y="22039"/>
                  </a:cubicBezTo>
                  <a:cubicBezTo>
                    <a:pt x="3172" y="22039"/>
                    <a:pt x="3246" y="21923"/>
                    <a:pt x="3171" y="21835"/>
                  </a:cubicBezTo>
                  <a:cubicBezTo>
                    <a:pt x="2590" y="21153"/>
                    <a:pt x="2414" y="19438"/>
                    <a:pt x="2186" y="18038"/>
                  </a:cubicBezTo>
                  <a:lnTo>
                    <a:pt x="2186" y="18035"/>
                  </a:lnTo>
                  <a:cubicBezTo>
                    <a:pt x="3580" y="15734"/>
                    <a:pt x="4917" y="13402"/>
                    <a:pt x="6297" y="11092"/>
                  </a:cubicBezTo>
                  <a:cubicBezTo>
                    <a:pt x="7689" y="8762"/>
                    <a:pt x="11000" y="5356"/>
                    <a:pt x="11779" y="3560"/>
                  </a:cubicBezTo>
                  <a:lnTo>
                    <a:pt x="11779" y="3560"/>
                  </a:lnTo>
                  <a:cubicBezTo>
                    <a:pt x="10099" y="7431"/>
                    <a:pt x="7357" y="10673"/>
                    <a:pt x="5067" y="14196"/>
                  </a:cubicBezTo>
                  <a:cubicBezTo>
                    <a:pt x="4553" y="14958"/>
                    <a:pt x="4054" y="15734"/>
                    <a:pt x="3589" y="16540"/>
                  </a:cubicBezTo>
                  <a:cubicBezTo>
                    <a:pt x="2837" y="17841"/>
                    <a:pt x="2609" y="18271"/>
                    <a:pt x="2640" y="18271"/>
                  </a:cubicBezTo>
                  <a:cubicBezTo>
                    <a:pt x="2665" y="18271"/>
                    <a:pt x="2844" y="18014"/>
                    <a:pt x="3055" y="17703"/>
                  </a:cubicBezTo>
                  <a:lnTo>
                    <a:pt x="3055" y="17703"/>
                  </a:lnTo>
                  <a:cubicBezTo>
                    <a:pt x="2818" y="18188"/>
                    <a:pt x="2593" y="18676"/>
                    <a:pt x="2391" y="19181"/>
                  </a:cubicBezTo>
                  <a:cubicBezTo>
                    <a:pt x="2347" y="19290"/>
                    <a:pt x="2436" y="19360"/>
                    <a:pt x="2528" y="19360"/>
                  </a:cubicBezTo>
                  <a:cubicBezTo>
                    <a:pt x="2588" y="19360"/>
                    <a:pt x="2650" y="19330"/>
                    <a:pt x="2677" y="19262"/>
                  </a:cubicBezTo>
                  <a:cubicBezTo>
                    <a:pt x="4978" y="13616"/>
                    <a:pt x="9305" y="8896"/>
                    <a:pt x="12570" y="3783"/>
                  </a:cubicBezTo>
                  <a:lnTo>
                    <a:pt x="12570" y="3783"/>
                  </a:lnTo>
                  <a:cubicBezTo>
                    <a:pt x="12206" y="4354"/>
                    <a:pt x="11788" y="6271"/>
                    <a:pt x="11332" y="7111"/>
                  </a:cubicBezTo>
                  <a:cubicBezTo>
                    <a:pt x="10610" y="8439"/>
                    <a:pt x="9753" y="9695"/>
                    <a:pt x="8921" y="10956"/>
                  </a:cubicBezTo>
                  <a:cubicBezTo>
                    <a:pt x="6993" y="13869"/>
                    <a:pt x="4897" y="16661"/>
                    <a:pt x="3032" y="19617"/>
                  </a:cubicBezTo>
                  <a:cubicBezTo>
                    <a:pt x="2960" y="19734"/>
                    <a:pt x="3062" y="19839"/>
                    <a:pt x="3168" y="19839"/>
                  </a:cubicBezTo>
                  <a:cubicBezTo>
                    <a:pt x="3214" y="19839"/>
                    <a:pt x="3261" y="19819"/>
                    <a:pt x="3295" y="19770"/>
                  </a:cubicBezTo>
                  <a:cubicBezTo>
                    <a:pt x="3895" y="18898"/>
                    <a:pt x="4519" y="18044"/>
                    <a:pt x="5137" y="17184"/>
                  </a:cubicBezTo>
                  <a:lnTo>
                    <a:pt x="5137" y="17184"/>
                  </a:lnTo>
                  <a:cubicBezTo>
                    <a:pt x="4493" y="18364"/>
                    <a:pt x="3924" y="19594"/>
                    <a:pt x="3488" y="20911"/>
                  </a:cubicBezTo>
                  <a:cubicBezTo>
                    <a:pt x="3450" y="21026"/>
                    <a:pt x="3543" y="21101"/>
                    <a:pt x="3638" y="21101"/>
                  </a:cubicBezTo>
                  <a:cubicBezTo>
                    <a:pt x="3688" y="21101"/>
                    <a:pt x="3739" y="21080"/>
                    <a:pt x="3771" y="21032"/>
                  </a:cubicBezTo>
                  <a:cubicBezTo>
                    <a:pt x="6289" y="17345"/>
                    <a:pt x="8705" y="13595"/>
                    <a:pt x="11020" y="9784"/>
                  </a:cubicBezTo>
                  <a:cubicBezTo>
                    <a:pt x="12088" y="8017"/>
                    <a:pt x="13064" y="6199"/>
                    <a:pt x="14150" y="4443"/>
                  </a:cubicBezTo>
                  <a:cubicBezTo>
                    <a:pt x="14439" y="3975"/>
                    <a:pt x="15635" y="1450"/>
                    <a:pt x="15865" y="1450"/>
                  </a:cubicBezTo>
                  <a:cubicBezTo>
                    <a:pt x="15942" y="1450"/>
                    <a:pt x="15909" y="1738"/>
                    <a:pt x="15694" y="2489"/>
                  </a:cubicBezTo>
                  <a:cubicBezTo>
                    <a:pt x="13962" y="4856"/>
                    <a:pt x="12738" y="7758"/>
                    <a:pt x="11280" y="10223"/>
                  </a:cubicBezTo>
                  <a:cubicBezTo>
                    <a:pt x="10657" y="11285"/>
                    <a:pt x="10024" y="12342"/>
                    <a:pt x="9389" y="13396"/>
                  </a:cubicBezTo>
                  <a:cubicBezTo>
                    <a:pt x="9978" y="12602"/>
                    <a:pt x="10567" y="11811"/>
                    <a:pt x="11147" y="11014"/>
                  </a:cubicBezTo>
                  <a:cubicBezTo>
                    <a:pt x="12556" y="8598"/>
                    <a:pt x="13928" y="6158"/>
                    <a:pt x="15290" y="3713"/>
                  </a:cubicBezTo>
                  <a:lnTo>
                    <a:pt x="15290" y="3713"/>
                  </a:lnTo>
                  <a:cubicBezTo>
                    <a:pt x="14638" y="5520"/>
                    <a:pt x="13725" y="7209"/>
                    <a:pt x="12672" y="8837"/>
                  </a:cubicBezTo>
                  <a:cubicBezTo>
                    <a:pt x="13959" y="6912"/>
                    <a:pt x="15088" y="4899"/>
                    <a:pt x="15868" y="2682"/>
                  </a:cubicBezTo>
                  <a:cubicBezTo>
                    <a:pt x="16099" y="2280"/>
                    <a:pt x="16224" y="2110"/>
                    <a:pt x="16269" y="2110"/>
                  </a:cubicBezTo>
                  <a:cubicBezTo>
                    <a:pt x="16390" y="2110"/>
                    <a:pt x="15953" y="3301"/>
                    <a:pt x="15455" y="4536"/>
                  </a:cubicBezTo>
                  <a:cubicBezTo>
                    <a:pt x="14799" y="5838"/>
                    <a:pt x="14193" y="7174"/>
                    <a:pt x="13518" y="8471"/>
                  </a:cubicBezTo>
                  <a:cubicBezTo>
                    <a:pt x="12732" y="9698"/>
                    <a:pt x="11878" y="10887"/>
                    <a:pt x="11046" y="12079"/>
                  </a:cubicBezTo>
                  <a:cubicBezTo>
                    <a:pt x="8962" y="15070"/>
                    <a:pt x="7209" y="18209"/>
                    <a:pt x="5275" y="21292"/>
                  </a:cubicBezTo>
                  <a:cubicBezTo>
                    <a:pt x="5070" y="21312"/>
                    <a:pt x="4865" y="21324"/>
                    <a:pt x="4654" y="21326"/>
                  </a:cubicBezTo>
                  <a:cubicBezTo>
                    <a:pt x="6929" y="18044"/>
                    <a:pt x="9025" y="14652"/>
                    <a:pt x="11038" y="11208"/>
                  </a:cubicBezTo>
                  <a:lnTo>
                    <a:pt x="11038" y="11208"/>
                  </a:lnTo>
                  <a:cubicBezTo>
                    <a:pt x="10483" y="11964"/>
                    <a:pt x="9917" y="12717"/>
                    <a:pt x="9346" y="13468"/>
                  </a:cubicBezTo>
                  <a:cubicBezTo>
                    <a:pt x="8607" y="14692"/>
                    <a:pt x="7862" y="15908"/>
                    <a:pt x="7108" y="17120"/>
                  </a:cubicBezTo>
                  <a:cubicBezTo>
                    <a:pt x="6815" y="17587"/>
                    <a:pt x="4598" y="21245"/>
                    <a:pt x="4452" y="21245"/>
                  </a:cubicBezTo>
                  <a:cubicBezTo>
                    <a:pt x="4413" y="21245"/>
                    <a:pt x="4523" y="20983"/>
                    <a:pt x="4857" y="20328"/>
                  </a:cubicBezTo>
                  <a:cubicBezTo>
                    <a:pt x="5991" y="18102"/>
                    <a:pt x="7420" y="16063"/>
                    <a:pt x="8898" y="14063"/>
                  </a:cubicBezTo>
                  <a:lnTo>
                    <a:pt x="8898" y="14063"/>
                  </a:lnTo>
                  <a:cubicBezTo>
                    <a:pt x="7120" y="16398"/>
                    <a:pt x="5368" y="18748"/>
                    <a:pt x="4063" y="21306"/>
                  </a:cubicBezTo>
                  <a:cubicBezTo>
                    <a:pt x="3742" y="21289"/>
                    <a:pt x="3427" y="21243"/>
                    <a:pt x="3116" y="21176"/>
                  </a:cubicBezTo>
                  <a:cubicBezTo>
                    <a:pt x="3108" y="21175"/>
                    <a:pt x="3101" y="21174"/>
                    <a:pt x="3094" y="21174"/>
                  </a:cubicBezTo>
                  <a:cubicBezTo>
                    <a:pt x="3001" y="21174"/>
                    <a:pt x="2970" y="21314"/>
                    <a:pt x="3069" y="21341"/>
                  </a:cubicBezTo>
                  <a:cubicBezTo>
                    <a:pt x="3358" y="21422"/>
                    <a:pt x="3653" y="21488"/>
                    <a:pt x="3950" y="21537"/>
                  </a:cubicBezTo>
                  <a:cubicBezTo>
                    <a:pt x="3800" y="21840"/>
                    <a:pt x="3647" y="22143"/>
                    <a:pt x="3511" y="22452"/>
                  </a:cubicBezTo>
                  <a:cubicBezTo>
                    <a:pt x="3456" y="22574"/>
                    <a:pt x="3546" y="22676"/>
                    <a:pt x="3645" y="22676"/>
                  </a:cubicBezTo>
                  <a:cubicBezTo>
                    <a:pt x="3690" y="22676"/>
                    <a:pt x="3736" y="22655"/>
                    <a:pt x="3771" y="22605"/>
                  </a:cubicBezTo>
                  <a:cubicBezTo>
                    <a:pt x="4008" y="22273"/>
                    <a:pt x="4236" y="21933"/>
                    <a:pt x="4470" y="21598"/>
                  </a:cubicBezTo>
                  <a:cubicBezTo>
                    <a:pt x="4694" y="21621"/>
                    <a:pt x="4919" y="21632"/>
                    <a:pt x="5143" y="21632"/>
                  </a:cubicBezTo>
                  <a:cubicBezTo>
                    <a:pt x="5593" y="21632"/>
                    <a:pt x="6041" y="21586"/>
                    <a:pt x="6482" y="21494"/>
                  </a:cubicBezTo>
                  <a:cubicBezTo>
                    <a:pt x="6511" y="21550"/>
                    <a:pt x="6576" y="21584"/>
                    <a:pt x="6640" y="21584"/>
                  </a:cubicBezTo>
                  <a:cubicBezTo>
                    <a:pt x="6693" y="21584"/>
                    <a:pt x="6744" y="21561"/>
                    <a:pt x="6774" y="21508"/>
                  </a:cubicBezTo>
                  <a:cubicBezTo>
                    <a:pt x="6794" y="21474"/>
                    <a:pt x="6814" y="21439"/>
                    <a:pt x="6834" y="21407"/>
                  </a:cubicBezTo>
                  <a:cubicBezTo>
                    <a:pt x="7784" y="21165"/>
                    <a:pt x="8745" y="20766"/>
                    <a:pt x="9923" y="20316"/>
                  </a:cubicBezTo>
                  <a:cubicBezTo>
                    <a:pt x="10379" y="20137"/>
                    <a:pt x="10862" y="20024"/>
                    <a:pt x="11352" y="19987"/>
                  </a:cubicBezTo>
                  <a:lnTo>
                    <a:pt x="11352" y="19987"/>
                  </a:lnTo>
                  <a:cubicBezTo>
                    <a:pt x="11335" y="20090"/>
                    <a:pt x="11430" y="20175"/>
                    <a:pt x="11528" y="20175"/>
                  </a:cubicBezTo>
                  <a:cubicBezTo>
                    <a:pt x="11579" y="20175"/>
                    <a:pt x="11631" y="20152"/>
                    <a:pt x="11670" y="20097"/>
                  </a:cubicBezTo>
                  <a:cubicBezTo>
                    <a:pt x="11693" y="20059"/>
                    <a:pt x="11716" y="20019"/>
                    <a:pt x="11742" y="19984"/>
                  </a:cubicBezTo>
                  <a:cubicBezTo>
                    <a:pt x="14212" y="20064"/>
                    <a:pt x="15408" y="22542"/>
                    <a:pt x="17853" y="22542"/>
                  </a:cubicBezTo>
                  <a:cubicBezTo>
                    <a:pt x="17969" y="22542"/>
                    <a:pt x="18087" y="22536"/>
                    <a:pt x="18209" y="22525"/>
                  </a:cubicBezTo>
                  <a:cubicBezTo>
                    <a:pt x="19004" y="22447"/>
                    <a:pt x="19748" y="22165"/>
                    <a:pt x="20413" y="22165"/>
                  </a:cubicBezTo>
                  <a:cubicBezTo>
                    <a:pt x="21091" y="22165"/>
                    <a:pt x="21686" y="22459"/>
                    <a:pt x="22167" y="23564"/>
                  </a:cubicBezTo>
                  <a:cubicBezTo>
                    <a:pt x="22892" y="25221"/>
                    <a:pt x="26267" y="26084"/>
                    <a:pt x="26607" y="27213"/>
                  </a:cubicBezTo>
                  <a:cubicBezTo>
                    <a:pt x="26629" y="27288"/>
                    <a:pt x="26688" y="27321"/>
                    <a:pt x="26748" y="27321"/>
                  </a:cubicBezTo>
                  <a:cubicBezTo>
                    <a:pt x="26838" y="27321"/>
                    <a:pt x="26930" y="27247"/>
                    <a:pt x="26899" y="27132"/>
                  </a:cubicBezTo>
                  <a:cubicBezTo>
                    <a:pt x="26573" y="25960"/>
                    <a:pt x="26396" y="25516"/>
                    <a:pt x="25123" y="25414"/>
                  </a:cubicBezTo>
                  <a:cubicBezTo>
                    <a:pt x="23098" y="25247"/>
                    <a:pt x="22452" y="21302"/>
                    <a:pt x="20729" y="21302"/>
                  </a:cubicBezTo>
                  <a:cubicBezTo>
                    <a:pt x="20666" y="21302"/>
                    <a:pt x="20602" y="21307"/>
                    <a:pt x="20536" y="21318"/>
                  </a:cubicBezTo>
                  <a:cubicBezTo>
                    <a:pt x="19880" y="21426"/>
                    <a:pt x="19307" y="21475"/>
                    <a:pt x="18785" y="21475"/>
                  </a:cubicBezTo>
                  <a:cubicBezTo>
                    <a:pt x="16999" y="21475"/>
                    <a:pt x="15812" y="20901"/>
                    <a:pt x="13954" y="20166"/>
                  </a:cubicBezTo>
                  <a:cubicBezTo>
                    <a:pt x="13313" y="19908"/>
                    <a:pt x="12628" y="19776"/>
                    <a:pt x="11938" y="19776"/>
                  </a:cubicBezTo>
                  <a:cubicBezTo>
                    <a:pt x="11916" y="19776"/>
                    <a:pt x="11894" y="19776"/>
                    <a:pt x="11872" y="19776"/>
                  </a:cubicBezTo>
                  <a:cubicBezTo>
                    <a:pt x="13749" y="16996"/>
                    <a:pt x="15154" y="13820"/>
                    <a:pt x="16872" y="10942"/>
                  </a:cubicBezTo>
                  <a:cubicBezTo>
                    <a:pt x="18801" y="7700"/>
                    <a:pt x="20651" y="4469"/>
                    <a:pt x="21965" y="938"/>
                  </a:cubicBezTo>
                  <a:cubicBezTo>
                    <a:pt x="23351" y="1296"/>
                    <a:pt x="24480" y="2047"/>
                    <a:pt x="25132" y="3349"/>
                  </a:cubicBezTo>
                  <a:cubicBezTo>
                    <a:pt x="25149" y="3383"/>
                    <a:pt x="25176" y="3397"/>
                    <a:pt x="25203" y="3397"/>
                  </a:cubicBezTo>
                  <a:cubicBezTo>
                    <a:pt x="25264" y="3397"/>
                    <a:pt x="25328" y="3327"/>
                    <a:pt x="25297" y="3251"/>
                  </a:cubicBezTo>
                  <a:cubicBezTo>
                    <a:pt x="24661" y="1761"/>
                    <a:pt x="23527" y="915"/>
                    <a:pt x="22121" y="520"/>
                  </a:cubicBezTo>
                  <a:cubicBezTo>
                    <a:pt x="22155" y="419"/>
                    <a:pt x="22199" y="318"/>
                    <a:pt x="22233" y="211"/>
                  </a:cubicBezTo>
                  <a:cubicBezTo>
                    <a:pt x="22279" y="85"/>
                    <a:pt x="22174" y="0"/>
                    <a:pt x="22067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6617;p57">
              <a:extLst>
                <a:ext uri="{FF2B5EF4-FFF2-40B4-BE49-F238E27FC236}">
                  <a16:creationId xmlns:a16="http://schemas.microsoft.com/office/drawing/2014/main" id="{FD19FB50-303B-476B-8746-FE228659A7ED}"/>
                </a:ext>
              </a:extLst>
            </p:cNvPr>
            <p:cNvSpPr/>
            <p:nvPr/>
          </p:nvSpPr>
          <p:spPr>
            <a:xfrm>
              <a:off x="6158125" y="4021950"/>
              <a:ext cx="552250" cy="774725"/>
            </a:xfrm>
            <a:custGeom>
              <a:avLst/>
              <a:gdLst/>
              <a:ahLst/>
              <a:cxnLst/>
              <a:rect l="l" t="t" r="r" b="b"/>
              <a:pathLst>
                <a:path w="22090" h="30989" extrusionOk="0">
                  <a:moveTo>
                    <a:pt x="15989" y="6166"/>
                  </a:moveTo>
                  <a:cubicBezTo>
                    <a:pt x="16269" y="6541"/>
                    <a:pt x="16558" y="6913"/>
                    <a:pt x="16855" y="7280"/>
                  </a:cubicBezTo>
                  <a:cubicBezTo>
                    <a:pt x="16849" y="7283"/>
                    <a:pt x="16844" y="7280"/>
                    <a:pt x="16838" y="7286"/>
                  </a:cubicBezTo>
                  <a:cubicBezTo>
                    <a:pt x="16162" y="8045"/>
                    <a:pt x="15547" y="8845"/>
                    <a:pt x="14956" y="9659"/>
                  </a:cubicBezTo>
                  <a:lnTo>
                    <a:pt x="14956" y="9656"/>
                  </a:lnTo>
                  <a:cubicBezTo>
                    <a:pt x="15412" y="8495"/>
                    <a:pt x="15773" y="7326"/>
                    <a:pt x="15989" y="6166"/>
                  </a:cubicBezTo>
                  <a:close/>
                  <a:moveTo>
                    <a:pt x="12229" y="1494"/>
                  </a:moveTo>
                  <a:cubicBezTo>
                    <a:pt x="12401" y="1494"/>
                    <a:pt x="10586" y="5644"/>
                    <a:pt x="10598" y="5644"/>
                  </a:cubicBezTo>
                  <a:cubicBezTo>
                    <a:pt x="10598" y="5644"/>
                    <a:pt x="10601" y="5640"/>
                    <a:pt x="10605" y="5631"/>
                  </a:cubicBezTo>
                  <a:lnTo>
                    <a:pt x="10605" y="5631"/>
                  </a:lnTo>
                  <a:cubicBezTo>
                    <a:pt x="9737" y="7439"/>
                    <a:pt x="8644" y="9155"/>
                    <a:pt x="7605" y="10869"/>
                  </a:cubicBezTo>
                  <a:cubicBezTo>
                    <a:pt x="7195" y="11544"/>
                    <a:pt x="6794" y="12217"/>
                    <a:pt x="6401" y="12889"/>
                  </a:cubicBezTo>
                  <a:cubicBezTo>
                    <a:pt x="8252" y="9607"/>
                    <a:pt x="9753" y="6033"/>
                    <a:pt x="11416" y="2874"/>
                  </a:cubicBezTo>
                  <a:cubicBezTo>
                    <a:pt x="11941" y="1877"/>
                    <a:pt x="12177" y="1494"/>
                    <a:pt x="12229" y="1494"/>
                  </a:cubicBezTo>
                  <a:close/>
                  <a:moveTo>
                    <a:pt x="10980" y="1051"/>
                  </a:moveTo>
                  <a:cubicBezTo>
                    <a:pt x="11092" y="1051"/>
                    <a:pt x="8823" y="4849"/>
                    <a:pt x="8414" y="5646"/>
                  </a:cubicBezTo>
                  <a:cubicBezTo>
                    <a:pt x="6950" y="8493"/>
                    <a:pt x="5674" y="11385"/>
                    <a:pt x="4011" y="14036"/>
                  </a:cubicBezTo>
                  <a:cubicBezTo>
                    <a:pt x="4857" y="12292"/>
                    <a:pt x="5685" y="10545"/>
                    <a:pt x="6485" y="8767"/>
                  </a:cubicBezTo>
                  <a:cubicBezTo>
                    <a:pt x="7409" y="6717"/>
                    <a:pt x="8492" y="4742"/>
                    <a:pt x="9724" y="2860"/>
                  </a:cubicBezTo>
                  <a:cubicBezTo>
                    <a:pt x="10587" y="1547"/>
                    <a:pt x="10939" y="1051"/>
                    <a:pt x="10980" y="1051"/>
                  </a:cubicBezTo>
                  <a:close/>
                  <a:moveTo>
                    <a:pt x="19378" y="10386"/>
                  </a:moveTo>
                  <a:cubicBezTo>
                    <a:pt x="19549" y="10606"/>
                    <a:pt x="19719" y="10825"/>
                    <a:pt x="19884" y="11048"/>
                  </a:cubicBezTo>
                  <a:cubicBezTo>
                    <a:pt x="18937" y="12361"/>
                    <a:pt x="18022" y="13805"/>
                    <a:pt x="17167" y="15271"/>
                  </a:cubicBezTo>
                  <a:cubicBezTo>
                    <a:pt x="17987" y="13686"/>
                    <a:pt x="18758" y="12078"/>
                    <a:pt x="19378" y="10386"/>
                  </a:cubicBezTo>
                  <a:close/>
                  <a:moveTo>
                    <a:pt x="15325" y="5219"/>
                  </a:moveTo>
                  <a:cubicBezTo>
                    <a:pt x="15469" y="5432"/>
                    <a:pt x="15608" y="5652"/>
                    <a:pt x="15761" y="5860"/>
                  </a:cubicBezTo>
                  <a:cubicBezTo>
                    <a:pt x="15744" y="5874"/>
                    <a:pt x="15723" y="5880"/>
                    <a:pt x="15709" y="5903"/>
                  </a:cubicBezTo>
                  <a:cubicBezTo>
                    <a:pt x="14315" y="8207"/>
                    <a:pt x="13041" y="10568"/>
                    <a:pt x="11762" y="12936"/>
                  </a:cubicBezTo>
                  <a:cubicBezTo>
                    <a:pt x="10821" y="14682"/>
                    <a:pt x="8728" y="17041"/>
                    <a:pt x="8070" y="18427"/>
                  </a:cubicBezTo>
                  <a:cubicBezTo>
                    <a:pt x="10238" y="13857"/>
                    <a:pt x="13503" y="9979"/>
                    <a:pt x="15325" y="5219"/>
                  </a:cubicBezTo>
                  <a:close/>
                  <a:moveTo>
                    <a:pt x="21610" y="16456"/>
                  </a:moveTo>
                  <a:cubicBezTo>
                    <a:pt x="21523" y="17572"/>
                    <a:pt x="21127" y="18653"/>
                    <a:pt x="20331" y="19590"/>
                  </a:cubicBezTo>
                  <a:cubicBezTo>
                    <a:pt x="20851" y="18592"/>
                    <a:pt x="21289" y="17564"/>
                    <a:pt x="21610" y="16456"/>
                  </a:cubicBezTo>
                  <a:close/>
                  <a:moveTo>
                    <a:pt x="14419" y="3703"/>
                  </a:moveTo>
                  <a:cubicBezTo>
                    <a:pt x="14638" y="4125"/>
                    <a:pt x="14875" y="4532"/>
                    <a:pt x="15129" y="4930"/>
                  </a:cubicBezTo>
                  <a:cubicBezTo>
                    <a:pt x="15114" y="4942"/>
                    <a:pt x="15094" y="4944"/>
                    <a:pt x="15083" y="4962"/>
                  </a:cubicBezTo>
                  <a:cubicBezTo>
                    <a:pt x="11806" y="9624"/>
                    <a:pt x="9632" y="14922"/>
                    <a:pt x="6422" y="19625"/>
                  </a:cubicBezTo>
                  <a:cubicBezTo>
                    <a:pt x="7646" y="17832"/>
                    <a:pt x="8642" y="14477"/>
                    <a:pt x="9851" y="12312"/>
                  </a:cubicBezTo>
                  <a:cubicBezTo>
                    <a:pt x="11439" y="9468"/>
                    <a:pt x="13062" y="6671"/>
                    <a:pt x="14419" y="3706"/>
                  </a:cubicBezTo>
                  <a:lnTo>
                    <a:pt x="14419" y="3703"/>
                  </a:lnTo>
                  <a:close/>
                  <a:moveTo>
                    <a:pt x="20143" y="11423"/>
                  </a:moveTo>
                  <a:cubicBezTo>
                    <a:pt x="20914" y="12578"/>
                    <a:pt x="21454" y="13932"/>
                    <a:pt x="21593" y="15294"/>
                  </a:cubicBezTo>
                  <a:cubicBezTo>
                    <a:pt x="21564" y="15303"/>
                    <a:pt x="21541" y="15323"/>
                    <a:pt x="21521" y="15346"/>
                  </a:cubicBezTo>
                  <a:cubicBezTo>
                    <a:pt x="21056" y="16016"/>
                    <a:pt x="20620" y="16703"/>
                    <a:pt x="20198" y="17396"/>
                  </a:cubicBezTo>
                  <a:cubicBezTo>
                    <a:pt x="20458" y="16611"/>
                    <a:pt x="20704" y="15817"/>
                    <a:pt x="20903" y="15011"/>
                  </a:cubicBezTo>
                  <a:cubicBezTo>
                    <a:pt x="20934" y="14899"/>
                    <a:pt x="20828" y="14783"/>
                    <a:pt x="20725" y="14783"/>
                  </a:cubicBezTo>
                  <a:cubicBezTo>
                    <a:pt x="20685" y="14783"/>
                    <a:pt x="20645" y="14800"/>
                    <a:pt x="20614" y="14841"/>
                  </a:cubicBezTo>
                  <a:lnTo>
                    <a:pt x="20611" y="14841"/>
                  </a:lnTo>
                  <a:cubicBezTo>
                    <a:pt x="20418" y="15089"/>
                    <a:pt x="20227" y="15341"/>
                    <a:pt x="20037" y="15589"/>
                  </a:cubicBezTo>
                  <a:cubicBezTo>
                    <a:pt x="20377" y="14887"/>
                    <a:pt x="20721" y="14189"/>
                    <a:pt x="21038" y="13476"/>
                  </a:cubicBezTo>
                  <a:cubicBezTo>
                    <a:pt x="21096" y="13342"/>
                    <a:pt x="20989" y="13221"/>
                    <a:pt x="20881" y="13221"/>
                  </a:cubicBezTo>
                  <a:cubicBezTo>
                    <a:pt x="20833" y="13221"/>
                    <a:pt x="20784" y="13246"/>
                    <a:pt x="20750" y="13305"/>
                  </a:cubicBezTo>
                  <a:cubicBezTo>
                    <a:pt x="19312" y="15750"/>
                    <a:pt x="17635" y="18034"/>
                    <a:pt x="16116" y="20407"/>
                  </a:cubicBezTo>
                  <a:cubicBezTo>
                    <a:pt x="17583" y="17468"/>
                    <a:pt x="19075" y="14549"/>
                    <a:pt x="20143" y="11423"/>
                  </a:cubicBezTo>
                  <a:close/>
                  <a:moveTo>
                    <a:pt x="17077" y="7557"/>
                  </a:moveTo>
                  <a:cubicBezTo>
                    <a:pt x="17756" y="8389"/>
                    <a:pt x="18457" y="9209"/>
                    <a:pt x="19133" y="10063"/>
                  </a:cubicBezTo>
                  <a:cubicBezTo>
                    <a:pt x="16942" y="13802"/>
                    <a:pt x="14932" y="17639"/>
                    <a:pt x="12707" y="21351"/>
                  </a:cubicBezTo>
                  <a:cubicBezTo>
                    <a:pt x="14785" y="17754"/>
                    <a:pt x="16561" y="13819"/>
                    <a:pt x="18518" y="10167"/>
                  </a:cubicBezTo>
                  <a:cubicBezTo>
                    <a:pt x="18590" y="10034"/>
                    <a:pt x="18481" y="9918"/>
                    <a:pt x="18367" y="9918"/>
                  </a:cubicBezTo>
                  <a:cubicBezTo>
                    <a:pt x="18316" y="9918"/>
                    <a:pt x="18264" y="9941"/>
                    <a:pt x="18227" y="9997"/>
                  </a:cubicBezTo>
                  <a:cubicBezTo>
                    <a:pt x="16662" y="12301"/>
                    <a:pt x="15172" y="14651"/>
                    <a:pt x="13685" y="17006"/>
                  </a:cubicBezTo>
                  <a:cubicBezTo>
                    <a:pt x="13390" y="17477"/>
                    <a:pt x="11134" y="21307"/>
                    <a:pt x="11066" y="21307"/>
                  </a:cubicBezTo>
                  <a:cubicBezTo>
                    <a:pt x="11047" y="21307"/>
                    <a:pt x="11201" y="21005"/>
                    <a:pt x="11618" y="20243"/>
                  </a:cubicBezTo>
                  <a:cubicBezTo>
                    <a:pt x="13700" y="16449"/>
                    <a:pt x="16439" y="13213"/>
                    <a:pt x="17747" y="9024"/>
                  </a:cubicBezTo>
                  <a:cubicBezTo>
                    <a:pt x="17787" y="8898"/>
                    <a:pt x="17691" y="8821"/>
                    <a:pt x="17590" y="8821"/>
                  </a:cubicBezTo>
                  <a:cubicBezTo>
                    <a:pt x="17535" y="8821"/>
                    <a:pt x="17479" y="8844"/>
                    <a:pt x="17441" y="8894"/>
                  </a:cubicBezTo>
                  <a:cubicBezTo>
                    <a:pt x="16601" y="10028"/>
                    <a:pt x="15784" y="11175"/>
                    <a:pt x="14987" y="12332"/>
                  </a:cubicBezTo>
                  <a:lnTo>
                    <a:pt x="14987" y="12332"/>
                  </a:lnTo>
                  <a:cubicBezTo>
                    <a:pt x="15787" y="10793"/>
                    <a:pt x="16512" y="9217"/>
                    <a:pt x="17077" y="7557"/>
                  </a:cubicBezTo>
                  <a:close/>
                  <a:moveTo>
                    <a:pt x="21052" y="16721"/>
                  </a:moveTo>
                  <a:cubicBezTo>
                    <a:pt x="21243" y="16721"/>
                    <a:pt x="20090" y="19347"/>
                    <a:pt x="19612" y="20211"/>
                  </a:cubicBezTo>
                  <a:cubicBezTo>
                    <a:pt x="18865" y="21568"/>
                    <a:pt x="18013" y="22829"/>
                    <a:pt x="17190" y="24103"/>
                  </a:cubicBezTo>
                  <a:cubicBezTo>
                    <a:pt x="18091" y="22518"/>
                    <a:pt x="18882" y="20872"/>
                    <a:pt x="19552" y="19177"/>
                  </a:cubicBezTo>
                  <a:cubicBezTo>
                    <a:pt x="19734" y="18845"/>
                    <a:pt x="19907" y="18510"/>
                    <a:pt x="20094" y="18181"/>
                  </a:cubicBezTo>
                  <a:cubicBezTo>
                    <a:pt x="20698" y="17121"/>
                    <a:pt x="20977" y="16721"/>
                    <a:pt x="21052" y="16721"/>
                  </a:cubicBezTo>
                  <a:close/>
                  <a:moveTo>
                    <a:pt x="16702" y="25358"/>
                  </a:moveTo>
                  <a:lnTo>
                    <a:pt x="16702" y="25358"/>
                  </a:lnTo>
                  <a:cubicBezTo>
                    <a:pt x="16653" y="25604"/>
                    <a:pt x="16621" y="25852"/>
                    <a:pt x="16613" y="26100"/>
                  </a:cubicBezTo>
                  <a:cubicBezTo>
                    <a:pt x="16587" y="26796"/>
                    <a:pt x="16624" y="27475"/>
                    <a:pt x="16610" y="28153"/>
                  </a:cubicBezTo>
                  <a:cubicBezTo>
                    <a:pt x="16361" y="28597"/>
                    <a:pt x="16251" y="28779"/>
                    <a:pt x="16213" y="28779"/>
                  </a:cubicBezTo>
                  <a:cubicBezTo>
                    <a:pt x="16144" y="28779"/>
                    <a:pt x="16328" y="28151"/>
                    <a:pt x="16353" y="27408"/>
                  </a:cubicBezTo>
                  <a:cubicBezTo>
                    <a:pt x="16356" y="27292"/>
                    <a:pt x="16266" y="27229"/>
                    <a:pt x="16173" y="27229"/>
                  </a:cubicBezTo>
                  <a:cubicBezTo>
                    <a:pt x="16111" y="27229"/>
                    <a:pt x="16047" y="27257"/>
                    <a:pt x="16009" y="27316"/>
                  </a:cubicBezTo>
                  <a:cubicBezTo>
                    <a:pt x="15485" y="28108"/>
                    <a:pt x="15254" y="28401"/>
                    <a:pt x="15200" y="28401"/>
                  </a:cubicBezTo>
                  <a:cubicBezTo>
                    <a:pt x="15058" y="28401"/>
                    <a:pt x="16122" y="26395"/>
                    <a:pt x="16281" y="26095"/>
                  </a:cubicBezTo>
                  <a:cubicBezTo>
                    <a:pt x="16413" y="25846"/>
                    <a:pt x="16558" y="25601"/>
                    <a:pt x="16702" y="25358"/>
                  </a:cubicBezTo>
                  <a:close/>
                  <a:moveTo>
                    <a:pt x="15911" y="26207"/>
                  </a:moveTo>
                  <a:cubicBezTo>
                    <a:pt x="15348" y="27212"/>
                    <a:pt x="14852" y="28257"/>
                    <a:pt x="14479" y="29392"/>
                  </a:cubicBezTo>
                  <a:cubicBezTo>
                    <a:pt x="14320" y="29244"/>
                    <a:pt x="14170" y="29088"/>
                    <a:pt x="14032" y="28921"/>
                  </a:cubicBezTo>
                  <a:lnTo>
                    <a:pt x="14032" y="28918"/>
                  </a:lnTo>
                  <a:cubicBezTo>
                    <a:pt x="14687" y="28038"/>
                    <a:pt x="15316" y="27134"/>
                    <a:pt x="15911" y="26207"/>
                  </a:cubicBezTo>
                  <a:close/>
                  <a:moveTo>
                    <a:pt x="15552" y="28593"/>
                  </a:moveTo>
                  <a:cubicBezTo>
                    <a:pt x="15706" y="28593"/>
                    <a:pt x="15748" y="28968"/>
                    <a:pt x="15674" y="29721"/>
                  </a:cubicBezTo>
                  <a:cubicBezTo>
                    <a:pt x="15643" y="29855"/>
                    <a:pt x="15743" y="29945"/>
                    <a:pt x="15850" y="29945"/>
                  </a:cubicBezTo>
                  <a:cubicBezTo>
                    <a:pt x="15899" y="29945"/>
                    <a:pt x="15950" y="29925"/>
                    <a:pt x="15989" y="29882"/>
                  </a:cubicBezTo>
                  <a:lnTo>
                    <a:pt x="15989" y="29882"/>
                  </a:lnTo>
                  <a:lnTo>
                    <a:pt x="15931" y="30154"/>
                  </a:lnTo>
                  <a:cubicBezTo>
                    <a:pt x="15917" y="30217"/>
                    <a:pt x="15937" y="30281"/>
                    <a:pt x="15983" y="30324"/>
                  </a:cubicBezTo>
                  <a:cubicBezTo>
                    <a:pt x="15951" y="30333"/>
                    <a:pt x="15917" y="30338"/>
                    <a:pt x="15882" y="30338"/>
                  </a:cubicBezTo>
                  <a:cubicBezTo>
                    <a:pt x="15588" y="30338"/>
                    <a:pt x="15218" y="30024"/>
                    <a:pt x="14779" y="29660"/>
                  </a:cubicBezTo>
                  <a:lnTo>
                    <a:pt x="14779" y="29657"/>
                  </a:lnTo>
                  <a:cubicBezTo>
                    <a:pt x="15144" y="28948"/>
                    <a:pt x="15402" y="28593"/>
                    <a:pt x="15552" y="28593"/>
                  </a:cubicBezTo>
                  <a:close/>
                  <a:moveTo>
                    <a:pt x="11906" y="0"/>
                  </a:moveTo>
                  <a:cubicBezTo>
                    <a:pt x="11868" y="0"/>
                    <a:pt x="11829" y="13"/>
                    <a:pt x="11797" y="42"/>
                  </a:cubicBezTo>
                  <a:cubicBezTo>
                    <a:pt x="9228" y="2407"/>
                    <a:pt x="7680" y="5484"/>
                    <a:pt x="6214" y="8611"/>
                  </a:cubicBezTo>
                  <a:cubicBezTo>
                    <a:pt x="5082" y="11022"/>
                    <a:pt x="3774" y="13455"/>
                    <a:pt x="2706" y="15944"/>
                  </a:cubicBezTo>
                  <a:cubicBezTo>
                    <a:pt x="1918" y="16998"/>
                    <a:pt x="1029" y="17973"/>
                    <a:pt x="53" y="18857"/>
                  </a:cubicBezTo>
                  <a:cubicBezTo>
                    <a:pt x="1" y="18902"/>
                    <a:pt x="50" y="18970"/>
                    <a:pt x="105" y="18970"/>
                  </a:cubicBezTo>
                  <a:cubicBezTo>
                    <a:pt x="120" y="18970"/>
                    <a:pt x="136" y="18965"/>
                    <a:pt x="151" y="18952"/>
                  </a:cubicBezTo>
                  <a:cubicBezTo>
                    <a:pt x="971" y="18239"/>
                    <a:pt x="1730" y="17460"/>
                    <a:pt x="2426" y="16622"/>
                  </a:cubicBezTo>
                  <a:lnTo>
                    <a:pt x="2426" y="16622"/>
                  </a:lnTo>
                  <a:cubicBezTo>
                    <a:pt x="2100" y="17416"/>
                    <a:pt x="1799" y="18219"/>
                    <a:pt x="1548" y="19027"/>
                  </a:cubicBezTo>
                  <a:cubicBezTo>
                    <a:pt x="1517" y="19123"/>
                    <a:pt x="1599" y="19197"/>
                    <a:pt x="1684" y="19197"/>
                  </a:cubicBezTo>
                  <a:cubicBezTo>
                    <a:pt x="1716" y="19197"/>
                    <a:pt x="1750" y="19186"/>
                    <a:pt x="1776" y="19160"/>
                  </a:cubicBezTo>
                  <a:cubicBezTo>
                    <a:pt x="3433" y="17564"/>
                    <a:pt x="4802" y="15641"/>
                    <a:pt x="6012" y="13582"/>
                  </a:cubicBezTo>
                  <a:lnTo>
                    <a:pt x="6012" y="13582"/>
                  </a:lnTo>
                  <a:cubicBezTo>
                    <a:pt x="4782" y="15736"/>
                    <a:pt x="3653" y="17927"/>
                    <a:pt x="2784" y="20280"/>
                  </a:cubicBezTo>
                  <a:cubicBezTo>
                    <a:pt x="2742" y="20396"/>
                    <a:pt x="2841" y="20475"/>
                    <a:pt x="2940" y="20475"/>
                  </a:cubicBezTo>
                  <a:cubicBezTo>
                    <a:pt x="2992" y="20475"/>
                    <a:pt x="3044" y="20454"/>
                    <a:pt x="3075" y="20404"/>
                  </a:cubicBezTo>
                  <a:cubicBezTo>
                    <a:pt x="6471" y="15136"/>
                    <a:pt x="9687" y="9766"/>
                    <a:pt x="12678" y="4254"/>
                  </a:cubicBezTo>
                  <a:lnTo>
                    <a:pt x="12678" y="4254"/>
                  </a:lnTo>
                  <a:cubicBezTo>
                    <a:pt x="10045" y="9110"/>
                    <a:pt x="6621" y="15072"/>
                    <a:pt x="4216" y="20557"/>
                  </a:cubicBezTo>
                  <a:cubicBezTo>
                    <a:pt x="4160" y="20684"/>
                    <a:pt x="4262" y="20799"/>
                    <a:pt x="4366" y="20799"/>
                  </a:cubicBezTo>
                  <a:cubicBezTo>
                    <a:pt x="4414" y="20799"/>
                    <a:pt x="4462" y="20776"/>
                    <a:pt x="4496" y="20719"/>
                  </a:cubicBezTo>
                  <a:cubicBezTo>
                    <a:pt x="6055" y="18147"/>
                    <a:pt x="7703" y="15531"/>
                    <a:pt x="9268" y="12881"/>
                  </a:cubicBezTo>
                  <a:lnTo>
                    <a:pt x="9268" y="12881"/>
                  </a:lnTo>
                  <a:cubicBezTo>
                    <a:pt x="7828" y="15465"/>
                    <a:pt x="6448" y="18077"/>
                    <a:pt x="5460" y="20910"/>
                  </a:cubicBezTo>
                  <a:cubicBezTo>
                    <a:pt x="5417" y="21032"/>
                    <a:pt x="5510" y="21104"/>
                    <a:pt x="5609" y="21104"/>
                  </a:cubicBezTo>
                  <a:cubicBezTo>
                    <a:pt x="5663" y="21104"/>
                    <a:pt x="5720" y="21082"/>
                    <a:pt x="5758" y="21034"/>
                  </a:cubicBezTo>
                  <a:cubicBezTo>
                    <a:pt x="6615" y="19905"/>
                    <a:pt x="7397" y="18730"/>
                    <a:pt x="8134" y="17532"/>
                  </a:cubicBezTo>
                  <a:lnTo>
                    <a:pt x="8134" y="17532"/>
                  </a:lnTo>
                  <a:cubicBezTo>
                    <a:pt x="7562" y="18713"/>
                    <a:pt x="7028" y="19896"/>
                    <a:pt x="6560" y="21068"/>
                  </a:cubicBezTo>
                  <a:cubicBezTo>
                    <a:pt x="6516" y="21177"/>
                    <a:pt x="6627" y="21279"/>
                    <a:pt x="6730" y="21279"/>
                  </a:cubicBezTo>
                  <a:cubicBezTo>
                    <a:pt x="6770" y="21279"/>
                    <a:pt x="6809" y="21263"/>
                    <a:pt x="6837" y="21227"/>
                  </a:cubicBezTo>
                  <a:cubicBezTo>
                    <a:pt x="8838" y="18675"/>
                    <a:pt x="10489" y="15950"/>
                    <a:pt x="12051" y="13109"/>
                  </a:cubicBezTo>
                  <a:cubicBezTo>
                    <a:pt x="12828" y="11697"/>
                    <a:pt x="13584" y="10274"/>
                    <a:pt x="14361" y="8865"/>
                  </a:cubicBezTo>
                  <a:cubicBezTo>
                    <a:pt x="14969" y="7759"/>
                    <a:pt x="15248" y="7342"/>
                    <a:pt x="15319" y="7342"/>
                  </a:cubicBezTo>
                  <a:cubicBezTo>
                    <a:pt x="15504" y="7342"/>
                    <a:pt x="14303" y="10133"/>
                    <a:pt x="13818" y="11045"/>
                  </a:cubicBezTo>
                  <a:cubicBezTo>
                    <a:pt x="13463" y="11714"/>
                    <a:pt x="13096" y="12378"/>
                    <a:pt x="12727" y="13040"/>
                  </a:cubicBezTo>
                  <a:cubicBezTo>
                    <a:pt x="11122" y="15701"/>
                    <a:pt x="9704" y="18487"/>
                    <a:pt x="8148" y="21184"/>
                  </a:cubicBezTo>
                  <a:cubicBezTo>
                    <a:pt x="8072" y="21316"/>
                    <a:pt x="8187" y="21436"/>
                    <a:pt x="8301" y="21436"/>
                  </a:cubicBezTo>
                  <a:cubicBezTo>
                    <a:pt x="8352" y="21436"/>
                    <a:pt x="8403" y="21412"/>
                    <a:pt x="8437" y="21354"/>
                  </a:cubicBezTo>
                  <a:cubicBezTo>
                    <a:pt x="10287" y="18193"/>
                    <a:pt x="12727" y="14656"/>
                    <a:pt x="14375" y="11030"/>
                  </a:cubicBezTo>
                  <a:cubicBezTo>
                    <a:pt x="15112" y="9964"/>
                    <a:pt x="16126" y="8556"/>
                    <a:pt x="16320" y="8556"/>
                  </a:cubicBezTo>
                  <a:cubicBezTo>
                    <a:pt x="16366" y="8556"/>
                    <a:pt x="16365" y="8636"/>
                    <a:pt x="16304" y="8819"/>
                  </a:cubicBezTo>
                  <a:cubicBezTo>
                    <a:pt x="15475" y="11290"/>
                    <a:pt x="13980" y="13608"/>
                    <a:pt x="12660" y="15840"/>
                  </a:cubicBezTo>
                  <a:cubicBezTo>
                    <a:pt x="12432" y="16221"/>
                    <a:pt x="12219" y="16605"/>
                    <a:pt x="11993" y="16986"/>
                  </a:cubicBezTo>
                  <a:cubicBezTo>
                    <a:pt x="11607" y="17633"/>
                    <a:pt x="11228" y="18285"/>
                    <a:pt x="10859" y="18944"/>
                  </a:cubicBezTo>
                  <a:cubicBezTo>
                    <a:pt x="10663" y="19287"/>
                    <a:pt x="10458" y="19625"/>
                    <a:pt x="10264" y="19971"/>
                  </a:cubicBezTo>
                  <a:cubicBezTo>
                    <a:pt x="10339" y="19838"/>
                    <a:pt x="10452" y="19659"/>
                    <a:pt x="10579" y="19466"/>
                  </a:cubicBezTo>
                  <a:lnTo>
                    <a:pt x="10579" y="19466"/>
                  </a:lnTo>
                  <a:cubicBezTo>
                    <a:pt x="10238" y="20090"/>
                    <a:pt x="9886" y="20705"/>
                    <a:pt x="9565" y="21343"/>
                  </a:cubicBezTo>
                  <a:cubicBezTo>
                    <a:pt x="9498" y="21476"/>
                    <a:pt x="9614" y="21599"/>
                    <a:pt x="9725" y="21599"/>
                  </a:cubicBezTo>
                  <a:cubicBezTo>
                    <a:pt x="9776" y="21599"/>
                    <a:pt x="9826" y="21574"/>
                    <a:pt x="9857" y="21513"/>
                  </a:cubicBezTo>
                  <a:cubicBezTo>
                    <a:pt x="10873" y="19521"/>
                    <a:pt x="12022" y="17607"/>
                    <a:pt x="13140" y="15678"/>
                  </a:cubicBezTo>
                  <a:cubicBezTo>
                    <a:pt x="13988" y="14310"/>
                    <a:pt x="14909" y="12993"/>
                    <a:pt x="15830" y="11674"/>
                  </a:cubicBezTo>
                  <a:cubicBezTo>
                    <a:pt x="16516" y="10689"/>
                    <a:pt x="16835" y="10314"/>
                    <a:pt x="16922" y="10314"/>
                  </a:cubicBezTo>
                  <a:cubicBezTo>
                    <a:pt x="17161" y="10314"/>
                    <a:pt x="15654" y="13144"/>
                    <a:pt x="15178" y="13984"/>
                  </a:cubicBezTo>
                  <a:cubicBezTo>
                    <a:pt x="13518" y="16908"/>
                    <a:pt x="11488" y="19553"/>
                    <a:pt x="10039" y="22604"/>
                  </a:cubicBezTo>
                  <a:cubicBezTo>
                    <a:pt x="9971" y="22734"/>
                    <a:pt x="10079" y="22850"/>
                    <a:pt x="10190" y="22850"/>
                  </a:cubicBezTo>
                  <a:cubicBezTo>
                    <a:pt x="10240" y="22850"/>
                    <a:pt x="10291" y="22827"/>
                    <a:pt x="10328" y="22772"/>
                  </a:cubicBezTo>
                  <a:cubicBezTo>
                    <a:pt x="12824" y="19094"/>
                    <a:pt x="15126" y="15291"/>
                    <a:pt x="17567" y="11579"/>
                  </a:cubicBezTo>
                  <a:lnTo>
                    <a:pt x="17567" y="11579"/>
                  </a:lnTo>
                  <a:cubicBezTo>
                    <a:pt x="15017" y="15458"/>
                    <a:pt x="12826" y="20014"/>
                    <a:pt x="10824" y="24336"/>
                  </a:cubicBezTo>
                  <a:cubicBezTo>
                    <a:pt x="10761" y="24471"/>
                    <a:pt x="10865" y="24589"/>
                    <a:pt x="10976" y="24589"/>
                  </a:cubicBezTo>
                  <a:cubicBezTo>
                    <a:pt x="11026" y="24589"/>
                    <a:pt x="11078" y="24564"/>
                    <a:pt x="11116" y="24507"/>
                  </a:cubicBezTo>
                  <a:cubicBezTo>
                    <a:pt x="13877" y="20366"/>
                    <a:pt x="16156" y="15959"/>
                    <a:pt x="18608" y="11633"/>
                  </a:cubicBezTo>
                  <a:lnTo>
                    <a:pt x="18608" y="11633"/>
                  </a:lnTo>
                  <a:cubicBezTo>
                    <a:pt x="16584" y="15205"/>
                    <a:pt x="14306" y="19782"/>
                    <a:pt x="12556" y="23863"/>
                  </a:cubicBezTo>
                  <a:cubicBezTo>
                    <a:pt x="12497" y="23999"/>
                    <a:pt x="12615" y="24123"/>
                    <a:pt x="12723" y="24123"/>
                  </a:cubicBezTo>
                  <a:cubicBezTo>
                    <a:pt x="12773" y="24123"/>
                    <a:pt x="12821" y="24097"/>
                    <a:pt x="12848" y="24033"/>
                  </a:cubicBezTo>
                  <a:cubicBezTo>
                    <a:pt x="14465" y="20364"/>
                    <a:pt x="16382" y="16885"/>
                    <a:pt x="18561" y="13522"/>
                  </a:cubicBezTo>
                  <a:cubicBezTo>
                    <a:pt x="19072" y="12733"/>
                    <a:pt x="19325" y="12419"/>
                    <a:pt x="19404" y="12419"/>
                  </a:cubicBezTo>
                  <a:cubicBezTo>
                    <a:pt x="19679" y="12419"/>
                    <a:pt x="17844" y="16232"/>
                    <a:pt x="17435" y="17076"/>
                  </a:cubicBezTo>
                  <a:cubicBezTo>
                    <a:pt x="16246" y="19535"/>
                    <a:pt x="14921" y="21920"/>
                    <a:pt x="13789" y="24409"/>
                  </a:cubicBezTo>
                  <a:cubicBezTo>
                    <a:pt x="14113" y="23698"/>
                    <a:pt x="14531" y="22968"/>
                    <a:pt x="15005" y="22232"/>
                  </a:cubicBezTo>
                  <a:lnTo>
                    <a:pt x="15005" y="22232"/>
                  </a:lnTo>
                  <a:cubicBezTo>
                    <a:pt x="14315" y="23421"/>
                    <a:pt x="13682" y="24648"/>
                    <a:pt x="13166" y="25947"/>
                  </a:cubicBezTo>
                  <a:cubicBezTo>
                    <a:pt x="13117" y="26073"/>
                    <a:pt x="13219" y="26154"/>
                    <a:pt x="13325" y="26154"/>
                  </a:cubicBezTo>
                  <a:cubicBezTo>
                    <a:pt x="13394" y="26154"/>
                    <a:pt x="13466" y="26120"/>
                    <a:pt x="13498" y="26040"/>
                  </a:cubicBezTo>
                  <a:cubicBezTo>
                    <a:pt x="14190" y="24339"/>
                    <a:pt x="14984" y="22688"/>
                    <a:pt x="15799" y="21048"/>
                  </a:cubicBezTo>
                  <a:cubicBezTo>
                    <a:pt x="17014" y="19316"/>
                    <a:pt x="18408" y="17581"/>
                    <a:pt x="19494" y="15981"/>
                  </a:cubicBezTo>
                  <a:cubicBezTo>
                    <a:pt x="20062" y="15146"/>
                    <a:pt x="20292" y="14830"/>
                    <a:pt x="20316" y="14830"/>
                  </a:cubicBezTo>
                  <a:lnTo>
                    <a:pt x="20316" y="14830"/>
                  </a:lnTo>
                  <a:cubicBezTo>
                    <a:pt x="20359" y="14830"/>
                    <a:pt x="19789" y="15772"/>
                    <a:pt x="19286" y="16611"/>
                  </a:cubicBezTo>
                  <a:cubicBezTo>
                    <a:pt x="17389" y="19247"/>
                    <a:pt x="15781" y="22053"/>
                    <a:pt x="14733" y="25159"/>
                  </a:cubicBezTo>
                  <a:cubicBezTo>
                    <a:pt x="14691" y="25285"/>
                    <a:pt x="14810" y="25385"/>
                    <a:pt x="14921" y="25385"/>
                  </a:cubicBezTo>
                  <a:cubicBezTo>
                    <a:pt x="14978" y="25385"/>
                    <a:pt x="15032" y="25359"/>
                    <a:pt x="15062" y="25298"/>
                  </a:cubicBezTo>
                  <a:cubicBezTo>
                    <a:pt x="16399" y="22596"/>
                    <a:pt x="17848" y="19960"/>
                    <a:pt x="19211" y="17275"/>
                  </a:cubicBezTo>
                  <a:cubicBezTo>
                    <a:pt x="19689" y="16565"/>
                    <a:pt x="19946" y="16277"/>
                    <a:pt x="20051" y="16277"/>
                  </a:cubicBezTo>
                  <a:cubicBezTo>
                    <a:pt x="20292" y="16277"/>
                    <a:pt x="19713" y="17816"/>
                    <a:pt x="19130" y="19226"/>
                  </a:cubicBezTo>
                  <a:cubicBezTo>
                    <a:pt x="17375" y="22347"/>
                    <a:pt x="15813" y="25578"/>
                    <a:pt x="13812" y="28560"/>
                  </a:cubicBezTo>
                  <a:cubicBezTo>
                    <a:pt x="13746" y="28199"/>
                    <a:pt x="13679" y="27835"/>
                    <a:pt x="13613" y="27475"/>
                  </a:cubicBezTo>
                  <a:cubicBezTo>
                    <a:pt x="13663" y="26901"/>
                    <a:pt x="13917" y="26615"/>
                    <a:pt x="14371" y="26615"/>
                  </a:cubicBezTo>
                  <a:cubicBezTo>
                    <a:pt x="14472" y="26615"/>
                    <a:pt x="14583" y="26629"/>
                    <a:pt x="14704" y="26658"/>
                  </a:cubicBezTo>
                  <a:cubicBezTo>
                    <a:pt x="14697" y="26686"/>
                    <a:pt x="14721" y="26705"/>
                    <a:pt x="14744" y="26705"/>
                  </a:cubicBezTo>
                  <a:cubicBezTo>
                    <a:pt x="14758" y="26705"/>
                    <a:pt x="14772" y="26697"/>
                    <a:pt x="14777" y="26678"/>
                  </a:cubicBezTo>
                  <a:cubicBezTo>
                    <a:pt x="14916" y="26096"/>
                    <a:pt x="14838" y="25879"/>
                    <a:pt x="14660" y="25879"/>
                  </a:cubicBezTo>
                  <a:cubicBezTo>
                    <a:pt x="14439" y="25879"/>
                    <a:pt x="14063" y="26218"/>
                    <a:pt x="13766" y="26611"/>
                  </a:cubicBezTo>
                  <a:cubicBezTo>
                    <a:pt x="13131" y="27457"/>
                    <a:pt x="13212" y="28196"/>
                    <a:pt x="13619" y="28855"/>
                  </a:cubicBezTo>
                  <a:cubicBezTo>
                    <a:pt x="13576" y="28918"/>
                    <a:pt x="13535" y="28987"/>
                    <a:pt x="13489" y="29054"/>
                  </a:cubicBezTo>
                  <a:cubicBezTo>
                    <a:pt x="13394" y="29189"/>
                    <a:pt x="13518" y="29313"/>
                    <a:pt x="13649" y="29313"/>
                  </a:cubicBezTo>
                  <a:cubicBezTo>
                    <a:pt x="13705" y="29313"/>
                    <a:pt x="13762" y="29290"/>
                    <a:pt x="13804" y="29236"/>
                  </a:cubicBezTo>
                  <a:cubicBezTo>
                    <a:pt x="13818" y="29215"/>
                    <a:pt x="13832" y="29192"/>
                    <a:pt x="13850" y="29172"/>
                  </a:cubicBezTo>
                  <a:cubicBezTo>
                    <a:pt x="14410" y="29865"/>
                    <a:pt x="15290" y="30457"/>
                    <a:pt x="15975" y="30965"/>
                  </a:cubicBezTo>
                  <a:cubicBezTo>
                    <a:pt x="15996" y="30981"/>
                    <a:pt x="16021" y="30989"/>
                    <a:pt x="16047" y="30989"/>
                  </a:cubicBezTo>
                  <a:cubicBezTo>
                    <a:pt x="16102" y="30989"/>
                    <a:pt x="16161" y="30955"/>
                    <a:pt x="16188" y="30910"/>
                  </a:cubicBezTo>
                  <a:cubicBezTo>
                    <a:pt x="16627" y="30154"/>
                    <a:pt x="16821" y="29383"/>
                    <a:pt x="16898" y="28569"/>
                  </a:cubicBezTo>
                  <a:cubicBezTo>
                    <a:pt x="16922" y="28462"/>
                    <a:pt x="16956" y="28358"/>
                    <a:pt x="16974" y="28248"/>
                  </a:cubicBezTo>
                  <a:cubicBezTo>
                    <a:pt x="16985" y="28193"/>
                    <a:pt x="16971" y="28139"/>
                    <a:pt x="16936" y="28095"/>
                  </a:cubicBezTo>
                  <a:cubicBezTo>
                    <a:pt x="16945" y="27864"/>
                    <a:pt x="16953" y="27631"/>
                    <a:pt x="16950" y="27388"/>
                  </a:cubicBezTo>
                  <a:cubicBezTo>
                    <a:pt x="16913" y="25396"/>
                    <a:pt x="16976" y="24025"/>
                    <a:pt x="19159" y="23303"/>
                  </a:cubicBezTo>
                  <a:cubicBezTo>
                    <a:pt x="19320" y="23250"/>
                    <a:pt x="19273" y="23016"/>
                    <a:pt x="19125" y="23016"/>
                  </a:cubicBezTo>
                  <a:cubicBezTo>
                    <a:pt x="19111" y="23016"/>
                    <a:pt x="19097" y="23018"/>
                    <a:pt x="19081" y="23023"/>
                  </a:cubicBezTo>
                  <a:cubicBezTo>
                    <a:pt x="18654" y="23135"/>
                    <a:pt x="18247" y="23314"/>
                    <a:pt x="17877" y="23554"/>
                  </a:cubicBezTo>
                  <a:cubicBezTo>
                    <a:pt x="18076" y="23262"/>
                    <a:pt x="18276" y="22971"/>
                    <a:pt x="18472" y="22682"/>
                  </a:cubicBezTo>
                  <a:cubicBezTo>
                    <a:pt x="18810" y="22177"/>
                    <a:pt x="19133" y="21672"/>
                    <a:pt x="19442" y="21167"/>
                  </a:cubicBezTo>
                  <a:lnTo>
                    <a:pt x="19442" y="21167"/>
                  </a:lnTo>
                  <a:cubicBezTo>
                    <a:pt x="19352" y="21499"/>
                    <a:pt x="19300" y="21856"/>
                    <a:pt x="19249" y="22287"/>
                  </a:cubicBezTo>
                  <a:cubicBezTo>
                    <a:pt x="19242" y="22341"/>
                    <a:pt x="19293" y="22373"/>
                    <a:pt x="19342" y="22373"/>
                  </a:cubicBezTo>
                  <a:cubicBezTo>
                    <a:pt x="19381" y="22373"/>
                    <a:pt x="19418" y="22353"/>
                    <a:pt x="19425" y="22310"/>
                  </a:cubicBezTo>
                  <a:cubicBezTo>
                    <a:pt x="19739" y="20321"/>
                    <a:pt x="21645" y="19483"/>
                    <a:pt x="21887" y="17725"/>
                  </a:cubicBezTo>
                  <a:cubicBezTo>
                    <a:pt x="22089" y="16276"/>
                    <a:pt x="21861" y="15084"/>
                    <a:pt x="21474" y="13669"/>
                  </a:cubicBezTo>
                  <a:cubicBezTo>
                    <a:pt x="21209" y="12690"/>
                    <a:pt x="20782" y="11801"/>
                    <a:pt x="20265" y="10958"/>
                  </a:cubicBezTo>
                  <a:cubicBezTo>
                    <a:pt x="20262" y="10952"/>
                    <a:pt x="20259" y="10947"/>
                    <a:pt x="20256" y="10941"/>
                  </a:cubicBezTo>
                  <a:cubicBezTo>
                    <a:pt x="18391" y="7904"/>
                    <a:pt x="15319" y="5499"/>
                    <a:pt x="14003" y="2092"/>
                  </a:cubicBezTo>
                  <a:cubicBezTo>
                    <a:pt x="13976" y="2025"/>
                    <a:pt x="13917" y="1996"/>
                    <a:pt x="13859" y="1996"/>
                  </a:cubicBezTo>
                  <a:cubicBezTo>
                    <a:pt x="13772" y="1996"/>
                    <a:pt x="13687" y="2063"/>
                    <a:pt x="13726" y="2167"/>
                  </a:cubicBezTo>
                  <a:cubicBezTo>
                    <a:pt x="13890" y="2615"/>
                    <a:pt x="14081" y="3051"/>
                    <a:pt x="14292" y="3475"/>
                  </a:cubicBezTo>
                  <a:cubicBezTo>
                    <a:pt x="14280" y="3472"/>
                    <a:pt x="14269" y="3471"/>
                    <a:pt x="14258" y="3471"/>
                  </a:cubicBezTo>
                  <a:cubicBezTo>
                    <a:pt x="14209" y="3471"/>
                    <a:pt x="14162" y="3497"/>
                    <a:pt x="14138" y="3544"/>
                  </a:cubicBezTo>
                  <a:cubicBezTo>
                    <a:pt x="12343" y="6630"/>
                    <a:pt x="10573" y="9728"/>
                    <a:pt x="8789" y="12823"/>
                  </a:cubicBezTo>
                  <a:cubicBezTo>
                    <a:pt x="7894" y="14373"/>
                    <a:pt x="6990" y="15921"/>
                    <a:pt x="6078" y="17462"/>
                  </a:cubicBezTo>
                  <a:cubicBezTo>
                    <a:pt x="5916" y="17734"/>
                    <a:pt x="5089" y="19388"/>
                    <a:pt x="5080" y="19388"/>
                  </a:cubicBezTo>
                  <a:cubicBezTo>
                    <a:pt x="5076" y="19388"/>
                    <a:pt x="5258" y="19012"/>
                    <a:pt x="5786" y="17930"/>
                  </a:cubicBezTo>
                  <a:cubicBezTo>
                    <a:pt x="8304" y="12783"/>
                    <a:pt x="11690" y="8218"/>
                    <a:pt x="13486" y="2721"/>
                  </a:cubicBezTo>
                  <a:cubicBezTo>
                    <a:pt x="13524" y="2608"/>
                    <a:pt x="13424" y="2521"/>
                    <a:pt x="13326" y="2521"/>
                  </a:cubicBezTo>
                  <a:cubicBezTo>
                    <a:pt x="13275" y="2521"/>
                    <a:pt x="13224" y="2545"/>
                    <a:pt x="13194" y="2600"/>
                  </a:cubicBezTo>
                  <a:cubicBezTo>
                    <a:pt x="11604" y="5594"/>
                    <a:pt x="9949" y="8553"/>
                    <a:pt x="8235" y="11478"/>
                  </a:cubicBezTo>
                  <a:cubicBezTo>
                    <a:pt x="7368" y="12953"/>
                    <a:pt x="6474" y="14408"/>
                    <a:pt x="5576" y="15866"/>
                  </a:cubicBezTo>
                  <a:cubicBezTo>
                    <a:pt x="4969" y="16842"/>
                    <a:pt x="4357" y="17812"/>
                    <a:pt x="3740" y="18782"/>
                  </a:cubicBezTo>
                  <a:cubicBezTo>
                    <a:pt x="4037" y="17916"/>
                    <a:pt x="4406" y="17079"/>
                    <a:pt x="4848" y="16276"/>
                  </a:cubicBezTo>
                  <a:cubicBezTo>
                    <a:pt x="7527" y="10814"/>
                    <a:pt x="11355" y="6148"/>
                    <a:pt x="13013" y="204"/>
                  </a:cubicBezTo>
                  <a:cubicBezTo>
                    <a:pt x="13045" y="87"/>
                    <a:pt x="12952" y="7"/>
                    <a:pt x="12857" y="7"/>
                  </a:cubicBezTo>
                  <a:cubicBezTo>
                    <a:pt x="12807" y="7"/>
                    <a:pt x="12757" y="29"/>
                    <a:pt x="12724" y="80"/>
                  </a:cubicBezTo>
                  <a:cubicBezTo>
                    <a:pt x="9915" y="4483"/>
                    <a:pt x="7790" y="9289"/>
                    <a:pt x="5336" y="13888"/>
                  </a:cubicBezTo>
                  <a:cubicBezTo>
                    <a:pt x="4903" y="14682"/>
                    <a:pt x="4438" y="15456"/>
                    <a:pt x="3939" y="16207"/>
                  </a:cubicBezTo>
                  <a:cubicBezTo>
                    <a:pt x="2957" y="17756"/>
                    <a:pt x="2504" y="18300"/>
                    <a:pt x="2356" y="18300"/>
                  </a:cubicBezTo>
                  <a:cubicBezTo>
                    <a:pt x="2071" y="18300"/>
                    <a:pt x="2905" y="16302"/>
                    <a:pt x="3269" y="15566"/>
                  </a:cubicBezTo>
                  <a:cubicBezTo>
                    <a:pt x="3278" y="15548"/>
                    <a:pt x="3283" y="15531"/>
                    <a:pt x="3292" y="15514"/>
                  </a:cubicBezTo>
                  <a:cubicBezTo>
                    <a:pt x="6762" y="10822"/>
                    <a:pt x="8587" y="5002"/>
                    <a:pt x="12057" y="244"/>
                  </a:cubicBezTo>
                  <a:cubicBezTo>
                    <a:pt x="12145" y="124"/>
                    <a:pt x="12026" y="0"/>
                    <a:pt x="1190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6618;p57">
              <a:extLst>
                <a:ext uri="{FF2B5EF4-FFF2-40B4-BE49-F238E27FC236}">
                  <a16:creationId xmlns:a16="http://schemas.microsoft.com/office/drawing/2014/main" id="{854FB5F0-F25B-4D8F-92CF-16787B6D3E9A}"/>
                </a:ext>
              </a:extLst>
            </p:cNvPr>
            <p:cNvSpPr/>
            <p:nvPr/>
          </p:nvSpPr>
          <p:spPr>
            <a:xfrm>
              <a:off x="6920800" y="4536575"/>
              <a:ext cx="288650" cy="364500"/>
            </a:xfrm>
            <a:custGeom>
              <a:avLst/>
              <a:gdLst/>
              <a:ahLst/>
              <a:cxnLst/>
              <a:rect l="l" t="t" r="r" b="b"/>
              <a:pathLst>
                <a:path w="11546" h="14580" extrusionOk="0">
                  <a:moveTo>
                    <a:pt x="6419" y="882"/>
                  </a:moveTo>
                  <a:lnTo>
                    <a:pt x="6419" y="882"/>
                  </a:lnTo>
                  <a:cubicBezTo>
                    <a:pt x="6707" y="1162"/>
                    <a:pt x="6999" y="1436"/>
                    <a:pt x="7293" y="1707"/>
                  </a:cubicBezTo>
                  <a:cubicBezTo>
                    <a:pt x="7178" y="1898"/>
                    <a:pt x="7068" y="2094"/>
                    <a:pt x="6956" y="2288"/>
                  </a:cubicBezTo>
                  <a:cubicBezTo>
                    <a:pt x="7028" y="2074"/>
                    <a:pt x="7071" y="1855"/>
                    <a:pt x="7088" y="1629"/>
                  </a:cubicBezTo>
                  <a:cubicBezTo>
                    <a:pt x="7094" y="1529"/>
                    <a:pt x="7008" y="1467"/>
                    <a:pt x="6922" y="1467"/>
                  </a:cubicBezTo>
                  <a:cubicBezTo>
                    <a:pt x="6881" y="1467"/>
                    <a:pt x="6840" y="1481"/>
                    <a:pt x="6808" y="1511"/>
                  </a:cubicBezTo>
                  <a:lnTo>
                    <a:pt x="6808" y="1514"/>
                  </a:lnTo>
                  <a:cubicBezTo>
                    <a:pt x="6678" y="1644"/>
                    <a:pt x="6557" y="1777"/>
                    <a:pt x="6445" y="1918"/>
                  </a:cubicBezTo>
                  <a:cubicBezTo>
                    <a:pt x="6439" y="1572"/>
                    <a:pt x="6430" y="1228"/>
                    <a:pt x="6419" y="882"/>
                  </a:cubicBezTo>
                  <a:close/>
                  <a:moveTo>
                    <a:pt x="8951" y="2513"/>
                  </a:moveTo>
                  <a:cubicBezTo>
                    <a:pt x="9335" y="3044"/>
                    <a:pt x="9718" y="3572"/>
                    <a:pt x="10102" y="4101"/>
                  </a:cubicBezTo>
                  <a:cubicBezTo>
                    <a:pt x="9791" y="4378"/>
                    <a:pt x="9485" y="4658"/>
                    <a:pt x="9182" y="4944"/>
                  </a:cubicBezTo>
                  <a:lnTo>
                    <a:pt x="9182" y="4947"/>
                  </a:lnTo>
                  <a:cubicBezTo>
                    <a:pt x="9156" y="4970"/>
                    <a:pt x="9135" y="5004"/>
                    <a:pt x="9109" y="5027"/>
                  </a:cubicBezTo>
                  <a:cubicBezTo>
                    <a:pt x="9153" y="4886"/>
                    <a:pt x="9193" y="4745"/>
                    <a:pt x="9231" y="4600"/>
                  </a:cubicBezTo>
                  <a:cubicBezTo>
                    <a:pt x="9340" y="4447"/>
                    <a:pt x="9349" y="4384"/>
                    <a:pt x="9473" y="4043"/>
                  </a:cubicBezTo>
                  <a:cubicBezTo>
                    <a:pt x="9502" y="3962"/>
                    <a:pt x="9462" y="3899"/>
                    <a:pt x="9407" y="3858"/>
                  </a:cubicBezTo>
                  <a:cubicBezTo>
                    <a:pt x="9427" y="3760"/>
                    <a:pt x="9450" y="3668"/>
                    <a:pt x="9467" y="3570"/>
                  </a:cubicBezTo>
                  <a:cubicBezTo>
                    <a:pt x="9494" y="3435"/>
                    <a:pt x="9387" y="3330"/>
                    <a:pt x="9277" y="3330"/>
                  </a:cubicBezTo>
                  <a:cubicBezTo>
                    <a:pt x="9221" y="3330"/>
                    <a:pt x="9163" y="3358"/>
                    <a:pt x="9124" y="3425"/>
                  </a:cubicBezTo>
                  <a:cubicBezTo>
                    <a:pt x="8541" y="4407"/>
                    <a:pt x="7940" y="5377"/>
                    <a:pt x="7354" y="6358"/>
                  </a:cubicBezTo>
                  <a:cubicBezTo>
                    <a:pt x="7337" y="6393"/>
                    <a:pt x="7319" y="6428"/>
                    <a:pt x="7299" y="6459"/>
                  </a:cubicBezTo>
                  <a:cubicBezTo>
                    <a:pt x="7744" y="5204"/>
                    <a:pt x="8125" y="3933"/>
                    <a:pt x="8313" y="2594"/>
                  </a:cubicBezTo>
                  <a:cubicBezTo>
                    <a:pt x="8353" y="2628"/>
                    <a:pt x="8390" y="2663"/>
                    <a:pt x="8431" y="2698"/>
                  </a:cubicBezTo>
                  <a:cubicBezTo>
                    <a:pt x="8466" y="2725"/>
                    <a:pt x="8513" y="2747"/>
                    <a:pt x="8560" y="2747"/>
                  </a:cubicBezTo>
                  <a:cubicBezTo>
                    <a:pt x="8586" y="2747"/>
                    <a:pt x="8612" y="2740"/>
                    <a:pt x="8636" y="2724"/>
                  </a:cubicBezTo>
                  <a:cubicBezTo>
                    <a:pt x="8737" y="2649"/>
                    <a:pt x="8841" y="2576"/>
                    <a:pt x="8951" y="2513"/>
                  </a:cubicBezTo>
                  <a:close/>
                  <a:moveTo>
                    <a:pt x="8572" y="5068"/>
                  </a:moveTo>
                  <a:lnTo>
                    <a:pt x="8572" y="5068"/>
                  </a:lnTo>
                  <a:cubicBezTo>
                    <a:pt x="8419" y="5466"/>
                    <a:pt x="8295" y="5873"/>
                    <a:pt x="8203" y="6286"/>
                  </a:cubicBezTo>
                  <a:cubicBezTo>
                    <a:pt x="7949" y="6728"/>
                    <a:pt x="7715" y="7184"/>
                    <a:pt x="7452" y="7577"/>
                  </a:cubicBezTo>
                  <a:cubicBezTo>
                    <a:pt x="7132" y="8065"/>
                    <a:pt x="6780" y="8529"/>
                    <a:pt x="6419" y="8986"/>
                  </a:cubicBezTo>
                  <a:lnTo>
                    <a:pt x="6416" y="8988"/>
                  </a:lnTo>
                  <a:cubicBezTo>
                    <a:pt x="7042" y="7629"/>
                    <a:pt x="7787" y="6350"/>
                    <a:pt x="8572" y="5068"/>
                  </a:cubicBezTo>
                  <a:close/>
                  <a:moveTo>
                    <a:pt x="7959" y="3159"/>
                  </a:moveTo>
                  <a:cubicBezTo>
                    <a:pt x="8064" y="3159"/>
                    <a:pt x="7620" y="4366"/>
                    <a:pt x="7545" y="4649"/>
                  </a:cubicBezTo>
                  <a:cubicBezTo>
                    <a:pt x="7114" y="6292"/>
                    <a:pt x="6390" y="7865"/>
                    <a:pt x="5801" y="9456"/>
                  </a:cubicBezTo>
                  <a:cubicBezTo>
                    <a:pt x="5772" y="9537"/>
                    <a:pt x="5818" y="9603"/>
                    <a:pt x="5882" y="9644"/>
                  </a:cubicBezTo>
                  <a:cubicBezTo>
                    <a:pt x="5325" y="10295"/>
                    <a:pt x="4731" y="10915"/>
                    <a:pt x="4114" y="11518"/>
                  </a:cubicBezTo>
                  <a:lnTo>
                    <a:pt x="4114" y="11518"/>
                  </a:lnTo>
                  <a:cubicBezTo>
                    <a:pt x="5049" y="9493"/>
                    <a:pt x="5989" y="7480"/>
                    <a:pt x="6736" y="5394"/>
                  </a:cubicBezTo>
                  <a:cubicBezTo>
                    <a:pt x="6982" y="4912"/>
                    <a:pt x="7224" y="4427"/>
                    <a:pt x="7472" y="3948"/>
                  </a:cubicBezTo>
                  <a:cubicBezTo>
                    <a:pt x="7775" y="3370"/>
                    <a:pt x="7915" y="3159"/>
                    <a:pt x="7959" y="3159"/>
                  </a:cubicBezTo>
                  <a:close/>
                  <a:moveTo>
                    <a:pt x="5362" y="5264"/>
                  </a:moveTo>
                  <a:lnTo>
                    <a:pt x="5362" y="5264"/>
                  </a:lnTo>
                  <a:cubicBezTo>
                    <a:pt x="4857" y="6301"/>
                    <a:pt x="4369" y="7346"/>
                    <a:pt x="3884" y="8397"/>
                  </a:cubicBezTo>
                  <a:cubicBezTo>
                    <a:pt x="4011" y="8050"/>
                    <a:pt x="4129" y="7701"/>
                    <a:pt x="4225" y="7337"/>
                  </a:cubicBezTo>
                  <a:cubicBezTo>
                    <a:pt x="4254" y="7231"/>
                    <a:pt x="4177" y="7165"/>
                    <a:pt x="4093" y="7165"/>
                  </a:cubicBezTo>
                  <a:cubicBezTo>
                    <a:pt x="4047" y="7165"/>
                    <a:pt x="4000" y="7185"/>
                    <a:pt x="3968" y="7227"/>
                  </a:cubicBezTo>
                  <a:cubicBezTo>
                    <a:pt x="3332" y="8073"/>
                    <a:pt x="2749" y="8954"/>
                    <a:pt x="2221" y="9869"/>
                  </a:cubicBezTo>
                  <a:cubicBezTo>
                    <a:pt x="1955" y="10342"/>
                    <a:pt x="1707" y="10822"/>
                    <a:pt x="1473" y="11307"/>
                  </a:cubicBezTo>
                  <a:cubicBezTo>
                    <a:pt x="1215" y="11822"/>
                    <a:pt x="1100" y="12017"/>
                    <a:pt x="1073" y="12017"/>
                  </a:cubicBezTo>
                  <a:cubicBezTo>
                    <a:pt x="996" y="12017"/>
                    <a:pt x="1661" y="10382"/>
                    <a:pt x="1753" y="10152"/>
                  </a:cubicBezTo>
                  <a:cubicBezTo>
                    <a:pt x="2068" y="9762"/>
                    <a:pt x="2374" y="9367"/>
                    <a:pt x="2622" y="8936"/>
                  </a:cubicBezTo>
                  <a:cubicBezTo>
                    <a:pt x="2676" y="8846"/>
                    <a:pt x="2593" y="8744"/>
                    <a:pt x="2508" y="8744"/>
                  </a:cubicBezTo>
                  <a:cubicBezTo>
                    <a:pt x="2479" y="8744"/>
                    <a:pt x="2450" y="8756"/>
                    <a:pt x="2426" y="8783"/>
                  </a:cubicBezTo>
                  <a:cubicBezTo>
                    <a:pt x="2316" y="8913"/>
                    <a:pt x="2218" y="9043"/>
                    <a:pt x="2123" y="9176"/>
                  </a:cubicBezTo>
                  <a:cubicBezTo>
                    <a:pt x="2122" y="9171"/>
                    <a:pt x="2120" y="9169"/>
                    <a:pt x="2116" y="9169"/>
                  </a:cubicBezTo>
                  <a:cubicBezTo>
                    <a:pt x="2047" y="9169"/>
                    <a:pt x="1493" y="10194"/>
                    <a:pt x="1239" y="10533"/>
                  </a:cubicBezTo>
                  <a:cubicBezTo>
                    <a:pt x="1121" y="10692"/>
                    <a:pt x="994" y="10851"/>
                    <a:pt x="867" y="11006"/>
                  </a:cubicBezTo>
                  <a:cubicBezTo>
                    <a:pt x="956" y="10669"/>
                    <a:pt x="1031" y="10435"/>
                    <a:pt x="1034" y="10426"/>
                  </a:cubicBezTo>
                  <a:cubicBezTo>
                    <a:pt x="2114" y="8469"/>
                    <a:pt x="4086" y="7109"/>
                    <a:pt x="5362" y="5264"/>
                  </a:cubicBezTo>
                  <a:close/>
                  <a:moveTo>
                    <a:pt x="7418" y="2074"/>
                  </a:moveTo>
                  <a:cubicBezTo>
                    <a:pt x="6889" y="2960"/>
                    <a:pt x="6647" y="4280"/>
                    <a:pt x="6335" y="5432"/>
                  </a:cubicBezTo>
                  <a:cubicBezTo>
                    <a:pt x="5247" y="7606"/>
                    <a:pt x="4250" y="9823"/>
                    <a:pt x="3451" y="12130"/>
                  </a:cubicBezTo>
                  <a:lnTo>
                    <a:pt x="3451" y="12132"/>
                  </a:lnTo>
                  <a:cubicBezTo>
                    <a:pt x="2850" y="12649"/>
                    <a:pt x="2206" y="13111"/>
                    <a:pt x="1548" y="13547"/>
                  </a:cubicBezTo>
                  <a:cubicBezTo>
                    <a:pt x="3073" y="11027"/>
                    <a:pt x="4242" y="8333"/>
                    <a:pt x="5495" y="5674"/>
                  </a:cubicBezTo>
                  <a:cubicBezTo>
                    <a:pt x="6078" y="4441"/>
                    <a:pt x="6719" y="3243"/>
                    <a:pt x="7418" y="2074"/>
                  </a:cubicBezTo>
                  <a:close/>
                  <a:moveTo>
                    <a:pt x="3757" y="7993"/>
                  </a:moveTo>
                  <a:cubicBezTo>
                    <a:pt x="3214" y="9999"/>
                    <a:pt x="1877" y="11786"/>
                    <a:pt x="1109" y="13717"/>
                  </a:cubicBezTo>
                  <a:cubicBezTo>
                    <a:pt x="1095" y="13752"/>
                    <a:pt x="1098" y="13792"/>
                    <a:pt x="1118" y="13824"/>
                  </a:cubicBezTo>
                  <a:cubicBezTo>
                    <a:pt x="993" y="13901"/>
                    <a:pt x="889" y="13936"/>
                    <a:pt x="804" y="13936"/>
                  </a:cubicBezTo>
                  <a:cubicBezTo>
                    <a:pt x="251" y="13936"/>
                    <a:pt x="513" y="12438"/>
                    <a:pt x="766" y="11399"/>
                  </a:cubicBezTo>
                  <a:lnTo>
                    <a:pt x="766" y="11399"/>
                  </a:lnTo>
                  <a:lnTo>
                    <a:pt x="766" y="11402"/>
                  </a:lnTo>
                  <a:cubicBezTo>
                    <a:pt x="933" y="11174"/>
                    <a:pt x="1112" y="10955"/>
                    <a:pt x="1291" y="10732"/>
                  </a:cubicBezTo>
                  <a:lnTo>
                    <a:pt x="1291" y="10732"/>
                  </a:lnTo>
                  <a:cubicBezTo>
                    <a:pt x="1057" y="11376"/>
                    <a:pt x="913" y="12057"/>
                    <a:pt x="812" y="12811"/>
                  </a:cubicBezTo>
                  <a:cubicBezTo>
                    <a:pt x="801" y="12888"/>
                    <a:pt x="876" y="12937"/>
                    <a:pt x="946" y="12937"/>
                  </a:cubicBezTo>
                  <a:cubicBezTo>
                    <a:pt x="989" y="12937"/>
                    <a:pt x="1030" y="12919"/>
                    <a:pt x="1049" y="12877"/>
                  </a:cubicBezTo>
                  <a:cubicBezTo>
                    <a:pt x="1476" y="11896"/>
                    <a:pt x="1944" y="10946"/>
                    <a:pt x="2455" y="10005"/>
                  </a:cubicBezTo>
                  <a:cubicBezTo>
                    <a:pt x="2769" y="9427"/>
                    <a:pt x="3598" y="8579"/>
                    <a:pt x="3757" y="7993"/>
                  </a:cubicBezTo>
                  <a:close/>
                  <a:moveTo>
                    <a:pt x="5927" y="1"/>
                  </a:moveTo>
                  <a:cubicBezTo>
                    <a:pt x="5797" y="1"/>
                    <a:pt x="5683" y="169"/>
                    <a:pt x="5801" y="287"/>
                  </a:cubicBezTo>
                  <a:cubicBezTo>
                    <a:pt x="5954" y="440"/>
                    <a:pt x="6104" y="576"/>
                    <a:pt x="6254" y="723"/>
                  </a:cubicBezTo>
                  <a:cubicBezTo>
                    <a:pt x="6225" y="732"/>
                    <a:pt x="6202" y="752"/>
                    <a:pt x="6188" y="778"/>
                  </a:cubicBezTo>
                  <a:cubicBezTo>
                    <a:pt x="6049" y="1052"/>
                    <a:pt x="5879" y="1306"/>
                    <a:pt x="5740" y="1580"/>
                  </a:cubicBezTo>
                  <a:cubicBezTo>
                    <a:pt x="5702" y="1656"/>
                    <a:pt x="5764" y="1722"/>
                    <a:pt x="5826" y="1722"/>
                  </a:cubicBezTo>
                  <a:cubicBezTo>
                    <a:pt x="5855" y="1722"/>
                    <a:pt x="5883" y="1708"/>
                    <a:pt x="5902" y="1676"/>
                  </a:cubicBezTo>
                  <a:cubicBezTo>
                    <a:pt x="5983" y="1537"/>
                    <a:pt x="6072" y="1407"/>
                    <a:pt x="6159" y="1277"/>
                  </a:cubicBezTo>
                  <a:lnTo>
                    <a:pt x="6159" y="1277"/>
                  </a:lnTo>
                  <a:cubicBezTo>
                    <a:pt x="6147" y="1655"/>
                    <a:pt x="6133" y="2037"/>
                    <a:pt x="6130" y="2415"/>
                  </a:cubicBezTo>
                  <a:cubicBezTo>
                    <a:pt x="6133" y="2516"/>
                    <a:pt x="6215" y="2576"/>
                    <a:pt x="6297" y="2576"/>
                  </a:cubicBezTo>
                  <a:cubicBezTo>
                    <a:pt x="6349" y="2576"/>
                    <a:pt x="6401" y="2552"/>
                    <a:pt x="6433" y="2498"/>
                  </a:cubicBezTo>
                  <a:cubicBezTo>
                    <a:pt x="6497" y="2392"/>
                    <a:pt x="6569" y="2291"/>
                    <a:pt x="6647" y="2195"/>
                  </a:cubicBezTo>
                  <a:lnTo>
                    <a:pt x="6647" y="2195"/>
                  </a:lnTo>
                  <a:cubicBezTo>
                    <a:pt x="6471" y="2741"/>
                    <a:pt x="6141" y="3249"/>
                    <a:pt x="6014" y="3801"/>
                  </a:cubicBezTo>
                  <a:cubicBezTo>
                    <a:pt x="6009" y="3838"/>
                    <a:pt x="6020" y="3878"/>
                    <a:pt x="6046" y="3907"/>
                  </a:cubicBezTo>
                  <a:cubicBezTo>
                    <a:pt x="5986" y="4029"/>
                    <a:pt x="5925" y="4150"/>
                    <a:pt x="5864" y="4271"/>
                  </a:cubicBezTo>
                  <a:cubicBezTo>
                    <a:pt x="6170" y="3038"/>
                    <a:pt x="5570" y="1468"/>
                    <a:pt x="5365" y="359"/>
                  </a:cubicBezTo>
                  <a:cubicBezTo>
                    <a:pt x="5356" y="308"/>
                    <a:pt x="5311" y="285"/>
                    <a:pt x="5266" y="285"/>
                  </a:cubicBezTo>
                  <a:cubicBezTo>
                    <a:pt x="5208" y="285"/>
                    <a:pt x="5149" y="322"/>
                    <a:pt x="5157" y="388"/>
                  </a:cubicBezTo>
                  <a:cubicBezTo>
                    <a:pt x="5336" y="1806"/>
                    <a:pt x="5925" y="3336"/>
                    <a:pt x="5342" y="4716"/>
                  </a:cubicBezTo>
                  <a:cubicBezTo>
                    <a:pt x="4741" y="6130"/>
                    <a:pt x="3127" y="7435"/>
                    <a:pt x="2077" y="8558"/>
                  </a:cubicBezTo>
                  <a:cubicBezTo>
                    <a:pt x="1034" y="9670"/>
                    <a:pt x="316" y="10796"/>
                    <a:pt x="105" y="12080"/>
                  </a:cubicBezTo>
                  <a:cubicBezTo>
                    <a:pt x="96" y="12101"/>
                    <a:pt x="82" y="12118"/>
                    <a:pt x="73" y="12135"/>
                  </a:cubicBezTo>
                  <a:cubicBezTo>
                    <a:pt x="53" y="12170"/>
                    <a:pt x="61" y="12213"/>
                    <a:pt x="90" y="12239"/>
                  </a:cubicBezTo>
                  <a:cubicBezTo>
                    <a:pt x="1" y="12923"/>
                    <a:pt x="44" y="13654"/>
                    <a:pt x="278" y="14454"/>
                  </a:cubicBezTo>
                  <a:cubicBezTo>
                    <a:pt x="301" y="14531"/>
                    <a:pt x="373" y="14580"/>
                    <a:pt x="448" y="14580"/>
                  </a:cubicBezTo>
                  <a:cubicBezTo>
                    <a:pt x="476" y="14580"/>
                    <a:pt x="505" y="14573"/>
                    <a:pt x="532" y="14557"/>
                  </a:cubicBezTo>
                  <a:cubicBezTo>
                    <a:pt x="1638" y="13922"/>
                    <a:pt x="2680" y="13183"/>
                    <a:pt x="3644" y="12349"/>
                  </a:cubicBezTo>
                  <a:cubicBezTo>
                    <a:pt x="3696" y="12349"/>
                    <a:pt x="3745" y="12320"/>
                    <a:pt x="3768" y="12271"/>
                  </a:cubicBezTo>
                  <a:lnTo>
                    <a:pt x="3783" y="12239"/>
                  </a:lnTo>
                  <a:cubicBezTo>
                    <a:pt x="4825" y="11318"/>
                    <a:pt x="5789" y="10314"/>
                    <a:pt x="6661" y="9231"/>
                  </a:cubicBezTo>
                  <a:cubicBezTo>
                    <a:pt x="7316" y="8428"/>
                    <a:pt x="7882" y="7557"/>
                    <a:pt x="8434" y="6676"/>
                  </a:cubicBezTo>
                  <a:cubicBezTo>
                    <a:pt x="8466" y="6664"/>
                    <a:pt x="8489" y="6638"/>
                    <a:pt x="8506" y="6610"/>
                  </a:cubicBezTo>
                  <a:cubicBezTo>
                    <a:pt x="8526" y="6563"/>
                    <a:pt x="8543" y="6517"/>
                    <a:pt x="8564" y="6471"/>
                  </a:cubicBezTo>
                  <a:cubicBezTo>
                    <a:pt x="8607" y="6399"/>
                    <a:pt x="8653" y="6332"/>
                    <a:pt x="8696" y="6263"/>
                  </a:cubicBezTo>
                  <a:cubicBezTo>
                    <a:pt x="9372" y="5172"/>
                    <a:pt x="10362" y="4502"/>
                    <a:pt x="11064" y="3463"/>
                  </a:cubicBezTo>
                  <a:cubicBezTo>
                    <a:pt x="11546" y="2750"/>
                    <a:pt x="10613" y="1996"/>
                    <a:pt x="10050" y="1849"/>
                  </a:cubicBezTo>
                  <a:cubicBezTo>
                    <a:pt x="10013" y="1839"/>
                    <a:pt x="9970" y="1835"/>
                    <a:pt x="9922" y="1835"/>
                  </a:cubicBezTo>
                  <a:cubicBezTo>
                    <a:pt x="9665" y="1835"/>
                    <a:pt x="9283" y="1963"/>
                    <a:pt x="9112" y="2051"/>
                  </a:cubicBezTo>
                  <a:cubicBezTo>
                    <a:pt x="8957" y="2131"/>
                    <a:pt x="8802" y="2167"/>
                    <a:pt x="8648" y="2167"/>
                  </a:cubicBezTo>
                  <a:cubicBezTo>
                    <a:pt x="8348" y="2167"/>
                    <a:pt x="8052" y="2031"/>
                    <a:pt x="7764" y="1823"/>
                  </a:cubicBezTo>
                  <a:cubicBezTo>
                    <a:pt x="7799" y="1667"/>
                    <a:pt x="7839" y="1514"/>
                    <a:pt x="7868" y="1355"/>
                  </a:cubicBezTo>
                  <a:cubicBezTo>
                    <a:pt x="7893" y="1238"/>
                    <a:pt x="7802" y="1152"/>
                    <a:pt x="7707" y="1152"/>
                  </a:cubicBezTo>
                  <a:cubicBezTo>
                    <a:pt x="7657" y="1152"/>
                    <a:pt x="7606" y="1175"/>
                    <a:pt x="7571" y="1231"/>
                  </a:cubicBezTo>
                  <a:cubicBezTo>
                    <a:pt x="7510" y="1326"/>
                    <a:pt x="7461" y="1427"/>
                    <a:pt x="7400" y="1523"/>
                  </a:cubicBezTo>
                  <a:cubicBezTo>
                    <a:pt x="6898" y="1052"/>
                    <a:pt x="6433" y="440"/>
                    <a:pt x="6040" y="50"/>
                  </a:cubicBezTo>
                  <a:cubicBezTo>
                    <a:pt x="6005" y="15"/>
                    <a:pt x="5965" y="1"/>
                    <a:pt x="5927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6619;p57">
              <a:extLst>
                <a:ext uri="{FF2B5EF4-FFF2-40B4-BE49-F238E27FC236}">
                  <a16:creationId xmlns:a16="http://schemas.microsoft.com/office/drawing/2014/main" id="{B32651CD-4DA1-4D0A-B2BE-94156AAECACA}"/>
                </a:ext>
              </a:extLst>
            </p:cNvPr>
            <p:cNvSpPr/>
            <p:nvPr/>
          </p:nvSpPr>
          <p:spPr>
            <a:xfrm>
              <a:off x="4490450" y="4030275"/>
              <a:ext cx="166950" cy="327500"/>
            </a:xfrm>
            <a:custGeom>
              <a:avLst/>
              <a:gdLst/>
              <a:ahLst/>
              <a:cxnLst/>
              <a:rect l="l" t="t" r="r" b="b"/>
              <a:pathLst>
                <a:path w="6678" h="13100" extrusionOk="0">
                  <a:moveTo>
                    <a:pt x="5313" y="627"/>
                  </a:moveTo>
                  <a:cubicBezTo>
                    <a:pt x="5708" y="988"/>
                    <a:pt x="5962" y="1620"/>
                    <a:pt x="6066" y="2212"/>
                  </a:cubicBezTo>
                  <a:cubicBezTo>
                    <a:pt x="6045" y="2201"/>
                    <a:pt x="6022" y="2196"/>
                    <a:pt x="5999" y="2196"/>
                  </a:cubicBezTo>
                  <a:cubicBezTo>
                    <a:pt x="5963" y="2196"/>
                    <a:pt x="5927" y="2209"/>
                    <a:pt x="5899" y="2235"/>
                  </a:cubicBezTo>
                  <a:cubicBezTo>
                    <a:pt x="5437" y="2692"/>
                    <a:pt x="4998" y="3174"/>
                    <a:pt x="4582" y="3673"/>
                  </a:cubicBezTo>
                  <a:cubicBezTo>
                    <a:pt x="4929" y="3000"/>
                    <a:pt x="5246" y="2310"/>
                    <a:pt x="5529" y="1600"/>
                  </a:cubicBezTo>
                  <a:cubicBezTo>
                    <a:pt x="5573" y="1492"/>
                    <a:pt x="5473" y="1411"/>
                    <a:pt x="5375" y="1411"/>
                  </a:cubicBezTo>
                  <a:cubicBezTo>
                    <a:pt x="5338" y="1411"/>
                    <a:pt x="5301" y="1423"/>
                    <a:pt x="5272" y="1450"/>
                  </a:cubicBezTo>
                  <a:cubicBezTo>
                    <a:pt x="5024" y="1693"/>
                    <a:pt x="4802" y="1955"/>
                    <a:pt x="4571" y="2212"/>
                  </a:cubicBezTo>
                  <a:cubicBezTo>
                    <a:pt x="4836" y="1693"/>
                    <a:pt x="5085" y="1167"/>
                    <a:pt x="5313" y="627"/>
                  </a:cubicBezTo>
                  <a:close/>
                  <a:moveTo>
                    <a:pt x="4610" y="335"/>
                  </a:moveTo>
                  <a:cubicBezTo>
                    <a:pt x="4766" y="335"/>
                    <a:pt x="4909" y="371"/>
                    <a:pt x="5041" y="437"/>
                  </a:cubicBezTo>
                  <a:cubicBezTo>
                    <a:pt x="4002" y="1577"/>
                    <a:pt x="3145" y="2842"/>
                    <a:pt x="2172" y="4037"/>
                  </a:cubicBezTo>
                  <a:cubicBezTo>
                    <a:pt x="2966" y="3061"/>
                    <a:pt x="3462" y="1600"/>
                    <a:pt x="4126" y="443"/>
                  </a:cubicBezTo>
                  <a:cubicBezTo>
                    <a:pt x="4298" y="369"/>
                    <a:pt x="4460" y="335"/>
                    <a:pt x="4610" y="335"/>
                  </a:cubicBezTo>
                  <a:close/>
                  <a:moveTo>
                    <a:pt x="6107" y="2495"/>
                  </a:moveTo>
                  <a:cubicBezTo>
                    <a:pt x="6121" y="2648"/>
                    <a:pt x="6127" y="2801"/>
                    <a:pt x="6121" y="2957"/>
                  </a:cubicBezTo>
                  <a:cubicBezTo>
                    <a:pt x="6115" y="3078"/>
                    <a:pt x="6084" y="3203"/>
                    <a:pt x="6069" y="3324"/>
                  </a:cubicBezTo>
                  <a:cubicBezTo>
                    <a:pt x="5411" y="4066"/>
                    <a:pt x="4799" y="4837"/>
                    <a:pt x="4210" y="5628"/>
                  </a:cubicBezTo>
                  <a:cubicBezTo>
                    <a:pt x="4834" y="4580"/>
                    <a:pt x="5457" y="3532"/>
                    <a:pt x="6107" y="2495"/>
                  </a:cubicBezTo>
                  <a:close/>
                  <a:moveTo>
                    <a:pt x="5806" y="4611"/>
                  </a:moveTo>
                  <a:lnTo>
                    <a:pt x="5806" y="4611"/>
                  </a:lnTo>
                  <a:cubicBezTo>
                    <a:pt x="5711" y="4941"/>
                    <a:pt x="5604" y="5267"/>
                    <a:pt x="5486" y="5587"/>
                  </a:cubicBezTo>
                  <a:cubicBezTo>
                    <a:pt x="5076" y="6173"/>
                    <a:pt x="4675" y="6759"/>
                    <a:pt x="4285" y="7354"/>
                  </a:cubicBezTo>
                  <a:cubicBezTo>
                    <a:pt x="4793" y="6442"/>
                    <a:pt x="5304" y="5529"/>
                    <a:pt x="5806" y="4611"/>
                  </a:cubicBezTo>
                  <a:close/>
                  <a:moveTo>
                    <a:pt x="3494" y="879"/>
                  </a:moveTo>
                  <a:lnTo>
                    <a:pt x="3494" y="879"/>
                  </a:lnTo>
                  <a:cubicBezTo>
                    <a:pt x="3456" y="939"/>
                    <a:pt x="3428" y="1003"/>
                    <a:pt x="3396" y="1063"/>
                  </a:cubicBezTo>
                  <a:cubicBezTo>
                    <a:pt x="2449" y="2668"/>
                    <a:pt x="1638" y="4314"/>
                    <a:pt x="1063" y="6110"/>
                  </a:cubicBezTo>
                  <a:cubicBezTo>
                    <a:pt x="1047" y="6160"/>
                    <a:pt x="1087" y="6192"/>
                    <a:pt x="1128" y="6192"/>
                  </a:cubicBezTo>
                  <a:cubicBezTo>
                    <a:pt x="1155" y="6192"/>
                    <a:pt x="1182" y="6178"/>
                    <a:pt x="1193" y="6147"/>
                  </a:cubicBezTo>
                  <a:cubicBezTo>
                    <a:pt x="1349" y="5703"/>
                    <a:pt x="1519" y="5270"/>
                    <a:pt x="1701" y="4842"/>
                  </a:cubicBezTo>
                  <a:cubicBezTo>
                    <a:pt x="1722" y="4856"/>
                    <a:pt x="1747" y="4863"/>
                    <a:pt x="1771" y="4863"/>
                  </a:cubicBezTo>
                  <a:cubicBezTo>
                    <a:pt x="1806" y="4863"/>
                    <a:pt x="1842" y="4848"/>
                    <a:pt x="1866" y="4819"/>
                  </a:cubicBezTo>
                  <a:cubicBezTo>
                    <a:pt x="2411" y="4227"/>
                    <a:pt x="2902" y="3621"/>
                    <a:pt x="3387" y="2983"/>
                  </a:cubicBezTo>
                  <a:cubicBezTo>
                    <a:pt x="3840" y="2351"/>
                    <a:pt x="4317" y="1733"/>
                    <a:pt x="4808" y="1130"/>
                  </a:cubicBezTo>
                  <a:lnTo>
                    <a:pt x="4808" y="1130"/>
                  </a:lnTo>
                  <a:cubicBezTo>
                    <a:pt x="4556" y="1641"/>
                    <a:pt x="4297" y="2149"/>
                    <a:pt x="4031" y="2648"/>
                  </a:cubicBezTo>
                  <a:cubicBezTo>
                    <a:pt x="3933" y="2836"/>
                    <a:pt x="3820" y="3018"/>
                    <a:pt x="3719" y="3200"/>
                  </a:cubicBezTo>
                  <a:cubicBezTo>
                    <a:pt x="2576" y="4649"/>
                    <a:pt x="1652" y="6260"/>
                    <a:pt x="982" y="7978"/>
                  </a:cubicBezTo>
                  <a:cubicBezTo>
                    <a:pt x="940" y="8085"/>
                    <a:pt x="1042" y="8168"/>
                    <a:pt x="1137" y="8168"/>
                  </a:cubicBezTo>
                  <a:cubicBezTo>
                    <a:pt x="1186" y="8168"/>
                    <a:pt x="1233" y="8147"/>
                    <a:pt x="1259" y="8096"/>
                  </a:cubicBezTo>
                  <a:cubicBezTo>
                    <a:pt x="2105" y="6476"/>
                    <a:pt x="3087" y="4932"/>
                    <a:pt x="3973" y="3338"/>
                  </a:cubicBezTo>
                  <a:cubicBezTo>
                    <a:pt x="4135" y="3133"/>
                    <a:pt x="4294" y="2931"/>
                    <a:pt x="4458" y="2732"/>
                  </a:cubicBezTo>
                  <a:cubicBezTo>
                    <a:pt x="4733" y="2399"/>
                    <a:pt x="4873" y="2266"/>
                    <a:pt x="4922" y="2266"/>
                  </a:cubicBezTo>
                  <a:cubicBezTo>
                    <a:pt x="5102" y="2266"/>
                    <a:pt x="4032" y="4082"/>
                    <a:pt x="3887" y="4346"/>
                  </a:cubicBezTo>
                  <a:cubicBezTo>
                    <a:pt x="3690" y="4710"/>
                    <a:pt x="3480" y="5068"/>
                    <a:pt x="3269" y="5426"/>
                  </a:cubicBezTo>
                  <a:cubicBezTo>
                    <a:pt x="2455" y="6615"/>
                    <a:pt x="1733" y="7871"/>
                    <a:pt x="1037" y="9156"/>
                  </a:cubicBezTo>
                  <a:lnTo>
                    <a:pt x="1049" y="9164"/>
                  </a:lnTo>
                  <a:cubicBezTo>
                    <a:pt x="925" y="9384"/>
                    <a:pt x="798" y="9603"/>
                    <a:pt x="679" y="9828"/>
                  </a:cubicBezTo>
                  <a:cubicBezTo>
                    <a:pt x="653" y="8639"/>
                    <a:pt x="806" y="7377"/>
                    <a:pt x="901" y="6780"/>
                  </a:cubicBezTo>
                  <a:cubicBezTo>
                    <a:pt x="1219" y="4828"/>
                    <a:pt x="1883" y="2227"/>
                    <a:pt x="3494" y="879"/>
                  </a:cubicBezTo>
                  <a:close/>
                  <a:moveTo>
                    <a:pt x="5381" y="3053"/>
                  </a:moveTo>
                  <a:lnTo>
                    <a:pt x="5381" y="3053"/>
                  </a:lnTo>
                  <a:cubicBezTo>
                    <a:pt x="3828" y="5524"/>
                    <a:pt x="2378" y="8054"/>
                    <a:pt x="959" y="10602"/>
                  </a:cubicBezTo>
                  <a:cubicBezTo>
                    <a:pt x="945" y="10631"/>
                    <a:pt x="927" y="10657"/>
                    <a:pt x="910" y="10686"/>
                  </a:cubicBezTo>
                  <a:lnTo>
                    <a:pt x="913" y="10686"/>
                  </a:lnTo>
                  <a:cubicBezTo>
                    <a:pt x="867" y="10769"/>
                    <a:pt x="818" y="10850"/>
                    <a:pt x="772" y="10934"/>
                  </a:cubicBezTo>
                  <a:cubicBezTo>
                    <a:pt x="722" y="10614"/>
                    <a:pt x="694" y="10293"/>
                    <a:pt x="682" y="9973"/>
                  </a:cubicBezTo>
                  <a:lnTo>
                    <a:pt x="682" y="9973"/>
                  </a:lnTo>
                  <a:cubicBezTo>
                    <a:pt x="713" y="10026"/>
                    <a:pt x="772" y="10063"/>
                    <a:pt x="830" y="10063"/>
                  </a:cubicBezTo>
                  <a:cubicBezTo>
                    <a:pt x="875" y="10063"/>
                    <a:pt x="919" y="10041"/>
                    <a:pt x="948" y="9987"/>
                  </a:cubicBezTo>
                  <a:cubicBezTo>
                    <a:pt x="2203" y="7633"/>
                    <a:pt x="4248" y="4853"/>
                    <a:pt x="5381" y="3053"/>
                  </a:cubicBezTo>
                  <a:close/>
                  <a:moveTo>
                    <a:pt x="4758" y="7299"/>
                  </a:moveTo>
                  <a:lnTo>
                    <a:pt x="4758" y="7299"/>
                  </a:lnTo>
                  <a:cubicBezTo>
                    <a:pt x="4138" y="8671"/>
                    <a:pt x="3462" y="10166"/>
                    <a:pt x="2472" y="10989"/>
                  </a:cubicBezTo>
                  <a:cubicBezTo>
                    <a:pt x="3122" y="9883"/>
                    <a:pt x="3786" y="8783"/>
                    <a:pt x="4481" y="7706"/>
                  </a:cubicBezTo>
                  <a:cubicBezTo>
                    <a:pt x="4571" y="7568"/>
                    <a:pt x="4666" y="7438"/>
                    <a:pt x="4758" y="7299"/>
                  </a:cubicBezTo>
                  <a:close/>
                  <a:moveTo>
                    <a:pt x="4111" y="0"/>
                  </a:moveTo>
                  <a:cubicBezTo>
                    <a:pt x="4067" y="0"/>
                    <a:pt x="4024" y="20"/>
                    <a:pt x="3993" y="67"/>
                  </a:cubicBezTo>
                  <a:cubicBezTo>
                    <a:pt x="3976" y="96"/>
                    <a:pt x="3962" y="125"/>
                    <a:pt x="3944" y="151"/>
                  </a:cubicBezTo>
                  <a:cubicBezTo>
                    <a:pt x="1880" y="688"/>
                    <a:pt x="1008" y="4577"/>
                    <a:pt x="659" y="6173"/>
                  </a:cubicBezTo>
                  <a:cubicBezTo>
                    <a:pt x="359" y="7550"/>
                    <a:pt x="1" y="9762"/>
                    <a:pt x="509" y="11416"/>
                  </a:cubicBezTo>
                  <a:cubicBezTo>
                    <a:pt x="474" y="11494"/>
                    <a:pt x="503" y="11584"/>
                    <a:pt x="578" y="11624"/>
                  </a:cubicBezTo>
                  <a:cubicBezTo>
                    <a:pt x="795" y="12219"/>
                    <a:pt x="1132" y="12730"/>
                    <a:pt x="1643" y="13082"/>
                  </a:cubicBezTo>
                  <a:cubicBezTo>
                    <a:pt x="1664" y="13093"/>
                    <a:pt x="1686" y="13099"/>
                    <a:pt x="1708" y="13099"/>
                  </a:cubicBezTo>
                  <a:cubicBezTo>
                    <a:pt x="1731" y="13099"/>
                    <a:pt x="1753" y="13093"/>
                    <a:pt x="1773" y="13082"/>
                  </a:cubicBezTo>
                  <a:cubicBezTo>
                    <a:pt x="2111" y="12816"/>
                    <a:pt x="2463" y="12577"/>
                    <a:pt x="2833" y="12360"/>
                  </a:cubicBezTo>
                  <a:cubicBezTo>
                    <a:pt x="2884" y="12328"/>
                    <a:pt x="2853" y="12257"/>
                    <a:pt x="2805" y="12257"/>
                  </a:cubicBezTo>
                  <a:cubicBezTo>
                    <a:pt x="2796" y="12257"/>
                    <a:pt x="2787" y="12260"/>
                    <a:pt x="2778" y="12265"/>
                  </a:cubicBezTo>
                  <a:cubicBezTo>
                    <a:pt x="2454" y="12449"/>
                    <a:pt x="2177" y="12532"/>
                    <a:pt x="1941" y="12532"/>
                  </a:cubicBezTo>
                  <a:cubicBezTo>
                    <a:pt x="1391" y="12532"/>
                    <a:pt x="1065" y="12082"/>
                    <a:pt x="881" y="11431"/>
                  </a:cubicBezTo>
                  <a:cubicBezTo>
                    <a:pt x="2357" y="8825"/>
                    <a:pt x="3954" y="6320"/>
                    <a:pt x="5898" y="4031"/>
                  </a:cubicBezTo>
                  <a:lnTo>
                    <a:pt x="5898" y="4031"/>
                  </a:lnTo>
                  <a:cubicBezTo>
                    <a:pt x="4387" y="5812"/>
                    <a:pt x="3160" y="8413"/>
                    <a:pt x="2053" y="10743"/>
                  </a:cubicBezTo>
                  <a:cubicBezTo>
                    <a:pt x="1874" y="10922"/>
                    <a:pt x="1808" y="11064"/>
                    <a:pt x="1845" y="11176"/>
                  </a:cubicBezTo>
                  <a:cubicBezTo>
                    <a:pt x="1710" y="11462"/>
                    <a:pt x="1577" y="11748"/>
                    <a:pt x="1444" y="12019"/>
                  </a:cubicBezTo>
                  <a:cubicBezTo>
                    <a:pt x="1373" y="12165"/>
                    <a:pt x="1493" y="12296"/>
                    <a:pt x="1613" y="12296"/>
                  </a:cubicBezTo>
                  <a:cubicBezTo>
                    <a:pt x="1667" y="12296"/>
                    <a:pt x="1722" y="12269"/>
                    <a:pt x="1759" y="12204"/>
                  </a:cubicBezTo>
                  <a:cubicBezTo>
                    <a:pt x="1958" y="11858"/>
                    <a:pt x="2163" y="11520"/>
                    <a:pt x="2365" y="11176"/>
                  </a:cubicBezTo>
                  <a:cubicBezTo>
                    <a:pt x="2383" y="11272"/>
                    <a:pt x="2467" y="11332"/>
                    <a:pt x="2556" y="11332"/>
                  </a:cubicBezTo>
                  <a:cubicBezTo>
                    <a:pt x="2593" y="11332"/>
                    <a:pt x="2631" y="11321"/>
                    <a:pt x="2665" y="11298"/>
                  </a:cubicBezTo>
                  <a:lnTo>
                    <a:pt x="2665" y="11298"/>
                  </a:lnTo>
                  <a:cubicBezTo>
                    <a:pt x="2512" y="11532"/>
                    <a:pt x="2365" y="11771"/>
                    <a:pt x="2206" y="11999"/>
                  </a:cubicBezTo>
                  <a:cubicBezTo>
                    <a:pt x="2111" y="12137"/>
                    <a:pt x="2240" y="12268"/>
                    <a:pt x="2372" y="12268"/>
                  </a:cubicBezTo>
                  <a:cubicBezTo>
                    <a:pt x="2428" y="12268"/>
                    <a:pt x="2484" y="12244"/>
                    <a:pt x="2524" y="12187"/>
                  </a:cubicBezTo>
                  <a:cubicBezTo>
                    <a:pt x="2746" y="11864"/>
                    <a:pt x="3188" y="11127"/>
                    <a:pt x="3696" y="10172"/>
                  </a:cubicBezTo>
                  <a:cubicBezTo>
                    <a:pt x="4831" y="8581"/>
                    <a:pt x="5538" y="6300"/>
                    <a:pt x="6485" y="4802"/>
                  </a:cubicBezTo>
                  <a:cubicBezTo>
                    <a:pt x="6575" y="4660"/>
                    <a:pt x="6453" y="4534"/>
                    <a:pt x="6324" y="4534"/>
                  </a:cubicBezTo>
                  <a:cubicBezTo>
                    <a:pt x="6267" y="4534"/>
                    <a:pt x="6209" y="4559"/>
                    <a:pt x="6167" y="4617"/>
                  </a:cubicBezTo>
                  <a:cubicBezTo>
                    <a:pt x="6110" y="4695"/>
                    <a:pt x="6058" y="4773"/>
                    <a:pt x="6003" y="4851"/>
                  </a:cubicBezTo>
                  <a:cubicBezTo>
                    <a:pt x="6121" y="4458"/>
                    <a:pt x="6225" y="4072"/>
                    <a:pt x="6303" y="3702"/>
                  </a:cubicBezTo>
                  <a:cubicBezTo>
                    <a:pt x="6361" y="3592"/>
                    <a:pt x="6421" y="3488"/>
                    <a:pt x="6479" y="3382"/>
                  </a:cubicBezTo>
                  <a:cubicBezTo>
                    <a:pt x="6520" y="3295"/>
                    <a:pt x="6488" y="3191"/>
                    <a:pt x="6407" y="3145"/>
                  </a:cubicBezTo>
                  <a:cubicBezTo>
                    <a:pt x="6678" y="1384"/>
                    <a:pt x="6301" y="73"/>
                    <a:pt x="4607" y="73"/>
                  </a:cubicBezTo>
                  <a:cubicBezTo>
                    <a:pt x="4496" y="73"/>
                    <a:pt x="4379" y="79"/>
                    <a:pt x="4256" y="90"/>
                  </a:cubicBezTo>
                  <a:cubicBezTo>
                    <a:pt x="4229" y="37"/>
                    <a:pt x="4170" y="0"/>
                    <a:pt x="4111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6620;p57">
              <a:extLst>
                <a:ext uri="{FF2B5EF4-FFF2-40B4-BE49-F238E27FC236}">
                  <a16:creationId xmlns:a16="http://schemas.microsoft.com/office/drawing/2014/main" id="{F69BD14C-CC8E-42FF-ABC0-E4605142E201}"/>
                </a:ext>
              </a:extLst>
            </p:cNvPr>
            <p:cNvSpPr/>
            <p:nvPr/>
          </p:nvSpPr>
          <p:spPr>
            <a:xfrm>
              <a:off x="2233550" y="2129125"/>
              <a:ext cx="18850" cy="19225"/>
            </a:xfrm>
            <a:custGeom>
              <a:avLst/>
              <a:gdLst/>
              <a:ahLst/>
              <a:cxnLst/>
              <a:rect l="l" t="t" r="r" b="b"/>
              <a:pathLst>
                <a:path w="754" h="769" extrusionOk="0">
                  <a:moveTo>
                    <a:pt x="754" y="0"/>
                  </a:moveTo>
                  <a:lnTo>
                    <a:pt x="754" y="0"/>
                  </a:lnTo>
                  <a:cubicBezTo>
                    <a:pt x="658" y="93"/>
                    <a:pt x="563" y="188"/>
                    <a:pt x="471" y="280"/>
                  </a:cubicBezTo>
                  <a:cubicBezTo>
                    <a:pt x="312" y="442"/>
                    <a:pt x="162" y="609"/>
                    <a:pt x="0" y="768"/>
                  </a:cubicBezTo>
                  <a:cubicBezTo>
                    <a:pt x="245" y="529"/>
                    <a:pt x="497" y="272"/>
                    <a:pt x="75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6621;p57">
              <a:extLst>
                <a:ext uri="{FF2B5EF4-FFF2-40B4-BE49-F238E27FC236}">
                  <a16:creationId xmlns:a16="http://schemas.microsoft.com/office/drawing/2014/main" id="{5CE2E7D1-0555-40F8-A0E1-E509825F32A6}"/>
                </a:ext>
              </a:extLst>
            </p:cNvPr>
            <p:cNvSpPr/>
            <p:nvPr/>
          </p:nvSpPr>
          <p:spPr>
            <a:xfrm>
              <a:off x="1535825" y="2847850"/>
              <a:ext cx="14525" cy="17925"/>
            </a:xfrm>
            <a:custGeom>
              <a:avLst/>
              <a:gdLst/>
              <a:ahLst/>
              <a:cxnLst/>
              <a:rect l="l" t="t" r="r" b="b"/>
              <a:pathLst>
                <a:path w="581" h="717" extrusionOk="0">
                  <a:moveTo>
                    <a:pt x="581" y="0"/>
                  </a:moveTo>
                  <a:cubicBezTo>
                    <a:pt x="387" y="234"/>
                    <a:pt x="194" y="474"/>
                    <a:pt x="0" y="716"/>
                  </a:cubicBezTo>
                  <a:lnTo>
                    <a:pt x="58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6622;p57">
              <a:extLst>
                <a:ext uri="{FF2B5EF4-FFF2-40B4-BE49-F238E27FC236}">
                  <a16:creationId xmlns:a16="http://schemas.microsoft.com/office/drawing/2014/main" id="{C276F510-19E2-4EE6-963C-1C8FC54EFAE0}"/>
                </a:ext>
              </a:extLst>
            </p:cNvPr>
            <p:cNvSpPr/>
            <p:nvPr/>
          </p:nvSpPr>
          <p:spPr>
            <a:xfrm>
              <a:off x="1637725" y="3318000"/>
              <a:ext cx="22850" cy="21675"/>
            </a:xfrm>
            <a:custGeom>
              <a:avLst/>
              <a:gdLst/>
              <a:ahLst/>
              <a:cxnLst/>
              <a:rect l="l" t="t" r="r" b="b"/>
              <a:pathLst>
                <a:path w="914" h="867" extrusionOk="0">
                  <a:moveTo>
                    <a:pt x="913" y="0"/>
                  </a:moveTo>
                  <a:cubicBezTo>
                    <a:pt x="598" y="286"/>
                    <a:pt x="292" y="575"/>
                    <a:pt x="1" y="866"/>
                  </a:cubicBezTo>
                  <a:cubicBezTo>
                    <a:pt x="177" y="716"/>
                    <a:pt x="356" y="563"/>
                    <a:pt x="535" y="413"/>
                  </a:cubicBezTo>
                  <a:cubicBezTo>
                    <a:pt x="659" y="274"/>
                    <a:pt x="786" y="139"/>
                    <a:pt x="91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6623;p57">
              <a:extLst>
                <a:ext uri="{FF2B5EF4-FFF2-40B4-BE49-F238E27FC236}">
                  <a16:creationId xmlns:a16="http://schemas.microsoft.com/office/drawing/2014/main" id="{6E069D58-EA80-478B-AA94-C30E8B96AA09}"/>
                </a:ext>
              </a:extLst>
            </p:cNvPr>
            <p:cNvSpPr/>
            <p:nvPr/>
          </p:nvSpPr>
          <p:spPr>
            <a:xfrm>
              <a:off x="1580550" y="3339650"/>
              <a:ext cx="57200" cy="68650"/>
            </a:xfrm>
            <a:custGeom>
              <a:avLst/>
              <a:gdLst/>
              <a:ahLst/>
              <a:cxnLst/>
              <a:rect l="l" t="t" r="r" b="b"/>
              <a:pathLst>
                <a:path w="2288" h="2746" extrusionOk="0">
                  <a:moveTo>
                    <a:pt x="2288" y="0"/>
                  </a:moveTo>
                  <a:cubicBezTo>
                    <a:pt x="1404" y="748"/>
                    <a:pt x="570" y="1519"/>
                    <a:pt x="39" y="2598"/>
                  </a:cubicBezTo>
                  <a:cubicBezTo>
                    <a:pt x="1" y="2674"/>
                    <a:pt x="69" y="2746"/>
                    <a:pt x="134" y="2746"/>
                  </a:cubicBezTo>
                  <a:cubicBezTo>
                    <a:pt x="163" y="2746"/>
                    <a:pt x="191" y="2731"/>
                    <a:pt x="209" y="2697"/>
                  </a:cubicBezTo>
                  <a:cubicBezTo>
                    <a:pt x="697" y="1755"/>
                    <a:pt x="1433" y="858"/>
                    <a:pt x="2288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6624;p57">
              <a:extLst>
                <a:ext uri="{FF2B5EF4-FFF2-40B4-BE49-F238E27FC236}">
                  <a16:creationId xmlns:a16="http://schemas.microsoft.com/office/drawing/2014/main" id="{41089FB1-1ED0-4BA7-8BCD-B40DD5385A42}"/>
                </a:ext>
              </a:extLst>
            </p:cNvPr>
            <p:cNvSpPr/>
            <p:nvPr/>
          </p:nvSpPr>
          <p:spPr>
            <a:xfrm>
              <a:off x="1583350" y="3416000"/>
              <a:ext cx="9150" cy="13450"/>
            </a:xfrm>
            <a:custGeom>
              <a:avLst/>
              <a:gdLst/>
              <a:ahLst/>
              <a:cxnLst/>
              <a:rect l="l" t="t" r="r" b="b"/>
              <a:pathLst>
                <a:path w="366" h="538" extrusionOk="0">
                  <a:moveTo>
                    <a:pt x="348" y="1"/>
                  </a:moveTo>
                  <a:cubicBezTo>
                    <a:pt x="247" y="139"/>
                    <a:pt x="140" y="269"/>
                    <a:pt x="45" y="411"/>
                  </a:cubicBezTo>
                  <a:cubicBezTo>
                    <a:pt x="1" y="475"/>
                    <a:pt x="62" y="538"/>
                    <a:pt x="123" y="538"/>
                  </a:cubicBezTo>
                  <a:cubicBezTo>
                    <a:pt x="150" y="538"/>
                    <a:pt x="177" y="526"/>
                    <a:pt x="195" y="497"/>
                  </a:cubicBezTo>
                  <a:cubicBezTo>
                    <a:pt x="366" y="237"/>
                    <a:pt x="314" y="364"/>
                    <a:pt x="366" y="32"/>
                  </a:cubicBezTo>
                  <a:cubicBezTo>
                    <a:pt x="366" y="18"/>
                    <a:pt x="360" y="6"/>
                    <a:pt x="348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6625;p57">
              <a:extLst>
                <a:ext uri="{FF2B5EF4-FFF2-40B4-BE49-F238E27FC236}">
                  <a16:creationId xmlns:a16="http://schemas.microsoft.com/office/drawing/2014/main" id="{9EBA0E1D-F78C-4DB1-8D81-1EBDEC8E40F0}"/>
                </a:ext>
              </a:extLst>
            </p:cNvPr>
            <p:cNvSpPr/>
            <p:nvPr/>
          </p:nvSpPr>
          <p:spPr>
            <a:xfrm>
              <a:off x="989675" y="1551075"/>
              <a:ext cx="1615425" cy="1865375"/>
            </a:xfrm>
            <a:custGeom>
              <a:avLst/>
              <a:gdLst/>
              <a:ahLst/>
              <a:cxnLst/>
              <a:rect l="l" t="t" r="r" b="b"/>
              <a:pathLst>
                <a:path w="64617" h="74615" extrusionOk="0">
                  <a:moveTo>
                    <a:pt x="11291" y="720"/>
                  </a:moveTo>
                  <a:cubicBezTo>
                    <a:pt x="11481" y="783"/>
                    <a:pt x="11676" y="855"/>
                    <a:pt x="11883" y="944"/>
                  </a:cubicBezTo>
                  <a:cubicBezTo>
                    <a:pt x="11901" y="950"/>
                    <a:pt x="11918" y="962"/>
                    <a:pt x="11938" y="970"/>
                  </a:cubicBezTo>
                  <a:cubicBezTo>
                    <a:pt x="11525" y="1198"/>
                    <a:pt x="11136" y="1467"/>
                    <a:pt x="10775" y="1773"/>
                  </a:cubicBezTo>
                  <a:cubicBezTo>
                    <a:pt x="10997" y="1447"/>
                    <a:pt x="11170" y="1092"/>
                    <a:pt x="11291" y="720"/>
                  </a:cubicBezTo>
                  <a:close/>
                  <a:moveTo>
                    <a:pt x="8786" y="696"/>
                  </a:moveTo>
                  <a:lnTo>
                    <a:pt x="8783" y="699"/>
                  </a:lnTo>
                  <a:cubicBezTo>
                    <a:pt x="8277" y="1253"/>
                    <a:pt x="7841" y="1845"/>
                    <a:pt x="7426" y="2466"/>
                  </a:cubicBezTo>
                  <a:cubicBezTo>
                    <a:pt x="7680" y="1657"/>
                    <a:pt x="8116" y="1022"/>
                    <a:pt x="8786" y="696"/>
                  </a:cubicBezTo>
                  <a:close/>
                  <a:moveTo>
                    <a:pt x="13024" y="1504"/>
                  </a:moveTo>
                  <a:cubicBezTo>
                    <a:pt x="13182" y="1591"/>
                    <a:pt x="13341" y="1683"/>
                    <a:pt x="13497" y="1776"/>
                  </a:cubicBezTo>
                  <a:cubicBezTo>
                    <a:pt x="13122" y="2085"/>
                    <a:pt x="12755" y="2405"/>
                    <a:pt x="12406" y="2734"/>
                  </a:cubicBezTo>
                  <a:cubicBezTo>
                    <a:pt x="12648" y="2345"/>
                    <a:pt x="12856" y="1932"/>
                    <a:pt x="13024" y="1504"/>
                  </a:cubicBezTo>
                  <a:close/>
                  <a:moveTo>
                    <a:pt x="9998" y="1502"/>
                  </a:moveTo>
                  <a:lnTo>
                    <a:pt x="9998" y="1502"/>
                  </a:lnTo>
                  <a:cubicBezTo>
                    <a:pt x="9470" y="2137"/>
                    <a:pt x="8973" y="2798"/>
                    <a:pt x="8511" y="3485"/>
                  </a:cubicBezTo>
                  <a:cubicBezTo>
                    <a:pt x="8454" y="3537"/>
                    <a:pt x="8404" y="3592"/>
                    <a:pt x="8341" y="3647"/>
                  </a:cubicBezTo>
                  <a:lnTo>
                    <a:pt x="8303" y="3675"/>
                  </a:lnTo>
                  <a:cubicBezTo>
                    <a:pt x="8598" y="3147"/>
                    <a:pt x="8884" y="2610"/>
                    <a:pt x="9195" y="2093"/>
                  </a:cubicBezTo>
                  <a:cubicBezTo>
                    <a:pt x="9588" y="1747"/>
                    <a:pt x="9845" y="1559"/>
                    <a:pt x="9998" y="1502"/>
                  </a:cubicBezTo>
                  <a:close/>
                  <a:moveTo>
                    <a:pt x="34203" y="2004"/>
                  </a:moveTo>
                  <a:lnTo>
                    <a:pt x="34206" y="2007"/>
                  </a:lnTo>
                  <a:cubicBezTo>
                    <a:pt x="33493" y="2766"/>
                    <a:pt x="32751" y="3494"/>
                    <a:pt x="32006" y="4224"/>
                  </a:cubicBezTo>
                  <a:cubicBezTo>
                    <a:pt x="32603" y="3569"/>
                    <a:pt x="33181" y="2899"/>
                    <a:pt x="33677" y="2154"/>
                  </a:cubicBezTo>
                  <a:cubicBezTo>
                    <a:pt x="33706" y="2114"/>
                    <a:pt x="33700" y="2056"/>
                    <a:pt x="33666" y="2021"/>
                  </a:cubicBezTo>
                  <a:cubicBezTo>
                    <a:pt x="33845" y="2015"/>
                    <a:pt x="34021" y="2007"/>
                    <a:pt x="34203" y="2004"/>
                  </a:cubicBezTo>
                  <a:close/>
                  <a:moveTo>
                    <a:pt x="8898" y="1049"/>
                  </a:moveTo>
                  <a:cubicBezTo>
                    <a:pt x="8960" y="1049"/>
                    <a:pt x="8863" y="1315"/>
                    <a:pt x="8503" y="2013"/>
                  </a:cubicBezTo>
                  <a:cubicBezTo>
                    <a:pt x="8090" y="2815"/>
                    <a:pt x="7605" y="3589"/>
                    <a:pt x="7143" y="4371"/>
                  </a:cubicBezTo>
                  <a:lnTo>
                    <a:pt x="7143" y="4371"/>
                  </a:lnTo>
                  <a:cubicBezTo>
                    <a:pt x="7149" y="3988"/>
                    <a:pt x="7183" y="3608"/>
                    <a:pt x="7244" y="3234"/>
                  </a:cubicBezTo>
                  <a:cubicBezTo>
                    <a:pt x="7777" y="2451"/>
                    <a:pt x="8756" y="1049"/>
                    <a:pt x="8898" y="1049"/>
                  </a:cubicBezTo>
                  <a:close/>
                  <a:moveTo>
                    <a:pt x="9878" y="464"/>
                  </a:moveTo>
                  <a:cubicBezTo>
                    <a:pt x="9987" y="464"/>
                    <a:pt x="10095" y="469"/>
                    <a:pt x="10203" y="480"/>
                  </a:cubicBezTo>
                  <a:cubicBezTo>
                    <a:pt x="9129" y="1608"/>
                    <a:pt x="8407" y="2928"/>
                    <a:pt x="7625" y="4244"/>
                  </a:cubicBezTo>
                  <a:cubicBezTo>
                    <a:pt x="7508" y="4340"/>
                    <a:pt x="7445" y="4387"/>
                    <a:pt x="7426" y="4387"/>
                  </a:cubicBezTo>
                  <a:cubicBezTo>
                    <a:pt x="7369" y="4387"/>
                    <a:pt x="7716" y="3958"/>
                    <a:pt x="8208" y="3138"/>
                  </a:cubicBezTo>
                  <a:cubicBezTo>
                    <a:pt x="8719" y="2284"/>
                    <a:pt x="9167" y="1395"/>
                    <a:pt x="9553" y="480"/>
                  </a:cubicBezTo>
                  <a:cubicBezTo>
                    <a:pt x="9662" y="469"/>
                    <a:pt x="9770" y="464"/>
                    <a:pt x="9878" y="464"/>
                  </a:cubicBezTo>
                  <a:close/>
                  <a:moveTo>
                    <a:pt x="33455" y="2027"/>
                  </a:moveTo>
                  <a:cubicBezTo>
                    <a:pt x="32557" y="2847"/>
                    <a:pt x="31726" y="3730"/>
                    <a:pt x="30891" y="4614"/>
                  </a:cubicBezTo>
                  <a:cubicBezTo>
                    <a:pt x="31584" y="3831"/>
                    <a:pt x="32240" y="2994"/>
                    <a:pt x="32719" y="2163"/>
                  </a:cubicBezTo>
                  <a:cubicBezTo>
                    <a:pt x="32739" y="2128"/>
                    <a:pt x="32742" y="2085"/>
                    <a:pt x="32725" y="2047"/>
                  </a:cubicBezTo>
                  <a:lnTo>
                    <a:pt x="32725" y="2047"/>
                  </a:lnTo>
                  <a:lnTo>
                    <a:pt x="32727" y="2050"/>
                  </a:lnTo>
                  <a:cubicBezTo>
                    <a:pt x="32970" y="2041"/>
                    <a:pt x="33210" y="2033"/>
                    <a:pt x="33455" y="2027"/>
                  </a:cubicBezTo>
                  <a:close/>
                  <a:moveTo>
                    <a:pt x="11814" y="1320"/>
                  </a:moveTo>
                  <a:cubicBezTo>
                    <a:pt x="11199" y="1767"/>
                    <a:pt x="10500" y="3075"/>
                    <a:pt x="9834" y="3661"/>
                  </a:cubicBezTo>
                  <a:cubicBezTo>
                    <a:pt x="9548" y="3912"/>
                    <a:pt x="9066" y="4426"/>
                    <a:pt x="8653" y="4865"/>
                  </a:cubicBezTo>
                  <a:cubicBezTo>
                    <a:pt x="9224" y="4039"/>
                    <a:pt x="9851" y="3211"/>
                    <a:pt x="10001" y="3017"/>
                  </a:cubicBezTo>
                  <a:cubicBezTo>
                    <a:pt x="10521" y="2365"/>
                    <a:pt x="11130" y="1793"/>
                    <a:pt x="11814" y="1320"/>
                  </a:cubicBezTo>
                  <a:close/>
                  <a:moveTo>
                    <a:pt x="13729" y="2767"/>
                  </a:moveTo>
                  <a:cubicBezTo>
                    <a:pt x="13890" y="2767"/>
                    <a:pt x="13580" y="3384"/>
                    <a:pt x="12983" y="3981"/>
                  </a:cubicBezTo>
                  <a:cubicBezTo>
                    <a:pt x="12605" y="4360"/>
                    <a:pt x="12218" y="4723"/>
                    <a:pt x="11831" y="5090"/>
                  </a:cubicBezTo>
                  <a:cubicBezTo>
                    <a:pt x="12129" y="4599"/>
                    <a:pt x="12455" y="4129"/>
                    <a:pt x="12810" y="3675"/>
                  </a:cubicBezTo>
                  <a:cubicBezTo>
                    <a:pt x="13337" y="3015"/>
                    <a:pt x="13628" y="2767"/>
                    <a:pt x="13729" y="2767"/>
                  </a:cubicBezTo>
                  <a:close/>
                  <a:moveTo>
                    <a:pt x="27687" y="3751"/>
                  </a:moveTo>
                  <a:lnTo>
                    <a:pt x="27687" y="3751"/>
                  </a:lnTo>
                  <a:cubicBezTo>
                    <a:pt x="27514" y="3840"/>
                    <a:pt x="27346" y="3938"/>
                    <a:pt x="27184" y="4045"/>
                  </a:cubicBezTo>
                  <a:cubicBezTo>
                    <a:pt x="27164" y="4014"/>
                    <a:pt x="27132" y="3999"/>
                    <a:pt x="27098" y="3999"/>
                  </a:cubicBezTo>
                  <a:cubicBezTo>
                    <a:pt x="27075" y="3999"/>
                    <a:pt x="27052" y="4006"/>
                    <a:pt x="27031" y="4022"/>
                  </a:cubicBezTo>
                  <a:cubicBezTo>
                    <a:pt x="26538" y="4377"/>
                    <a:pt x="26157" y="4781"/>
                    <a:pt x="25781" y="5252"/>
                  </a:cubicBezTo>
                  <a:cubicBezTo>
                    <a:pt x="25582" y="4758"/>
                    <a:pt x="25848" y="4236"/>
                    <a:pt x="27254" y="3837"/>
                  </a:cubicBezTo>
                  <a:cubicBezTo>
                    <a:pt x="27395" y="3800"/>
                    <a:pt x="27540" y="3771"/>
                    <a:pt x="27687" y="3751"/>
                  </a:cubicBezTo>
                  <a:close/>
                  <a:moveTo>
                    <a:pt x="35086" y="1998"/>
                  </a:moveTo>
                  <a:cubicBezTo>
                    <a:pt x="34073" y="3098"/>
                    <a:pt x="33019" y="4181"/>
                    <a:pt x="31994" y="5275"/>
                  </a:cubicBezTo>
                  <a:cubicBezTo>
                    <a:pt x="32944" y="4250"/>
                    <a:pt x="33868" y="3219"/>
                    <a:pt x="34633" y="2001"/>
                  </a:cubicBezTo>
                  <a:cubicBezTo>
                    <a:pt x="34780" y="1998"/>
                    <a:pt x="34933" y="1998"/>
                    <a:pt x="35083" y="1998"/>
                  </a:cubicBezTo>
                  <a:close/>
                  <a:moveTo>
                    <a:pt x="29197" y="3658"/>
                  </a:moveTo>
                  <a:cubicBezTo>
                    <a:pt x="28844" y="4033"/>
                    <a:pt x="28484" y="4400"/>
                    <a:pt x="28126" y="4770"/>
                  </a:cubicBezTo>
                  <a:cubicBezTo>
                    <a:pt x="28336" y="4484"/>
                    <a:pt x="28536" y="4192"/>
                    <a:pt x="28723" y="3880"/>
                  </a:cubicBezTo>
                  <a:cubicBezTo>
                    <a:pt x="28784" y="3783"/>
                    <a:pt x="28696" y="3682"/>
                    <a:pt x="28604" y="3682"/>
                  </a:cubicBezTo>
                  <a:cubicBezTo>
                    <a:pt x="28573" y="3682"/>
                    <a:pt x="28542" y="3693"/>
                    <a:pt x="28515" y="3719"/>
                  </a:cubicBezTo>
                  <a:cubicBezTo>
                    <a:pt x="27931" y="4300"/>
                    <a:pt x="27352" y="4854"/>
                    <a:pt x="26696" y="5355"/>
                  </a:cubicBezTo>
                  <a:lnTo>
                    <a:pt x="26696" y="5355"/>
                  </a:lnTo>
                  <a:cubicBezTo>
                    <a:pt x="27239" y="4939"/>
                    <a:pt x="27685" y="4292"/>
                    <a:pt x="28169" y="3805"/>
                  </a:cubicBezTo>
                  <a:cubicBezTo>
                    <a:pt x="28198" y="3776"/>
                    <a:pt x="28212" y="3730"/>
                    <a:pt x="28201" y="3690"/>
                  </a:cubicBezTo>
                  <a:cubicBezTo>
                    <a:pt x="28533" y="3664"/>
                    <a:pt x="28868" y="3658"/>
                    <a:pt x="29197" y="3658"/>
                  </a:cubicBezTo>
                  <a:close/>
                  <a:moveTo>
                    <a:pt x="32430" y="2059"/>
                  </a:moveTo>
                  <a:cubicBezTo>
                    <a:pt x="31229" y="3086"/>
                    <a:pt x="30196" y="4273"/>
                    <a:pt x="29148" y="5451"/>
                  </a:cubicBezTo>
                  <a:cubicBezTo>
                    <a:pt x="29482" y="5012"/>
                    <a:pt x="29835" y="4588"/>
                    <a:pt x="30187" y="4166"/>
                  </a:cubicBezTo>
                  <a:lnTo>
                    <a:pt x="30187" y="4169"/>
                  </a:lnTo>
                  <a:cubicBezTo>
                    <a:pt x="30767" y="3473"/>
                    <a:pt x="31350" y="2783"/>
                    <a:pt x="31910" y="2076"/>
                  </a:cubicBezTo>
                  <a:cubicBezTo>
                    <a:pt x="32081" y="2067"/>
                    <a:pt x="32257" y="2064"/>
                    <a:pt x="32430" y="2059"/>
                  </a:cubicBezTo>
                  <a:close/>
                  <a:moveTo>
                    <a:pt x="21419" y="3285"/>
                  </a:moveTo>
                  <a:cubicBezTo>
                    <a:pt x="21443" y="3285"/>
                    <a:pt x="21467" y="3289"/>
                    <a:pt x="21491" y="3294"/>
                  </a:cubicBezTo>
                  <a:cubicBezTo>
                    <a:pt x="20847" y="4051"/>
                    <a:pt x="20227" y="4822"/>
                    <a:pt x="19615" y="5601"/>
                  </a:cubicBezTo>
                  <a:cubicBezTo>
                    <a:pt x="19583" y="5581"/>
                    <a:pt x="19554" y="5561"/>
                    <a:pt x="19522" y="5540"/>
                  </a:cubicBezTo>
                  <a:cubicBezTo>
                    <a:pt x="20028" y="4796"/>
                    <a:pt x="20530" y="4036"/>
                    <a:pt x="21168" y="3407"/>
                  </a:cubicBezTo>
                  <a:cubicBezTo>
                    <a:pt x="21253" y="3322"/>
                    <a:pt x="21336" y="3285"/>
                    <a:pt x="21419" y="3285"/>
                  </a:cubicBezTo>
                  <a:close/>
                  <a:moveTo>
                    <a:pt x="9126" y="3450"/>
                  </a:moveTo>
                  <a:cubicBezTo>
                    <a:pt x="9112" y="3473"/>
                    <a:pt x="9103" y="3491"/>
                    <a:pt x="9086" y="3517"/>
                  </a:cubicBezTo>
                  <a:cubicBezTo>
                    <a:pt x="8543" y="4371"/>
                    <a:pt x="7914" y="5171"/>
                    <a:pt x="7209" y="5901"/>
                  </a:cubicBezTo>
                  <a:cubicBezTo>
                    <a:pt x="7195" y="5771"/>
                    <a:pt x="7183" y="5639"/>
                    <a:pt x="7175" y="5506"/>
                  </a:cubicBezTo>
                  <a:cubicBezTo>
                    <a:pt x="7175" y="5506"/>
                    <a:pt x="7175" y="5506"/>
                    <a:pt x="7177" y="5503"/>
                  </a:cubicBezTo>
                  <a:cubicBezTo>
                    <a:pt x="7458" y="5102"/>
                    <a:pt x="7740" y="4703"/>
                    <a:pt x="8032" y="4313"/>
                  </a:cubicBezTo>
                  <a:cubicBezTo>
                    <a:pt x="8393" y="4031"/>
                    <a:pt x="8762" y="3745"/>
                    <a:pt x="9126" y="3450"/>
                  </a:cubicBezTo>
                  <a:close/>
                  <a:moveTo>
                    <a:pt x="46761" y="5915"/>
                  </a:moveTo>
                  <a:cubicBezTo>
                    <a:pt x="46762" y="5917"/>
                    <a:pt x="46763" y="5919"/>
                    <a:pt x="46764" y="5922"/>
                  </a:cubicBezTo>
                  <a:cubicBezTo>
                    <a:pt x="46763" y="5919"/>
                    <a:pt x="46762" y="5917"/>
                    <a:pt x="46761" y="5915"/>
                  </a:cubicBezTo>
                  <a:close/>
                  <a:moveTo>
                    <a:pt x="38568" y="2090"/>
                  </a:moveTo>
                  <a:cubicBezTo>
                    <a:pt x="39215" y="2131"/>
                    <a:pt x="39858" y="2192"/>
                    <a:pt x="40499" y="2269"/>
                  </a:cubicBezTo>
                  <a:lnTo>
                    <a:pt x="40502" y="2269"/>
                  </a:lnTo>
                  <a:cubicBezTo>
                    <a:pt x="39209" y="3499"/>
                    <a:pt x="37947" y="4752"/>
                    <a:pt x="36729" y="6054"/>
                  </a:cubicBezTo>
                  <a:cubicBezTo>
                    <a:pt x="37598" y="4793"/>
                    <a:pt x="38464" y="3551"/>
                    <a:pt x="39483" y="2402"/>
                  </a:cubicBezTo>
                  <a:cubicBezTo>
                    <a:pt x="39572" y="2302"/>
                    <a:pt x="39488" y="2174"/>
                    <a:pt x="39386" y="2174"/>
                  </a:cubicBezTo>
                  <a:cubicBezTo>
                    <a:pt x="39356" y="2174"/>
                    <a:pt x="39324" y="2185"/>
                    <a:pt x="39295" y="2212"/>
                  </a:cubicBezTo>
                  <a:cubicBezTo>
                    <a:pt x="38525" y="2925"/>
                    <a:pt x="37835" y="3687"/>
                    <a:pt x="37150" y="4481"/>
                  </a:cubicBezTo>
                  <a:cubicBezTo>
                    <a:pt x="36983" y="4677"/>
                    <a:pt x="36258" y="5309"/>
                    <a:pt x="35623" y="5872"/>
                  </a:cubicBezTo>
                  <a:cubicBezTo>
                    <a:pt x="35762" y="5685"/>
                    <a:pt x="35892" y="5512"/>
                    <a:pt x="36007" y="5373"/>
                  </a:cubicBezTo>
                  <a:cubicBezTo>
                    <a:pt x="36896" y="4319"/>
                    <a:pt x="37814" y="3251"/>
                    <a:pt x="38568" y="2090"/>
                  </a:cubicBezTo>
                  <a:close/>
                  <a:moveTo>
                    <a:pt x="27636" y="3943"/>
                  </a:moveTo>
                  <a:cubicBezTo>
                    <a:pt x="27639" y="3943"/>
                    <a:pt x="27624" y="3960"/>
                    <a:pt x="27586" y="3999"/>
                  </a:cubicBezTo>
                  <a:cubicBezTo>
                    <a:pt x="27075" y="4510"/>
                    <a:pt x="26619" y="5076"/>
                    <a:pt x="26229" y="5685"/>
                  </a:cubicBezTo>
                  <a:cubicBezTo>
                    <a:pt x="26171" y="5778"/>
                    <a:pt x="26254" y="5894"/>
                    <a:pt x="26347" y="5894"/>
                  </a:cubicBezTo>
                  <a:cubicBezTo>
                    <a:pt x="26369" y="5894"/>
                    <a:pt x="26392" y="5887"/>
                    <a:pt x="26414" y="5872"/>
                  </a:cubicBezTo>
                  <a:cubicBezTo>
                    <a:pt x="26904" y="5538"/>
                    <a:pt x="27372" y="5168"/>
                    <a:pt x="27811" y="4770"/>
                  </a:cubicBezTo>
                  <a:lnTo>
                    <a:pt x="27811" y="4770"/>
                  </a:lnTo>
                  <a:cubicBezTo>
                    <a:pt x="27742" y="4850"/>
                    <a:pt x="27669" y="4937"/>
                    <a:pt x="27586" y="5041"/>
                  </a:cubicBezTo>
                  <a:cubicBezTo>
                    <a:pt x="27280" y="5428"/>
                    <a:pt x="26936" y="5792"/>
                    <a:pt x="26613" y="6161"/>
                  </a:cubicBezTo>
                  <a:cubicBezTo>
                    <a:pt x="26350" y="5971"/>
                    <a:pt x="26096" y="5745"/>
                    <a:pt x="25926" y="5506"/>
                  </a:cubicBezTo>
                  <a:cubicBezTo>
                    <a:pt x="26142" y="5286"/>
                    <a:pt x="26362" y="5073"/>
                    <a:pt x="26587" y="4865"/>
                  </a:cubicBezTo>
                  <a:lnTo>
                    <a:pt x="26587" y="4865"/>
                  </a:lnTo>
                  <a:cubicBezTo>
                    <a:pt x="26544" y="4906"/>
                    <a:pt x="26525" y="4923"/>
                    <a:pt x="26526" y="4923"/>
                  </a:cubicBezTo>
                  <a:cubicBezTo>
                    <a:pt x="26535" y="4923"/>
                    <a:pt x="27612" y="3943"/>
                    <a:pt x="27636" y="3943"/>
                  </a:cubicBezTo>
                  <a:close/>
                  <a:moveTo>
                    <a:pt x="15235" y="2905"/>
                  </a:moveTo>
                  <a:cubicBezTo>
                    <a:pt x="15407" y="3028"/>
                    <a:pt x="15582" y="3151"/>
                    <a:pt x="15754" y="3277"/>
                  </a:cubicBezTo>
                  <a:lnTo>
                    <a:pt x="15754" y="3277"/>
                  </a:lnTo>
                  <a:lnTo>
                    <a:pt x="12546" y="6486"/>
                  </a:lnTo>
                  <a:lnTo>
                    <a:pt x="12546" y="6486"/>
                  </a:lnTo>
                  <a:cubicBezTo>
                    <a:pt x="13673" y="5356"/>
                    <a:pt x="14479" y="4316"/>
                    <a:pt x="15235" y="2905"/>
                  </a:cubicBezTo>
                  <a:close/>
                  <a:moveTo>
                    <a:pt x="28247" y="5027"/>
                  </a:moveTo>
                  <a:lnTo>
                    <a:pt x="28247" y="5027"/>
                  </a:lnTo>
                  <a:cubicBezTo>
                    <a:pt x="27886" y="5526"/>
                    <a:pt x="27534" y="6030"/>
                    <a:pt x="27185" y="6535"/>
                  </a:cubicBezTo>
                  <a:lnTo>
                    <a:pt x="27185" y="6535"/>
                  </a:lnTo>
                  <a:cubicBezTo>
                    <a:pt x="27079" y="6472"/>
                    <a:pt x="26961" y="6400"/>
                    <a:pt x="26838" y="6317"/>
                  </a:cubicBezTo>
                  <a:cubicBezTo>
                    <a:pt x="26962" y="6213"/>
                    <a:pt x="27078" y="6103"/>
                    <a:pt x="27199" y="5997"/>
                  </a:cubicBezTo>
                  <a:cubicBezTo>
                    <a:pt x="27222" y="5982"/>
                    <a:pt x="27245" y="5962"/>
                    <a:pt x="27265" y="5939"/>
                  </a:cubicBezTo>
                  <a:cubicBezTo>
                    <a:pt x="27600" y="5641"/>
                    <a:pt x="27929" y="5338"/>
                    <a:pt x="28247" y="5027"/>
                  </a:cubicBezTo>
                  <a:close/>
                  <a:moveTo>
                    <a:pt x="37855" y="2555"/>
                  </a:moveTo>
                  <a:cubicBezTo>
                    <a:pt x="37298" y="3306"/>
                    <a:pt x="36703" y="4033"/>
                    <a:pt x="36114" y="4758"/>
                  </a:cubicBezTo>
                  <a:cubicBezTo>
                    <a:pt x="35730" y="5234"/>
                    <a:pt x="35205" y="6103"/>
                    <a:pt x="34642" y="6704"/>
                  </a:cubicBezTo>
                  <a:cubicBezTo>
                    <a:pt x="35014" y="5128"/>
                    <a:pt x="36712" y="3597"/>
                    <a:pt x="37852" y="2555"/>
                  </a:cubicBezTo>
                  <a:close/>
                  <a:moveTo>
                    <a:pt x="12348" y="1164"/>
                  </a:moveTo>
                  <a:cubicBezTo>
                    <a:pt x="12461" y="1219"/>
                    <a:pt x="12576" y="1271"/>
                    <a:pt x="12689" y="1328"/>
                  </a:cubicBezTo>
                  <a:cubicBezTo>
                    <a:pt x="11410" y="2645"/>
                    <a:pt x="10301" y="4062"/>
                    <a:pt x="9308" y="5572"/>
                  </a:cubicBezTo>
                  <a:cubicBezTo>
                    <a:pt x="9100" y="5748"/>
                    <a:pt x="8892" y="5922"/>
                    <a:pt x="8696" y="6092"/>
                  </a:cubicBezTo>
                  <a:cubicBezTo>
                    <a:pt x="8140" y="6564"/>
                    <a:pt x="7834" y="6757"/>
                    <a:pt x="7704" y="6757"/>
                  </a:cubicBezTo>
                  <a:cubicBezTo>
                    <a:pt x="7459" y="6757"/>
                    <a:pt x="7849" y="6064"/>
                    <a:pt x="8378" y="5272"/>
                  </a:cubicBezTo>
                  <a:cubicBezTo>
                    <a:pt x="9836" y="4013"/>
                    <a:pt x="11378" y="2864"/>
                    <a:pt x="12348" y="1164"/>
                  </a:cubicBezTo>
                  <a:close/>
                  <a:moveTo>
                    <a:pt x="35493" y="1995"/>
                  </a:moveTo>
                  <a:cubicBezTo>
                    <a:pt x="35710" y="1995"/>
                    <a:pt x="35926" y="1998"/>
                    <a:pt x="36146" y="2001"/>
                  </a:cubicBezTo>
                  <a:lnTo>
                    <a:pt x="36149" y="2001"/>
                  </a:lnTo>
                  <a:cubicBezTo>
                    <a:pt x="34509" y="3546"/>
                    <a:pt x="32771" y="5255"/>
                    <a:pt x="31385" y="6868"/>
                  </a:cubicBezTo>
                  <a:cubicBezTo>
                    <a:pt x="32748" y="5240"/>
                    <a:pt x="34214" y="3701"/>
                    <a:pt x="35493" y="1995"/>
                  </a:cubicBezTo>
                  <a:close/>
                  <a:moveTo>
                    <a:pt x="16768" y="4028"/>
                  </a:moveTo>
                  <a:lnTo>
                    <a:pt x="17236" y="4377"/>
                  </a:lnTo>
                  <a:cubicBezTo>
                    <a:pt x="16324" y="5234"/>
                    <a:pt x="15550" y="6204"/>
                    <a:pt x="14779" y="7180"/>
                  </a:cubicBezTo>
                  <a:cubicBezTo>
                    <a:pt x="15521" y="6181"/>
                    <a:pt x="16188" y="5128"/>
                    <a:pt x="16768" y="4028"/>
                  </a:cubicBezTo>
                  <a:close/>
                  <a:moveTo>
                    <a:pt x="32234" y="2448"/>
                  </a:moveTo>
                  <a:cubicBezTo>
                    <a:pt x="31212" y="4241"/>
                    <a:pt x="29425" y="5480"/>
                    <a:pt x="28264" y="7189"/>
                  </a:cubicBezTo>
                  <a:cubicBezTo>
                    <a:pt x="28193" y="7141"/>
                    <a:pt x="28125" y="7090"/>
                    <a:pt x="28051" y="7044"/>
                  </a:cubicBezTo>
                  <a:lnTo>
                    <a:pt x="28051" y="7044"/>
                  </a:lnTo>
                  <a:cubicBezTo>
                    <a:pt x="28761" y="6311"/>
                    <a:pt x="29434" y="5552"/>
                    <a:pt x="30109" y="4787"/>
                  </a:cubicBezTo>
                  <a:cubicBezTo>
                    <a:pt x="30759" y="4048"/>
                    <a:pt x="31824" y="3167"/>
                    <a:pt x="32234" y="2448"/>
                  </a:cubicBezTo>
                  <a:close/>
                  <a:moveTo>
                    <a:pt x="16029" y="3482"/>
                  </a:moveTo>
                  <a:cubicBezTo>
                    <a:pt x="16168" y="3580"/>
                    <a:pt x="16300" y="3678"/>
                    <a:pt x="16436" y="3779"/>
                  </a:cubicBezTo>
                  <a:cubicBezTo>
                    <a:pt x="15243" y="4950"/>
                    <a:pt x="14058" y="6110"/>
                    <a:pt x="12978" y="7388"/>
                  </a:cubicBezTo>
                  <a:lnTo>
                    <a:pt x="12978" y="7388"/>
                  </a:lnTo>
                  <a:cubicBezTo>
                    <a:pt x="13837" y="6370"/>
                    <a:pt x="15192" y="4873"/>
                    <a:pt x="16029" y="3482"/>
                  </a:cubicBezTo>
                  <a:close/>
                  <a:moveTo>
                    <a:pt x="36504" y="2007"/>
                  </a:moveTo>
                  <a:cubicBezTo>
                    <a:pt x="36668" y="2010"/>
                    <a:pt x="36836" y="2010"/>
                    <a:pt x="37000" y="2015"/>
                  </a:cubicBezTo>
                  <a:cubicBezTo>
                    <a:pt x="35987" y="3098"/>
                    <a:pt x="34968" y="4178"/>
                    <a:pt x="33946" y="5255"/>
                  </a:cubicBezTo>
                  <a:cubicBezTo>
                    <a:pt x="33233" y="6005"/>
                    <a:pt x="32523" y="6762"/>
                    <a:pt x="31821" y="7521"/>
                  </a:cubicBezTo>
                  <a:cubicBezTo>
                    <a:pt x="33357" y="5682"/>
                    <a:pt x="35075" y="4002"/>
                    <a:pt x="36492" y="2056"/>
                  </a:cubicBezTo>
                  <a:cubicBezTo>
                    <a:pt x="36501" y="2039"/>
                    <a:pt x="36498" y="2021"/>
                    <a:pt x="36501" y="2007"/>
                  </a:cubicBezTo>
                  <a:close/>
                  <a:moveTo>
                    <a:pt x="30623" y="5399"/>
                  </a:moveTo>
                  <a:lnTo>
                    <a:pt x="30623" y="5399"/>
                  </a:lnTo>
                  <a:cubicBezTo>
                    <a:pt x="30196" y="5852"/>
                    <a:pt x="29797" y="6331"/>
                    <a:pt x="29425" y="6837"/>
                  </a:cubicBezTo>
                  <a:cubicBezTo>
                    <a:pt x="29200" y="7076"/>
                    <a:pt x="28969" y="7313"/>
                    <a:pt x="28749" y="7561"/>
                  </a:cubicBezTo>
                  <a:cubicBezTo>
                    <a:pt x="28669" y="7487"/>
                    <a:pt x="28576" y="7430"/>
                    <a:pt x="28493" y="7365"/>
                  </a:cubicBezTo>
                  <a:lnTo>
                    <a:pt x="28493" y="7365"/>
                  </a:lnTo>
                  <a:cubicBezTo>
                    <a:pt x="29177" y="6773"/>
                    <a:pt x="29913" y="6100"/>
                    <a:pt x="30623" y="5399"/>
                  </a:cubicBezTo>
                  <a:close/>
                  <a:moveTo>
                    <a:pt x="34792" y="5543"/>
                  </a:moveTo>
                  <a:cubicBezTo>
                    <a:pt x="34526" y="6049"/>
                    <a:pt x="34344" y="6554"/>
                    <a:pt x="34304" y="7024"/>
                  </a:cubicBezTo>
                  <a:cubicBezTo>
                    <a:pt x="34191" y="7117"/>
                    <a:pt x="34067" y="7198"/>
                    <a:pt x="33937" y="7264"/>
                  </a:cubicBezTo>
                  <a:cubicBezTo>
                    <a:pt x="33853" y="7299"/>
                    <a:pt x="33853" y="7374"/>
                    <a:pt x="33894" y="7428"/>
                  </a:cubicBezTo>
                  <a:lnTo>
                    <a:pt x="33894" y="7428"/>
                  </a:lnTo>
                  <a:cubicBezTo>
                    <a:pt x="33869" y="7427"/>
                    <a:pt x="33843" y="7427"/>
                    <a:pt x="33818" y="7427"/>
                  </a:cubicBezTo>
                  <a:cubicBezTo>
                    <a:pt x="33522" y="7427"/>
                    <a:pt x="33230" y="7502"/>
                    <a:pt x="32973" y="7645"/>
                  </a:cubicBezTo>
                  <a:cubicBezTo>
                    <a:pt x="33585" y="6938"/>
                    <a:pt x="34194" y="6245"/>
                    <a:pt x="34792" y="5543"/>
                  </a:cubicBezTo>
                  <a:close/>
                  <a:moveTo>
                    <a:pt x="40886" y="2316"/>
                  </a:moveTo>
                  <a:cubicBezTo>
                    <a:pt x="40981" y="2327"/>
                    <a:pt x="41080" y="2339"/>
                    <a:pt x="41178" y="2353"/>
                  </a:cubicBezTo>
                  <a:lnTo>
                    <a:pt x="41181" y="2353"/>
                  </a:lnTo>
                  <a:cubicBezTo>
                    <a:pt x="39431" y="4134"/>
                    <a:pt x="37713" y="5945"/>
                    <a:pt x="36027" y="7781"/>
                  </a:cubicBezTo>
                  <a:cubicBezTo>
                    <a:pt x="36934" y="6791"/>
                    <a:pt x="38559" y="4824"/>
                    <a:pt x="40032" y="3222"/>
                  </a:cubicBezTo>
                  <a:cubicBezTo>
                    <a:pt x="40268" y="3107"/>
                    <a:pt x="40392" y="2974"/>
                    <a:pt x="40401" y="2821"/>
                  </a:cubicBezTo>
                  <a:cubicBezTo>
                    <a:pt x="40566" y="2645"/>
                    <a:pt x="40727" y="2477"/>
                    <a:pt x="40886" y="2316"/>
                  </a:cubicBezTo>
                  <a:close/>
                  <a:moveTo>
                    <a:pt x="38770" y="2801"/>
                  </a:moveTo>
                  <a:cubicBezTo>
                    <a:pt x="37376" y="4374"/>
                    <a:pt x="36310" y="6236"/>
                    <a:pt x="35060" y="7922"/>
                  </a:cubicBezTo>
                  <a:cubicBezTo>
                    <a:pt x="34965" y="7824"/>
                    <a:pt x="34855" y="7737"/>
                    <a:pt x="34734" y="7671"/>
                  </a:cubicBezTo>
                  <a:cubicBezTo>
                    <a:pt x="34541" y="7564"/>
                    <a:pt x="34330" y="7492"/>
                    <a:pt x="34110" y="7457"/>
                  </a:cubicBezTo>
                  <a:cubicBezTo>
                    <a:pt x="34174" y="7426"/>
                    <a:pt x="34234" y="7388"/>
                    <a:pt x="34295" y="7348"/>
                  </a:cubicBezTo>
                  <a:lnTo>
                    <a:pt x="34298" y="7351"/>
                  </a:lnTo>
                  <a:lnTo>
                    <a:pt x="34298" y="7371"/>
                  </a:lnTo>
                  <a:cubicBezTo>
                    <a:pt x="34304" y="7454"/>
                    <a:pt x="34363" y="7502"/>
                    <a:pt x="34429" y="7502"/>
                  </a:cubicBezTo>
                  <a:cubicBezTo>
                    <a:pt x="34462" y="7502"/>
                    <a:pt x="34496" y="7491"/>
                    <a:pt x="34526" y="7466"/>
                  </a:cubicBezTo>
                  <a:cubicBezTo>
                    <a:pt x="36192" y="6155"/>
                    <a:pt x="37615" y="4103"/>
                    <a:pt x="38770" y="2801"/>
                  </a:cubicBezTo>
                  <a:close/>
                  <a:moveTo>
                    <a:pt x="41735" y="2443"/>
                  </a:moveTo>
                  <a:lnTo>
                    <a:pt x="41735" y="2446"/>
                  </a:lnTo>
                  <a:cubicBezTo>
                    <a:pt x="41911" y="2474"/>
                    <a:pt x="42087" y="2498"/>
                    <a:pt x="42260" y="2529"/>
                  </a:cubicBezTo>
                  <a:cubicBezTo>
                    <a:pt x="42304" y="2538"/>
                    <a:pt x="42347" y="2552"/>
                    <a:pt x="42390" y="2561"/>
                  </a:cubicBezTo>
                  <a:cubicBezTo>
                    <a:pt x="42249" y="2717"/>
                    <a:pt x="42116" y="2876"/>
                    <a:pt x="41977" y="3032"/>
                  </a:cubicBezTo>
                  <a:cubicBezTo>
                    <a:pt x="41957" y="3016"/>
                    <a:pt x="41935" y="3008"/>
                    <a:pt x="41912" y="3008"/>
                  </a:cubicBezTo>
                  <a:cubicBezTo>
                    <a:pt x="41800" y="3008"/>
                    <a:pt x="41658" y="3203"/>
                    <a:pt x="41490" y="3592"/>
                  </a:cubicBezTo>
                  <a:cubicBezTo>
                    <a:pt x="41149" y="3984"/>
                    <a:pt x="40814" y="4380"/>
                    <a:pt x="40479" y="4778"/>
                  </a:cubicBezTo>
                  <a:cubicBezTo>
                    <a:pt x="40433" y="4827"/>
                    <a:pt x="40390" y="4882"/>
                    <a:pt x="40343" y="4931"/>
                  </a:cubicBezTo>
                  <a:cubicBezTo>
                    <a:pt x="39593" y="5774"/>
                    <a:pt x="38805" y="6583"/>
                    <a:pt x="38008" y="7379"/>
                  </a:cubicBezTo>
                  <a:cubicBezTo>
                    <a:pt x="37754" y="7628"/>
                    <a:pt x="37494" y="7867"/>
                    <a:pt x="37237" y="8110"/>
                  </a:cubicBezTo>
                  <a:cubicBezTo>
                    <a:pt x="37442" y="7818"/>
                    <a:pt x="37638" y="7521"/>
                    <a:pt x="37837" y="7244"/>
                  </a:cubicBezTo>
                  <a:cubicBezTo>
                    <a:pt x="39059" y="5526"/>
                    <a:pt x="40690" y="4264"/>
                    <a:pt x="41735" y="2443"/>
                  </a:cubicBezTo>
                  <a:close/>
                  <a:moveTo>
                    <a:pt x="15183" y="4334"/>
                  </a:moveTo>
                  <a:cubicBezTo>
                    <a:pt x="14124" y="5393"/>
                    <a:pt x="13214" y="6869"/>
                    <a:pt x="12380" y="8171"/>
                  </a:cubicBezTo>
                  <a:cubicBezTo>
                    <a:pt x="12210" y="7986"/>
                    <a:pt x="12072" y="7773"/>
                    <a:pt x="11977" y="7540"/>
                  </a:cubicBezTo>
                  <a:lnTo>
                    <a:pt x="11977" y="7540"/>
                  </a:lnTo>
                  <a:lnTo>
                    <a:pt x="15183" y="4334"/>
                  </a:lnTo>
                  <a:close/>
                  <a:moveTo>
                    <a:pt x="8670" y="6551"/>
                  </a:moveTo>
                  <a:lnTo>
                    <a:pt x="8670" y="6551"/>
                  </a:lnTo>
                  <a:cubicBezTo>
                    <a:pt x="8327" y="7114"/>
                    <a:pt x="8003" y="7694"/>
                    <a:pt x="7688" y="8283"/>
                  </a:cubicBezTo>
                  <a:cubicBezTo>
                    <a:pt x="7611" y="8015"/>
                    <a:pt x="7536" y="7739"/>
                    <a:pt x="7473" y="7451"/>
                  </a:cubicBezTo>
                  <a:lnTo>
                    <a:pt x="7473" y="7451"/>
                  </a:lnTo>
                  <a:cubicBezTo>
                    <a:pt x="7862" y="7163"/>
                    <a:pt x="8266" y="6863"/>
                    <a:pt x="8670" y="6551"/>
                  </a:cubicBezTo>
                  <a:close/>
                  <a:moveTo>
                    <a:pt x="13783" y="1937"/>
                  </a:moveTo>
                  <a:cubicBezTo>
                    <a:pt x="13953" y="2041"/>
                    <a:pt x="14121" y="2154"/>
                    <a:pt x="14291" y="2264"/>
                  </a:cubicBezTo>
                  <a:lnTo>
                    <a:pt x="14288" y="2264"/>
                  </a:lnTo>
                  <a:cubicBezTo>
                    <a:pt x="12576" y="2775"/>
                    <a:pt x="11470" y="4608"/>
                    <a:pt x="10474" y="6398"/>
                  </a:cubicBezTo>
                  <a:cubicBezTo>
                    <a:pt x="10114" y="6747"/>
                    <a:pt x="9747" y="7091"/>
                    <a:pt x="9392" y="7446"/>
                  </a:cubicBezTo>
                  <a:cubicBezTo>
                    <a:pt x="8758" y="8088"/>
                    <a:pt x="8512" y="8327"/>
                    <a:pt x="8492" y="8327"/>
                  </a:cubicBezTo>
                  <a:cubicBezTo>
                    <a:pt x="8446" y="8327"/>
                    <a:pt x="9639" y="7017"/>
                    <a:pt x="9989" y="6508"/>
                  </a:cubicBezTo>
                  <a:cubicBezTo>
                    <a:pt x="11115" y="4868"/>
                    <a:pt x="12412" y="3372"/>
                    <a:pt x="13783" y="1937"/>
                  </a:cubicBezTo>
                  <a:close/>
                  <a:moveTo>
                    <a:pt x="37142" y="6005"/>
                  </a:moveTo>
                  <a:cubicBezTo>
                    <a:pt x="36522" y="6790"/>
                    <a:pt x="35930" y="7594"/>
                    <a:pt x="35408" y="8451"/>
                  </a:cubicBezTo>
                  <a:lnTo>
                    <a:pt x="35408" y="8451"/>
                  </a:lnTo>
                  <a:cubicBezTo>
                    <a:pt x="35359" y="8345"/>
                    <a:pt x="35302" y="8245"/>
                    <a:pt x="35236" y="8147"/>
                  </a:cubicBezTo>
                  <a:cubicBezTo>
                    <a:pt x="35848" y="7411"/>
                    <a:pt x="36486" y="6704"/>
                    <a:pt x="37142" y="6005"/>
                  </a:cubicBezTo>
                  <a:close/>
                  <a:moveTo>
                    <a:pt x="33520" y="3197"/>
                  </a:moveTo>
                  <a:cubicBezTo>
                    <a:pt x="32024" y="4645"/>
                    <a:pt x="30610" y="6331"/>
                    <a:pt x="29257" y="7914"/>
                  </a:cubicBezTo>
                  <a:cubicBezTo>
                    <a:pt x="29164" y="8025"/>
                    <a:pt x="29255" y="8168"/>
                    <a:pt x="29368" y="8168"/>
                  </a:cubicBezTo>
                  <a:cubicBezTo>
                    <a:pt x="29402" y="8168"/>
                    <a:pt x="29438" y="8155"/>
                    <a:pt x="29471" y="8124"/>
                  </a:cubicBezTo>
                  <a:cubicBezTo>
                    <a:pt x="31157" y="6560"/>
                    <a:pt x="32765" y="4940"/>
                    <a:pt x="34338" y="3263"/>
                  </a:cubicBezTo>
                  <a:lnTo>
                    <a:pt x="34338" y="3263"/>
                  </a:lnTo>
                  <a:cubicBezTo>
                    <a:pt x="32676" y="5038"/>
                    <a:pt x="31039" y="6796"/>
                    <a:pt x="29529" y="8710"/>
                  </a:cubicBezTo>
                  <a:cubicBezTo>
                    <a:pt x="29471" y="8537"/>
                    <a:pt x="29393" y="8367"/>
                    <a:pt x="29298" y="8208"/>
                  </a:cubicBezTo>
                  <a:cubicBezTo>
                    <a:pt x="29200" y="8052"/>
                    <a:pt x="29084" y="7902"/>
                    <a:pt x="28960" y="7766"/>
                  </a:cubicBezTo>
                  <a:cubicBezTo>
                    <a:pt x="30391" y="6146"/>
                    <a:pt x="31965" y="4700"/>
                    <a:pt x="33520" y="3197"/>
                  </a:cubicBezTo>
                  <a:close/>
                  <a:moveTo>
                    <a:pt x="17568" y="4619"/>
                  </a:moveTo>
                  <a:cubicBezTo>
                    <a:pt x="18099" y="5012"/>
                    <a:pt x="18632" y="5396"/>
                    <a:pt x="19183" y="5756"/>
                  </a:cubicBezTo>
                  <a:lnTo>
                    <a:pt x="19183" y="5756"/>
                  </a:lnTo>
                  <a:cubicBezTo>
                    <a:pt x="19120" y="5868"/>
                    <a:pt x="19063" y="5977"/>
                    <a:pt x="19008" y="6077"/>
                  </a:cubicBezTo>
                  <a:cubicBezTo>
                    <a:pt x="18981" y="6125"/>
                    <a:pt x="19021" y="6169"/>
                    <a:pt x="19062" y="6169"/>
                  </a:cubicBezTo>
                  <a:cubicBezTo>
                    <a:pt x="19081" y="6169"/>
                    <a:pt x="19100" y="6160"/>
                    <a:pt x="19112" y="6138"/>
                  </a:cubicBezTo>
                  <a:cubicBezTo>
                    <a:pt x="19182" y="6043"/>
                    <a:pt x="19248" y="5942"/>
                    <a:pt x="19317" y="5844"/>
                  </a:cubicBezTo>
                  <a:lnTo>
                    <a:pt x="19390" y="5890"/>
                  </a:lnTo>
                  <a:cubicBezTo>
                    <a:pt x="18596" y="6906"/>
                    <a:pt x="17810" y="7931"/>
                    <a:pt x="16999" y="8936"/>
                  </a:cubicBezTo>
                  <a:cubicBezTo>
                    <a:pt x="17628" y="7986"/>
                    <a:pt x="18243" y="7024"/>
                    <a:pt x="18844" y="6057"/>
                  </a:cubicBezTo>
                  <a:cubicBezTo>
                    <a:pt x="18914" y="5946"/>
                    <a:pt x="18809" y="5791"/>
                    <a:pt x="18692" y="5791"/>
                  </a:cubicBezTo>
                  <a:cubicBezTo>
                    <a:pt x="18664" y="5791"/>
                    <a:pt x="18635" y="5800"/>
                    <a:pt x="18607" y="5820"/>
                  </a:cubicBezTo>
                  <a:cubicBezTo>
                    <a:pt x="18376" y="5991"/>
                    <a:pt x="18145" y="6167"/>
                    <a:pt x="17914" y="6343"/>
                  </a:cubicBezTo>
                  <a:cubicBezTo>
                    <a:pt x="18047" y="6103"/>
                    <a:pt x="18177" y="5864"/>
                    <a:pt x="18304" y="5627"/>
                  </a:cubicBezTo>
                  <a:cubicBezTo>
                    <a:pt x="18367" y="5510"/>
                    <a:pt x="18272" y="5360"/>
                    <a:pt x="18153" y="5360"/>
                  </a:cubicBezTo>
                  <a:cubicBezTo>
                    <a:pt x="18125" y="5360"/>
                    <a:pt x="18096" y="5368"/>
                    <a:pt x="18067" y="5387"/>
                  </a:cubicBezTo>
                  <a:cubicBezTo>
                    <a:pt x="17383" y="5849"/>
                    <a:pt x="16768" y="6372"/>
                    <a:pt x="16185" y="6929"/>
                  </a:cubicBezTo>
                  <a:cubicBezTo>
                    <a:pt x="16733" y="6216"/>
                    <a:pt x="17198" y="5439"/>
                    <a:pt x="17568" y="4619"/>
                  </a:cubicBezTo>
                  <a:close/>
                  <a:moveTo>
                    <a:pt x="12822" y="2503"/>
                  </a:moveTo>
                  <a:lnTo>
                    <a:pt x="12822" y="2503"/>
                  </a:lnTo>
                  <a:cubicBezTo>
                    <a:pt x="10939" y="4464"/>
                    <a:pt x="9366" y="6750"/>
                    <a:pt x="7948" y="9063"/>
                  </a:cubicBezTo>
                  <a:cubicBezTo>
                    <a:pt x="7899" y="8930"/>
                    <a:pt x="7850" y="8791"/>
                    <a:pt x="7801" y="8647"/>
                  </a:cubicBezTo>
                  <a:cubicBezTo>
                    <a:pt x="7810" y="8641"/>
                    <a:pt x="7821" y="8641"/>
                    <a:pt x="7827" y="8632"/>
                  </a:cubicBezTo>
                  <a:cubicBezTo>
                    <a:pt x="8771" y="7264"/>
                    <a:pt x="10099" y="5595"/>
                    <a:pt x="11280" y="4221"/>
                  </a:cubicBezTo>
                  <a:cubicBezTo>
                    <a:pt x="11407" y="4083"/>
                    <a:pt x="11525" y="3941"/>
                    <a:pt x="11644" y="3797"/>
                  </a:cubicBezTo>
                  <a:cubicBezTo>
                    <a:pt x="12077" y="3303"/>
                    <a:pt x="12478" y="2858"/>
                    <a:pt x="12822" y="2503"/>
                  </a:cubicBezTo>
                  <a:close/>
                  <a:moveTo>
                    <a:pt x="14770" y="2578"/>
                  </a:moveTo>
                  <a:cubicBezTo>
                    <a:pt x="14828" y="2619"/>
                    <a:pt x="14886" y="2659"/>
                    <a:pt x="14944" y="2700"/>
                  </a:cubicBezTo>
                  <a:cubicBezTo>
                    <a:pt x="12966" y="4784"/>
                    <a:pt x="11069" y="6995"/>
                    <a:pt x="9250" y="9115"/>
                  </a:cubicBezTo>
                  <a:cubicBezTo>
                    <a:pt x="10015" y="8220"/>
                    <a:pt x="10607" y="7183"/>
                    <a:pt x="11205" y="6150"/>
                  </a:cubicBezTo>
                  <a:cubicBezTo>
                    <a:pt x="12406" y="4975"/>
                    <a:pt x="13627" y="3817"/>
                    <a:pt x="14770" y="2578"/>
                  </a:cubicBezTo>
                  <a:close/>
                  <a:moveTo>
                    <a:pt x="14415" y="3822"/>
                  </a:moveTo>
                  <a:cubicBezTo>
                    <a:pt x="14558" y="3822"/>
                    <a:pt x="12588" y="6205"/>
                    <a:pt x="11840" y="7151"/>
                  </a:cubicBezTo>
                  <a:cubicBezTo>
                    <a:pt x="11820" y="7082"/>
                    <a:pt x="11800" y="7019"/>
                    <a:pt x="11776" y="6941"/>
                  </a:cubicBezTo>
                  <a:cubicBezTo>
                    <a:pt x="11753" y="6856"/>
                    <a:pt x="11691" y="6819"/>
                    <a:pt x="11625" y="6819"/>
                  </a:cubicBezTo>
                  <a:cubicBezTo>
                    <a:pt x="11554" y="6819"/>
                    <a:pt x="11479" y="6864"/>
                    <a:pt x="11447" y="6941"/>
                  </a:cubicBezTo>
                  <a:cubicBezTo>
                    <a:pt x="10925" y="8240"/>
                    <a:pt x="10229" y="9167"/>
                    <a:pt x="9008" y="9412"/>
                  </a:cubicBezTo>
                  <a:lnTo>
                    <a:pt x="13411" y="4793"/>
                  </a:lnTo>
                  <a:cubicBezTo>
                    <a:pt x="14075" y="4096"/>
                    <a:pt x="14367" y="3822"/>
                    <a:pt x="14415" y="3822"/>
                  </a:cubicBezTo>
                  <a:close/>
                  <a:moveTo>
                    <a:pt x="41400" y="2460"/>
                  </a:moveTo>
                  <a:cubicBezTo>
                    <a:pt x="40759" y="3768"/>
                    <a:pt x="39544" y="4822"/>
                    <a:pt x="38556" y="5872"/>
                  </a:cubicBezTo>
                  <a:lnTo>
                    <a:pt x="38559" y="5872"/>
                  </a:lnTo>
                  <a:cubicBezTo>
                    <a:pt x="37710" y="6782"/>
                    <a:pt x="37055" y="7839"/>
                    <a:pt x="36273" y="8797"/>
                  </a:cubicBezTo>
                  <a:cubicBezTo>
                    <a:pt x="36253" y="8814"/>
                    <a:pt x="36238" y="8832"/>
                    <a:pt x="36224" y="8855"/>
                  </a:cubicBezTo>
                  <a:cubicBezTo>
                    <a:pt x="36062" y="9048"/>
                    <a:pt x="35900" y="9239"/>
                    <a:pt x="35727" y="9421"/>
                  </a:cubicBezTo>
                  <a:cubicBezTo>
                    <a:pt x="35661" y="9178"/>
                    <a:pt x="35594" y="8933"/>
                    <a:pt x="35511" y="8696"/>
                  </a:cubicBezTo>
                  <a:lnTo>
                    <a:pt x="35511" y="8696"/>
                  </a:lnTo>
                  <a:cubicBezTo>
                    <a:pt x="35513" y="8696"/>
                    <a:pt x="35516" y="8696"/>
                    <a:pt x="35518" y="8696"/>
                  </a:cubicBezTo>
                  <a:cubicBezTo>
                    <a:pt x="35551" y="8696"/>
                    <a:pt x="35584" y="8680"/>
                    <a:pt x="35606" y="8656"/>
                  </a:cubicBezTo>
                  <a:cubicBezTo>
                    <a:pt x="36639" y="7515"/>
                    <a:pt x="37687" y="6392"/>
                    <a:pt x="38750" y="5281"/>
                  </a:cubicBezTo>
                  <a:cubicBezTo>
                    <a:pt x="39544" y="4446"/>
                    <a:pt x="40898" y="3482"/>
                    <a:pt x="41400" y="2460"/>
                  </a:cubicBezTo>
                  <a:close/>
                  <a:moveTo>
                    <a:pt x="9874" y="7483"/>
                  </a:moveTo>
                  <a:lnTo>
                    <a:pt x="9874" y="7483"/>
                  </a:lnTo>
                  <a:cubicBezTo>
                    <a:pt x="9478" y="8176"/>
                    <a:pt x="9089" y="8814"/>
                    <a:pt x="8664" y="9305"/>
                  </a:cubicBezTo>
                  <a:lnTo>
                    <a:pt x="8664" y="9308"/>
                  </a:lnTo>
                  <a:cubicBezTo>
                    <a:pt x="8627" y="9351"/>
                    <a:pt x="8618" y="9415"/>
                    <a:pt x="8641" y="9467"/>
                  </a:cubicBezTo>
                  <a:cubicBezTo>
                    <a:pt x="8520" y="9479"/>
                    <a:pt x="8398" y="9484"/>
                    <a:pt x="8276" y="9484"/>
                  </a:cubicBezTo>
                  <a:cubicBezTo>
                    <a:pt x="8222" y="9484"/>
                    <a:pt x="8169" y="9483"/>
                    <a:pt x="8116" y="9481"/>
                  </a:cubicBezTo>
                  <a:cubicBezTo>
                    <a:pt x="8113" y="9473"/>
                    <a:pt x="8107" y="9461"/>
                    <a:pt x="8104" y="9452"/>
                  </a:cubicBezTo>
                  <a:cubicBezTo>
                    <a:pt x="8664" y="8765"/>
                    <a:pt x="9259" y="8116"/>
                    <a:pt x="9874" y="7483"/>
                  </a:cubicBezTo>
                  <a:close/>
                  <a:moveTo>
                    <a:pt x="42719" y="2639"/>
                  </a:moveTo>
                  <a:cubicBezTo>
                    <a:pt x="42861" y="2674"/>
                    <a:pt x="43005" y="2714"/>
                    <a:pt x="43147" y="2760"/>
                  </a:cubicBezTo>
                  <a:lnTo>
                    <a:pt x="43150" y="2760"/>
                  </a:lnTo>
                  <a:cubicBezTo>
                    <a:pt x="42976" y="2962"/>
                    <a:pt x="42803" y="3162"/>
                    <a:pt x="42630" y="3364"/>
                  </a:cubicBezTo>
                  <a:cubicBezTo>
                    <a:pt x="42609" y="3348"/>
                    <a:pt x="42587" y="3341"/>
                    <a:pt x="42564" y="3341"/>
                  </a:cubicBezTo>
                  <a:cubicBezTo>
                    <a:pt x="42448" y="3341"/>
                    <a:pt x="42309" y="3533"/>
                    <a:pt x="42148" y="3921"/>
                  </a:cubicBezTo>
                  <a:cubicBezTo>
                    <a:pt x="41695" y="4446"/>
                    <a:pt x="41247" y="4975"/>
                    <a:pt x="40805" y="5509"/>
                  </a:cubicBezTo>
                  <a:cubicBezTo>
                    <a:pt x="39601" y="6848"/>
                    <a:pt x="37918" y="8407"/>
                    <a:pt x="37107" y="9542"/>
                  </a:cubicBezTo>
                  <a:cubicBezTo>
                    <a:pt x="38279" y="7899"/>
                    <a:pt x="39549" y="6334"/>
                    <a:pt x="40854" y="4796"/>
                  </a:cubicBezTo>
                  <a:cubicBezTo>
                    <a:pt x="41487" y="4088"/>
                    <a:pt x="42110" y="3369"/>
                    <a:pt x="42719" y="2639"/>
                  </a:cubicBezTo>
                  <a:close/>
                  <a:moveTo>
                    <a:pt x="35258" y="3129"/>
                  </a:moveTo>
                  <a:cubicBezTo>
                    <a:pt x="35294" y="3129"/>
                    <a:pt x="35137" y="3342"/>
                    <a:pt x="34668" y="3898"/>
                  </a:cubicBezTo>
                  <a:cubicBezTo>
                    <a:pt x="32970" y="5904"/>
                    <a:pt x="31148" y="7749"/>
                    <a:pt x="29635" y="9900"/>
                  </a:cubicBezTo>
                  <a:cubicBezTo>
                    <a:pt x="29682" y="9608"/>
                    <a:pt x="29676" y="9308"/>
                    <a:pt x="29618" y="9016"/>
                  </a:cubicBezTo>
                  <a:lnTo>
                    <a:pt x="29621" y="9016"/>
                  </a:lnTo>
                  <a:cubicBezTo>
                    <a:pt x="29647" y="9014"/>
                    <a:pt x="29667" y="9002"/>
                    <a:pt x="29685" y="8985"/>
                  </a:cubicBezTo>
                  <a:cubicBezTo>
                    <a:pt x="30727" y="7735"/>
                    <a:pt x="31809" y="6568"/>
                    <a:pt x="32958" y="5413"/>
                  </a:cubicBezTo>
                  <a:cubicBezTo>
                    <a:pt x="32998" y="5374"/>
                    <a:pt x="35142" y="3129"/>
                    <a:pt x="35258" y="3129"/>
                  </a:cubicBezTo>
                  <a:close/>
                  <a:moveTo>
                    <a:pt x="43401" y="2850"/>
                  </a:moveTo>
                  <a:lnTo>
                    <a:pt x="43401" y="2850"/>
                  </a:lnTo>
                  <a:cubicBezTo>
                    <a:pt x="43626" y="2933"/>
                    <a:pt x="43845" y="3026"/>
                    <a:pt x="44059" y="3133"/>
                  </a:cubicBezTo>
                  <a:cubicBezTo>
                    <a:pt x="42448" y="4712"/>
                    <a:pt x="40944" y="6389"/>
                    <a:pt x="39414" y="8046"/>
                  </a:cubicBezTo>
                  <a:cubicBezTo>
                    <a:pt x="38888" y="8615"/>
                    <a:pt x="38034" y="9499"/>
                    <a:pt x="37736" y="9949"/>
                  </a:cubicBezTo>
                  <a:cubicBezTo>
                    <a:pt x="38553" y="8710"/>
                    <a:pt x="39492" y="7550"/>
                    <a:pt x="40427" y="6398"/>
                  </a:cubicBezTo>
                  <a:cubicBezTo>
                    <a:pt x="40733" y="6020"/>
                    <a:pt x="41056" y="5656"/>
                    <a:pt x="41374" y="5286"/>
                  </a:cubicBezTo>
                  <a:cubicBezTo>
                    <a:pt x="42047" y="4516"/>
                    <a:pt x="42714" y="3736"/>
                    <a:pt x="43372" y="2951"/>
                  </a:cubicBezTo>
                  <a:cubicBezTo>
                    <a:pt x="43392" y="2922"/>
                    <a:pt x="43404" y="2884"/>
                    <a:pt x="43401" y="2850"/>
                  </a:cubicBezTo>
                  <a:close/>
                  <a:moveTo>
                    <a:pt x="16054" y="4697"/>
                  </a:moveTo>
                  <a:lnTo>
                    <a:pt x="16054" y="4697"/>
                  </a:lnTo>
                  <a:cubicBezTo>
                    <a:pt x="15049" y="6645"/>
                    <a:pt x="13447" y="8318"/>
                    <a:pt x="12062" y="10030"/>
                  </a:cubicBezTo>
                  <a:cubicBezTo>
                    <a:pt x="12189" y="9646"/>
                    <a:pt x="12432" y="9253"/>
                    <a:pt x="12827" y="8858"/>
                  </a:cubicBezTo>
                  <a:cubicBezTo>
                    <a:pt x="12891" y="8791"/>
                    <a:pt x="12891" y="8684"/>
                    <a:pt x="12827" y="8621"/>
                  </a:cubicBezTo>
                  <a:cubicBezTo>
                    <a:pt x="12761" y="8554"/>
                    <a:pt x="12700" y="8497"/>
                    <a:pt x="12643" y="8442"/>
                  </a:cubicBezTo>
                  <a:cubicBezTo>
                    <a:pt x="13537" y="7317"/>
                    <a:pt x="15635" y="5506"/>
                    <a:pt x="16054" y="4697"/>
                  </a:cubicBezTo>
                  <a:close/>
                  <a:moveTo>
                    <a:pt x="44348" y="3274"/>
                  </a:moveTo>
                  <a:cubicBezTo>
                    <a:pt x="44530" y="3378"/>
                    <a:pt x="44703" y="3491"/>
                    <a:pt x="44873" y="3609"/>
                  </a:cubicBezTo>
                  <a:cubicBezTo>
                    <a:pt x="43155" y="5789"/>
                    <a:pt x="41403" y="7931"/>
                    <a:pt x="39336" y="9787"/>
                  </a:cubicBezTo>
                  <a:cubicBezTo>
                    <a:pt x="38774" y="10292"/>
                    <a:pt x="38498" y="10495"/>
                    <a:pt x="38418" y="10495"/>
                  </a:cubicBezTo>
                  <a:cubicBezTo>
                    <a:pt x="38123" y="10495"/>
                    <a:pt x="40460" y="7764"/>
                    <a:pt x="40950" y="7183"/>
                  </a:cubicBezTo>
                  <a:cubicBezTo>
                    <a:pt x="42064" y="5867"/>
                    <a:pt x="43233" y="4596"/>
                    <a:pt x="44348" y="3280"/>
                  </a:cubicBezTo>
                  <a:cubicBezTo>
                    <a:pt x="44348" y="3277"/>
                    <a:pt x="44345" y="3274"/>
                    <a:pt x="44348" y="3274"/>
                  </a:cubicBezTo>
                  <a:close/>
                  <a:moveTo>
                    <a:pt x="21820" y="3566"/>
                  </a:moveTo>
                  <a:cubicBezTo>
                    <a:pt x="22106" y="3953"/>
                    <a:pt x="22360" y="4671"/>
                    <a:pt x="22548" y="5318"/>
                  </a:cubicBezTo>
                  <a:cubicBezTo>
                    <a:pt x="20974" y="7004"/>
                    <a:pt x="19678" y="8898"/>
                    <a:pt x="18304" y="10731"/>
                  </a:cubicBezTo>
                  <a:cubicBezTo>
                    <a:pt x="19684" y="8860"/>
                    <a:pt x="20946" y="6903"/>
                    <a:pt x="22077" y="4871"/>
                  </a:cubicBezTo>
                  <a:cubicBezTo>
                    <a:pt x="22148" y="4746"/>
                    <a:pt x="22034" y="4602"/>
                    <a:pt x="21917" y="4602"/>
                  </a:cubicBezTo>
                  <a:cubicBezTo>
                    <a:pt x="21877" y="4602"/>
                    <a:pt x="21836" y="4619"/>
                    <a:pt x="21803" y="4660"/>
                  </a:cubicBezTo>
                  <a:cubicBezTo>
                    <a:pt x="21379" y="5162"/>
                    <a:pt x="20946" y="5659"/>
                    <a:pt x="20510" y="6155"/>
                  </a:cubicBezTo>
                  <a:cubicBezTo>
                    <a:pt x="20980" y="5298"/>
                    <a:pt x="21413" y="4429"/>
                    <a:pt x="21820" y="3566"/>
                  </a:cubicBezTo>
                  <a:close/>
                  <a:moveTo>
                    <a:pt x="47959" y="7047"/>
                  </a:moveTo>
                  <a:cubicBezTo>
                    <a:pt x="48159" y="7189"/>
                    <a:pt x="48352" y="7339"/>
                    <a:pt x="48542" y="7501"/>
                  </a:cubicBezTo>
                  <a:cubicBezTo>
                    <a:pt x="47209" y="8613"/>
                    <a:pt x="46033" y="9842"/>
                    <a:pt x="44843" y="11103"/>
                  </a:cubicBezTo>
                  <a:lnTo>
                    <a:pt x="44843" y="11103"/>
                  </a:lnTo>
                  <a:cubicBezTo>
                    <a:pt x="46022" y="9852"/>
                    <a:pt x="47013" y="8481"/>
                    <a:pt x="47959" y="7047"/>
                  </a:cubicBezTo>
                  <a:close/>
                  <a:moveTo>
                    <a:pt x="41022" y="6678"/>
                  </a:moveTo>
                  <a:lnTo>
                    <a:pt x="41022" y="6678"/>
                  </a:lnTo>
                  <a:cubicBezTo>
                    <a:pt x="39818" y="8078"/>
                    <a:pt x="38649" y="9504"/>
                    <a:pt x="37644" y="11072"/>
                  </a:cubicBezTo>
                  <a:cubicBezTo>
                    <a:pt x="37633" y="11089"/>
                    <a:pt x="37630" y="11112"/>
                    <a:pt x="37630" y="11133"/>
                  </a:cubicBezTo>
                  <a:cubicBezTo>
                    <a:pt x="37194" y="10945"/>
                    <a:pt x="36709" y="10801"/>
                    <a:pt x="36460" y="10656"/>
                  </a:cubicBezTo>
                  <a:cubicBezTo>
                    <a:pt x="36117" y="10457"/>
                    <a:pt x="35946" y="10116"/>
                    <a:pt x="35822" y="9735"/>
                  </a:cubicBezTo>
                  <a:cubicBezTo>
                    <a:pt x="36723" y="8979"/>
                    <a:pt x="37578" y="8173"/>
                    <a:pt x="38412" y="7353"/>
                  </a:cubicBezTo>
                  <a:lnTo>
                    <a:pt x="38412" y="7353"/>
                  </a:lnTo>
                  <a:cubicBezTo>
                    <a:pt x="37713" y="8260"/>
                    <a:pt x="37023" y="9172"/>
                    <a:pt x="36354" y="10105"/>
                  </a:cubicBezTo>
                  <a:cubicBezTo>
                    <a:pt x="36279" y="10205"/>
                    <a:pt x="36381" y="10311"/>
                    <a:pt x="36483" y="10311"/>
                  </a:cubicBezTo>
                  <a:cubicBezTo>
                    <a:pt x="36516" y="10311"/>
                    <a:pt x="36549" y="10300"/>
                    <a:pt x="36576" y="10275"/>
                  </a:cubicBezTo>
                  <a:lnTo>
                    <a:pt x="36579" y="10275"/>
                  </a:lnTo>
                  <a:cubicBezTo>
                    <a:pt x="37237" y="9666"/>
                    <a:pt x="37878" y="9037"/>
                    <a:pt x="38501" y="8396"/>
                  </a:cubicBezTo>
                  <a:lnTo>
                    <a:pt x="38501" y="8396"/>
                  </a:lnTo>
                  <a:cubicBezTo>
                    <a:pt x="37982" y="9094"/>
                    <a:pt x="37477" y="9805"/>
                    <a:pt x="36994" y="10532"/>
                  </a:cubicBezTo>
                  <a:cubicBezTo>
                    <a:pt x="36923" y="10640"/>
                    <a:pt x="37024" y="10752"/>
                    <a:pt x="37129" y="10752"/>
                  </a:cubicBezTo>
                  <a:cubicBezTo>
                    <a:pt x="37164" y="10752"/>
                    <a:pt x="37199" y="10740"/>
                    <a:pt x="37228" y="10711"/>
                  </a:cubicBezTo>
                  <a:cubicBezTo>
                    <a:pt x="38496" y="9475"/>
                    <a:pt x="39801" y="8058"/>
                    <a:pt x="41022" y="6678"/>
                  </a:cubicBezTo>
                  <a:close/>
                  <a:moveTo>
                    <a:pt x="45119" y="3800"/>
                  </a:moveTo>
                  <a:cubicBezTo>
                    <a:pt x="45315" y="3955"/>
                    <a:pt x="45502" y="4126"/>
                    <a:pt x="45679" y="4305"/>
                  </a:cubicBezTo>
                  <a:lnTo>
                    <a:pt x="45679" y="4308"/>
                  </a:lnTo>
                  <a:cubicBezTo>
                    <a:pt x="44437" y="5488"/>
                    <a:pt x="43279" y="6741"/>
                    <a:pt x="42136" y="8020"/>
                  </a:cubicBezTo>
                  <a:cubicBezTo>
                    <a:pt x="41209" y="9054"/>
                    <a:pt x="39878" y="10150"/>
                    <a:pt x="39186" y="11281"/>
                  </a:cubicBezTo>
                  <a:lnTo>
                    <a:pt x="39186" y="11281"/>
                  </a:lnTo>
                  <a:cubicBezTo>
                    <a:pt x="40843" y="8567"/>
                    <a:pt x="43348" y="6449"/>
                    <a:pt x="45119" y="3800"/>
                  </a:cubicBezTo>
                  <a:close/>
                  <a:moveTo>
                    <a:pt x="16676" y="7787"/>
                  </a:moveTo>
                  <a:lnTo>
                    <a:pt x="16676" y="7787"/>
                  </a:lnTo>
                  <a:cubicBezTo>
                    <a:pt x="16029" y="8863"/>
                    <a:pt x="15296" y="9877"/>
                    <a:pt x="14508" y="10858"/>
                  </a:cubicBezTo>
                  <a:cubicBezTo>
                    <a:pt x="14139" y="11316"/>
                    <a:pt x="13950" y="11493"/>
                    <a:pt x="13881" y="11493"/>
                  </a:cubicBezTo>
                  <a:cubicBezTo>
                    <a:pt x="13671" y="11493"/>
                    <a:pt x="14566" y="9861"/>
                    <a:pt x="14909" y="9464"/>
                  </a:cubicBezTo>
                  <a:cubicBezTo>
                    <a:pt x="15434" y="8852"/>
                    <a:pt x="16052" y="8312"/>
                    <a:pt x="16676" y="7787"/>
                  </a:cubicBezTo>
                  <a:close/>
                  <a:moveTo>
                    <a:pt x="16973" y="5182"/>
                  </a:moveTo>
                  <a:lnTo>
                    <a:pt x="16973" y="5182"/>
                  </a:lnTo>
                  <a:cubicBezTo>
                    <a:pt x="16578" y="6121"/>
                    <a:pt x="15986" y="6984"/>
                    <a:pt x="15322" y="7810"/>
                  </a:cubicBezTo>
                  <a:cubicBezTo>
                    <a:pt x="14799" y="8381"/>
                    <a:pt x="14297" y="8973"/>
                    <a:pt x="13803" y="9579"/>
                  </a:cubicBezTo>
                  <a:cubicBezTo>
                    <a:pt x="13237" y="10220"/>
                    <a:pt x="12683" y="10861"/>
                    <a:pt x="12192" y="11522"/>
                  </a:cubicBezTo>
                  <a:cubicBezTo>
                    <a:pt x="12042" y="11251"/>
                    <a:pt x="11961" y="10948"/>
                    <a:pt x="11961" y="10642"/>
                  </a:cubicBezTo>
                  <a:cubicBezTo>
                    <a:pt x="11981" y="10633"/>
                    <a:pt x="12005" y="10636"/>
                    <a:pt x="12028" y="10619"/>
                  </a:cubicBezTo>
                  <a:cubicBezTo>
                    <a:pt x="13520" y="9441"/>
                    <a:pt x="16300" y="6773"/>
                    <a:pt x="16973" y="5182"/>
                  </a:cubicBezTo>
                  <a:close/>
                  <a:moveTo>
                    <a:pt x="40297" y="9299"/>
                  </a:moveTo>
                  <a:cubicBezTo>
                    <a:pt x="39656" y="10105"/>
                    <a:pt x="39041" y="10930"/>
                    <a:pt x="38501" y="11820"/>
                  </a:cubicBezTo>
                  <a:lnTo>
                    <a:pt x="38501" y="11823"/>
                  </a:lnTo>
                  <a:cubicBezTo>
                    <a:pt x="38493" y="11837"/>
                    <a:pt x="38499" y="11851"/>
                    <a:pt x="38493" y="11866"/>
                  </a:cubicBezTo>
                  <a:cubicBezTo>
                    <a:pt x="38478" y="11828"/>
                    <a:pt x="38470" y="11782"/>
                    <a:pt x="38452" y="11745"/>
                  </a:cubicBezTo>
                  <a:cubicBezTo>
                    <a:pt x="38366" y="11545"/>
                    <a:pt x="38144" y="11387"/>
                    <a:pt x="37875" y="11248"/>
                  </a:cubicBezTo>
                  <a:cubicBezTo>
                    <a:pt x="38741" y="10668"/>
                    <a:pt x="39541" y="10007"/>
                    <a:pt x="40297" y="9299"/>
                  </a:cubicBezTo>
                  <a:close/>
                  <a:moveTo>
                    <a:pt x="46608" y="5636"/>
                  </a:moveTo>
                  <a:cubicBezTo>
                    <a:pt x="46656" y="5732"/>
                    <a:pt x="46718" y="5814"/>
                    <a:pt x="46761" y="5915"/>
                  </a:cubicBezTo>
                  <a:lnTo>
                    <a:pt x="46761" y="5915"/>
                  </a:lnTo>
                  <a:cubicBezTo>
                    <a:pt x="46723" y="5824"/>
                    <a:pt x="46710" y="5786"/>
                    <a:pt x="46715" y="5786"/>
                  </a:cubicBezTo>
                  <a:cubicBezTo>
                    <a:pt x="46740" y="5786"/>
                    <a:pt x="47114" y="6498"/>
                    <a:pt x="47252" y="6580"/>
                  </a:cubicBezTo>
                  <a:cubicBezTo>
                    <a:pt x="47396" y="6663"/>
                    <a:pt x="47538" y="6759"/>
                    <a:pt x="47679" y="6857"/>
                  </a:cubicBezTo>
                  <a:lnTo>
                    <a:pt x="43770" y="10763"/>
                  </a:lnTo>
                  <a:cubicBezTo>
                    <a:pt x="45015" y="9519"/>
                    <a:pt x="46039" y="8017"/>
                    <a:pt x="47053" y="6583"/>
                  </a:cubicBezTo>
                  <a:cubicBezTo>
                    <a:pt x="47127" y="6478"/>
                    <a:pt x="47025" y="6367"/>
                    <a:pt x="46921" y="6367"/>
                  </a:cubicBezTo>
                  <a:cubicBezTo>
                    <a:pt x="46887" y="6367"/>
                    <a:pt x="46853" y="6379"/>
                    <a:pt x="46825" y="6407"/>
                  </a:cubicBezTo>
                  <a:cubicBezTo>
                    <a:pt x="45038" y="8162"/>
                    <a:pt x="43363" y="10015"/>
                    <a:pt x="41677" y="11869"/>
                  </a:cubicBezTo>
                  <a:cubicBezTo>
                    <a:pt x="43343" y="9807"/>
                    <a:pt x="44994" y="7735"/>
                    <a:pt x="46608" y="5636"/>
                  </a:cubicBezTo>
                  <a:close/>
                  <a:moveTo>
                    <a:pt x="48753" y="7685"/>
                  </a:moveTo>
                  <a:cubicBezTo>
                    <a:pt x="48941" y="7850"/>
                    <a:pt x="49126" y="8020"/>
                    <a:pt x="49308" y="8199"/>
                  </a:cubicBezTo>
                  <a:cubicBezTo>
                    <a:pt x="47974" y="9346"/>
                    <a:pt x="46721" y="10665"/>
                    <a:pt x="45702" y="11877"/>
                  </a:cubicBezTo>
                  <a:cubicBezTo>
                    <a:pt x="46813" y="10555"/>
                    <a:pt x="47795" y="9123"/>
                    <a:pt x="48753" y="7685"/>
                  </a:cubicBezTo>
                  <a:close/>
                  <a:moveTo>
                    <a:pt x="47070" y="7859"/>
                  </a:moveTo>
                  <a:lnTo>
                    <a:pt x="47070" y="7859"/>
                  </a:lnTo>
                  <a:cubicBezTo>
                    <a:pt x="46169" y="8760"/>
                    <a:pt x="45023" y="10555"/>
                    <a:pt x="44013" y="11889"/>
                  </a:cubicBezTo>
                  <a:cubicBezTo>
                    <a:pt x="43773" y="11788"/>
                    <a:pt x="43528" y="11710"/>
                    <a:pt x="43274" y="11658"/>
                  </a:cubicBezTo>
                  <a:lnTo>
                    <a:pt x="43271" y="11658"/>
                  </a:lnTo>
                  <a:lnTo>
                    <a:pt x="47070" y="7859"/>
                  </a:lnTo>
                  <a:close/>
                  <a:moveTo>
                    <a:pt x="17648" y="6045"/>
                  </a:moveTo>
                  <a:cubicBezTo>
                    <a:pt x="17761" y="6045"/>
                    <a:pt x="17541" y="6430"/>
                    <a:pt x="17285" y="6837"/>
                  </a:cubicBezTo>
                  <a:cubicBezTo>
                    <a:pt x="15409" y="8314"/>
                    <a:pt x="13642" y="9980"/>
                    <a:pt x="12762" y="12211"/>
                  </a:cubicBezTo>
                  <a:lnTo>
                    <a:pt x="12762" y="12211"/>
                  </a:lnTo>
                  <a:cubicBezTo>
                    <a:pt x="12627" y="12098"/>
                    <a:pt x="12506" y="11972"/>
                    <a:pt x="12397" y="11837"/>
                  </a:cubicBezTo>
                  <a:cubicBezTo>
                    <a:pt x="13792" y="10183"/>
                    <a:pt x="15097" y="8471"/>
                    <a:pt x="16624" y="6929"/>
                  </a:cubicBezTo>
                  <a:cubicBezTo>
                    <a:pt x="17265" y="6281"/>
                    <a:pt x="17559" y="6045"/>
                    <a:pt x="17648" y="6045"/>
                  </a:cubicBezTo>
                  <a:close/>
                  <a:moveTo>
                    <a:pt x="32124" y="8566"/>
                  </a:moveTo>
                  <a:cubicBezTo>
                    <a:pt x="32150" y="8598"/>
                    <a:pt x="32185" y="8624"/>
                    <a:pt x="32225" y="8638"/>
                  </a:cubicBezTo>
                  <a:cubicBezTo>
                    <a:pt x="32318" y="9152"/>
                    <a:pt x="32447" y="9654"/>
                    <a:pt x="32577" y="10154"/>
                  </a:cubicBezTo>
                  <a:cubicBezTo>
                    <a:pt x="32548" y="10130"/>
                    <a:pt x="32514" y="10114"/>
                    <a:pt x="32479" y="10114"/>
                  </a:cubicBezTo>
                  <a:cubicBezTo>
                    <a:pt x="32455" y="10114"/>
                    <a:pt x="32431" y="10122"/>
                    <a:pt x="32407" y="10139"/>
                  </a:cubicBezTo>
                  <a:lnTo>
                    <a:pt x="32404" y="10142"/>
                  </a:lnTo>
                  <a:cubicBezTo>
                    <a:pt x="31215" y="11032"/>
                    <a:pt x="31694" y="10616"/>
                    <a:pt x="30623" y="11672"/>
                  </a:cubicBezTo>
                  <a:cubicBezTo>
                    <a:pt x="30134" y="12154"/>
                    <a:pt x="29917" y="12345"/>
                    <a:pt x="29882" y="12345"/>
                  </a:cubicBezTo>
                  <a:cubicBezTo>
                    <a:pt x="29754" y="12345"/>
                    <a:pt x="31957" y="9885"/>
                    <a:pt x="32277" y="9530"/>
                  </a:cubicBezTo>
                  <a:cubicBezTo>
                    <a:pt x="32382" y="9415"/>
                    <a:pt x="32282" y="9263"/>
                    <a:pt x="32161" y="9263"/>
                  </a:cubicBezTo>
                  <a:cubicBezTo>
                    <a:pt x="32125" y="9263"/>
                    <a:pt x="32087" y="9276"/>
                    <a:pt x="32052" y="9308"/>
                  </a:cubicBezTo>
                  <a:cubicBezTo>
                    <a:pt x="31965" y="9388"/>
                    <a:pt x="30108" y="11213"/>
                    <a:pt x="29905" y="11213"/>
                  </a:cubicBezTo>
                  <a:cubicBezTo>
                    <a:pt x="29837" y="11213"/>
                    <a:pt x="29956" y="11007"/>
                    <a:pt x="30392" y="10460"/>
                  </a:cubicBezTo>
                  <a:cubicBezTo>
                    <a:pt x="30920" y="9796"/>
                    <a:pt x="31529" y="9187"/>
                    <a:pt x="32124" y="8566"/>
                  </a:cubicBezTo>
                  <a:close/>
                  <a:moveTo>
                    <a:pt x="47751" y="8517"/>
                  </a:moveTo>
                  <a:cubicBezTo>
                    <a:pt x="46755" y="9487"/>
                    <a:pt x="45858" y="11164"/>
                    <a:pt x="44870" y="12412"/>
                  </a:cubicBezTo>
                  <a:lnTo>
                    <a:pt x="44870" y="12414"/>
                  </a:lnTo>
                  <a:cubicBezTo>
                    <a:pt x="44697" y="12261"/>
                    <a:pt x="44506" y="12131"/>
                    <a:pt x="44301" y="12025"/>
                  </a:cubicBezTo>
                  <a:cubicBezTo>
                    <a:pt x="45462" y="10867"/>
                    <a:pt x="46574" y="9663"/>
                    <a:pt x="47751" y="8517"/>
                  </a:cubicBezTo>
                  <a:close/>
                  <a:moveTo>
                    <a:pt x="45901" y="4544"/>
                  </a:moveTo>
                  <a:cubicBezTo>
                    <a:pt x="45982" y="4640"/>
                    <a:pt x="46060" y="4741"/>
                    <a:pt x="46135" y="4845"/>
                  </a:cubicBezTo>
                  <a:lnTo>
                    <a:pt x="46138" y="4848"/>
                  </a:lnTo>
                  <a:cubicBezTo>
                    <a:pt x="46094" y="4856"/>
                    <a:pt x="46057" y="4879"/>
                    <a:pt x="46031" y="4917"/>
                  </a:cubicBezTo>
                  <a:cubicBezTo>
                    <a:pt x="44104" y="7776"/>
                    <a:pt x="41756" y="10309"/>
                    <a:pt x="39108" y="12511"/>
                  </a:cubicBezTo>
                  <a:lnTo>
                    <a:pt x="39108" y="12511"/>
                  </a:lnTo>
                  <a:cubicBezTo>
                    <a:pt x="40433" y="11408"/>
                    <a:pt x="41451" y="9777"/>
                    <a:pt x="42555" y="8459"/>
                  </a:cubicBezTo>
                  <a:cubicBezTo>
                    <a:pt x="43663" y="7143"/>
                    <a:pt x="44787" y="5849"/>
                    <a:pt x="45901" y="4544"/>
                  </a:cubicBezTo>
                  <a:close/>
                  <a:moveTo>
                    <a:pt x="43317" y="7082"/>
                  </a:moveTo>
                  <a:cubicBezTo>
                    <a:pt x="41744" y="8930"/>
                    <a:pt x="40193" y="10792"/>
                    <a:pt x="38718" y="12720"/>
                  </a:cubicBezTo>
                  <a:cubicBezTo>
                    <a:pt x="38680" y="12481"/>
                    <a:pt x="38620" y="12244"/>
                    <a:pt x="38542" y="12016"/>
                  </a:cubicBezTo>
                  <a:lnTo>
                    <a:pt x="38542" y="12016"/>
                  </a:lnTo>
                  <a:cubicBezTo>
                    <a:pt x="38570" y="12037"/>
                    <a:pt x="38602" y="12047"/>
                    <a:pt x="38634" y="12047"/>
                  </a:cubicBezTo>
                  <a:cubicBezTo>
                    <a:pt x="38672" y="12047"/>
                    <a:pt x="38710" y="12033"/>
                    <a:pt x="38738" y="12004"/>
                  </a:cubicBezTo>
                  <a:lnTo>
                    <a:pt x="38738" y="12007"/>
                  </a:lnTo>
                  <a:cubicBezTo>
                    <a:pt x="40303" y="10526"/>
                    <a:pt x="41888" y="8742"/>
                    <a:pt x="43317" y="7082"/>
                  </a:cubicBezTo>
                  <a:close/>
                  <a:moveTo>
                    <a:pt x="49567" y="8462"/>
                  </a:moveTo>
                  <a:cubicBezTo>
                    <a:pt x="49683" y="8580"/>
                    <a:pt x="49795" y="8699"/>
                    <a:pt x="49908" y="8823"/>
                  </a:cubicBezTo>
                  <a:cubicBezTo>
                    <a:pt x="48603" y="10209"/>
                    <a:pt x="47194" y="11473"/>
                    <a:pt x="45791" y="12758"/>
                  </a:cubicBezTo>
                  <a:cubicBezTo>
                    <a:pt x="47171" y="11493"/>
                    <a:pt x="48401" y="9986"/>
                    <a:pt x="49567" y="8462"/>
                  </a:cubicBezTo>
                  <a:close/>
                  <a:moveTo>
                    <a:pt x="17883" y="6875"/>
                  </a:moveTo>
                  <a:cubicBezTo>
                    <a:pt x="18182" y="6875"/>
                    <a:pt x="16693" y="8775"/>
                    <a:pt x="16632" y="8869"/>
                  </a:cubicBezTo>
                  <a:cubicBezTo>
                    <a:pt x="15755" y="10203"/>
                    <a:pt x="14808" y="11485"/>
                    <a:pt x="13829" y="12746"/>
                  </a:cubicBezTo>
                  <a:cubicBezTo>
                    <a:pt x="13818" y="12761"/>
                    <a:pt x="13820" y="12778"/>
                    <a:pt x="13815" y="12795"/>
                  </a:cubicBezTo>
                  <a:cubicBezTo>
                    <a:pt x="13604" y="12723"/>
                    <a:pt x="13402" y="12631"/>
                    <a:pt x="13208" y="12521"/>
                  </a:cubicBezTo>
                  <a:cubicBezTo>
                    <a:pt x="15036" y="11121"/>
                    <a:pt x="16352" y="9129"/>
                    <a:pt x="17490" y="7111"/>
                  </a:cubicBezTo>
                  <a:cubicBezTo>
                    <a:pt x="17702" y="6945"/>
                    <a:pt x="17825" y="6875"/>
                    <a:pt x="17883" y="6875"/>
                  </a:cubicBezTo>
                  <a:close/>
                  <a:moveTo>
                    <a:pt x="52050" y="11551"/>
                  </a:moveTo>
                  <a:cubicBezTo>
                    <a:pt x="52111" y="11638"/>
                    <a:pt x="52169" y="11724"/>
                    <a:pt x="52229" y="11814"/>
                  </a:cubicBezTo>
                  <a:cubicBezTo>
                    <a:pt x="51790" y="12175"/>
                    <a:pt x="51372" y="12547"/>
                    <a:pt x="50973" y="12940"/>
                  </a:cubicBezTo>
                  <a:cubicBezTo>
                    <a:pt x="51337" y="12484"/>
                    <a:pt x="51695" y="12019"/>
                    <a:pt x="52050" y="11551"/>
                  </a:cubicBezTo>
                  <a:close/>
                  <a:moveTo>
                    <a:pt x="21315" y="3849"/>
                  </a:moveTo>
                  <a:lnTo>
                    <a:pt x="21315" y="3849"/>
                  </a:lnTo>
                  <a:cubicBezTo>
                    <a:pt x="21035" y="4429"/>
                    <a:pt x="20738" y="5001"/>
                    <a:pt x="20426" y="5566"/>
                  </a:cubicBezTo>
                  <a:cubicBezTo>
                    <a:pt x="20036" y="6297"/>
                    <a:pt x="19609" y="6998"/>
                    <a:pt x="19164" y="7691"/>
                  </a:cubicBezTo>
                  <a:cubicBezTo>
                    <a:pt x="17657" y="9395"/>
                    <a:pt x="16147" y="11098"/>
                    <a:pt x="14770" y="12888"/>
                  </a:cubicBezTo>
                  <a:cubicBezTo>
                    <a:pt x="14744" y="12917"/>
                    <a:pt x="14736" y="12957"/>
                    <a:pt x="14741" y="12998"/>
                  </a:cubicBezTo>
                  <a:cubicBezTo>
                    <a:pt x="14542" y="12977"/>
                    <a:pt x="14346" y="12946"/>
                    <a:pt x="14150" y="12897"/>
                  </a:cubicBezTo>
                  <a:cubicBezTo>
                    <a:pt x="15963" y="10653"/>
                    <a:pt x="17955" y="8566"/>
                    <a:pt x="19704" y="6274"/>
                  </a:cubicBezTo>
                  <a:cubicBezTo>
                    <a:pt x="20261" y="5477"/>
                    <a:pt x="20795" y="4669"/>
                    <a:pt x="21315" y="3849"/>
                  </a:cubicBezTo>
                  <a:close/>
                  <a:moveTo>
                    <a:pt x="48768" y="8993"/>
                  </a:moveTo>
                  <a:cubicBezTo>
                    <a:pt x="47518" y="10154"/>
                    <a:pt x="46426" y="11742"/>
                    <a:pt x="45326" y="13110"/>
                  </a:cubicBezTo>
                  <a:lnTo>
                    <a:pt x="45323" y="13110"/>
                  </a:lnTo>
                  <a:cubicBezTo>
                    <a:pt x="45321" y="13099"/>
                    <a:pt x="45321" y="13087"/>
                    <a:pt x="45318" y="13073"/>
                  </a:cubicBezTo>
                  <a:cubicBezTo>
                    <a:pt x="45263" y="12920"/>
                    <a:pt x="45182" y="12775"/>
                    <a:pt x="45078" y="12648"/>
                  </a:cubicBezTo>
                  <a:cubicBezTo>
                    <a:pt x="46294" y="11410"/>
                    <a:pt x="47497" y="10171"/>
                    <a:pt x="48768" y="8993"/>
                  </a:cubicBezTo>
                  <a:close/>
                  <a:moveTo>
                    <a:pt x="22675" y="5789"/>
                  </a:moveTo>
                  <a:cubicBezTo>
                    <a:pt x="22782" y="6196"/>
                    <a:pt x="22851" y="6510"/>
                    <a:pt x="22874" y="6591"/>
                  </a:cubicBezTo>
                  <a:cubicBezTo>
                    <a:pt x="22992" y="7059"/>
                    <a:pt x="23143" y="7506"/>
                    <a:pt x="23293" y="7954"/>
                  </a:cubicBezTo>
                  <a:cubicBezTo>
                    <a:pt x="23244" y="7963"/>
                    <a:pt x="23203" y="7994"/>
                    <a:pt x="23177" y="8035"/>
                  </a:cubicBezTo>
                  <a:cubicBezTo>
                    <a:pt x="21911" y="9993"/>
                    <a:pt x="19856" y="12208"/>
                    <a:pt x="18804" y="13680"/>
                  </a:cubicBezTo>
                  <a:lnTo>
                    <a:pt x="18804" y="13680"/>
                  </a:lnTo>
                  <a:cubicBezTo>
                    <a:pt x="20310" y="11571"/>
                    <a:pt x="21726" y="9425"/>
                    <a:pt x="22941" y="7134"/>
                  </a:cubicBezTo>
                  <a:cubicBezTo>
                    <a:pt x="23007" y="7010"/>
                    <a:pt x="22895" y="6864"/>
                    <a:pt x="22780" y="6864"/>
                  </a:cubicBezTo>
                  <a:cubicBezTo>
                    <a:pt x="22740" y="6864"/>
                    <a:pt x="22700" y="6882"/>
                    <a:pt x="22666" y="6923"/>
                  </a:cubicBezTo>
                  <a:cubicBezTo>
                    <a:pt x="20908" y="9045"/>
                    <a:pt x="19372" y="11338"/>
                    <a:pt x="17559" y="13413"/>
                  </a:cubicBezTo>
                  <a:cubicBezTo>
                    <a:pt x="19488" y="11205"/>
                    <a:pt x="21159" y="8468"/>
                    <a:pt x="22675" y="5789"/>
                  </a:cubicBezTo>
                  <a:close/>
                  <a:moveTo>
                    <a:pt x="36760" y="2729"/>
                  </a:moveTo>
                  <a:cubicBezTo>
                    <a:pt x="36796" y="2729"/>
                    <a:pt x="36288" y="3352"/>
                    <a:pt x="34728" y="5171"/>
                  </a:cubicBezTo>
                  <a:cubicBezTo>
                    <a:pt x="32742" y="7483"/>
                    <a:pt x="30320" y="9600"/>
                    <a:pt x="28798" y="12250"/>
                  </a:cubicBezTo>
                  <a:cubicBezTo>
                    <a:pt x="28731" y="12367"/>
                    <a:pt x="28831" y="12484"/>
                    <a:pt x="28939" y="12484"/>
                  </a:cubicBezTo>
                  <a:cubicBezTo>
                    <a:pt x="28975" y="12484"/>
                    <a:pt x="29012" y="12471"/>
                    <a:pt x="29044" y="12440"/>
                  </a:cubicBezTo>
                  <a:cubicBezTo>
                    <a:pt x="30376" y="11154"/>
                    <a:pt x="30879" y="10669"/>
                    <a:pt x="30903" y="10669"/>
                  </a:cubicBezTo>
                  <a:cubicBezTo>
                    <a:pt x="30952" y="10669"/>
                    <a:pt x="29162" y="12533"/>
                    <a:pt x="28193" y="13866"/>
                  </a:cubicBezTo>
                  <a:lnTo>
                    <a:pt x="28193" y="13866"/>
                  </a:lnTo>
                  <a:cubicBezTo>
                    <a:pt x="28373" y="12741"/>
                    <a:pt x="29128" y="11651"/>
                    <a:pt x="29485" y="10549"/>
                  </a:cubicBezTo>
                  <a:cubicBezTo>
                    <a:pt x="29523" y="10549"/>
                    <a:pt x="29560" y="10532"/>
                    <a:pt x="29586" y="10503"/>
                  </a:cubicBezTo>
                  <a:cubicBezTo>
                    <a:pt x="31079" y="8794"/>
                    <a:pt x="32612" y="7131"/>
                    <a:pt x="34171" y="5480"/>
                  </a:cubicBezTo>
                  <a:cubicBezTo>
                    <a:pt x="34796" y="4817"/>
                    <a:pt x="36692" y="2729"/>
                    <a:pt x="36760" y="2729"/>
                  </a:cubicBezTo>
                  <a:close/>
                  <a:moveTo>
                    <a:pt x="23414" y="8329"/>
                  </a:moveTo>
                  <a:cubicBezTo>
                    <a:pt x="23602" y="8858"/>
                    <a:pt x="23810" y="9377"/>
                    <a:pt x="24035" y="9903"/>
                  </a:cubicBezTo>
                  <a:cubicBezTo>
                    <a:pt x="24064" y="9969"/>
                    <a:pt x="24098" y="10038"/>
                    <a:pt x="24130" y="10105"/>
                  </a:cubicBezTo>
                  <a:cubicBezTo>
                    <a:pt x="23169" y="11491"/>
                    <a:pt x="22173" y="12764"/>
                    <a:pt x="20937" y="13910"/>
                  </a:cubicBezTo>
                  <a:cubicBezTo>
                    <a:pt x="22077" y="12850"/>
                    <a:pt x="23010" y="10890"/>
                    <a:pt x="23694" y="9507"/>
                  </a:cubicBezTo>
                  <a:cubicBezTo>
                    <a:pt x="23759" y="9378"/>
                    <a:pt x="23655" y="9239"/>
                    <a:pt x="23538" y="9239"/>
                  </a:cubicBezTo>
                  <a:cubicBezTo>
                    <a:pt x="23498" y="9239"/>
                    <a:pt x="23456" y="9255"/>
                    <a:pt x="23420" y="9294"/>
                  </a:cubicBezTo>
                  <a:cubicBezTo>
                    <a:pt x="22222" y="10554"/>
                    <a:pt x="21095" y="11878"/>
                    <a:pt x="20046" y="13260"/>
                  </a:cubicBezTo>
                  <a:lnTo>
                    <a:pt x="20046" y="13260"/>
                  </a:lnTo>
                  <a:cubicBezTo>
                    <a:pt x="21050" y="11933"/>
                    <a:pt x="22463" y="10057"/>
                    <a:pt x="23414" y="8329"/>
                  </a:cubicBezTo>
                  <a:close/>
                  <a:moveTo>
                    <a:pt x="32950" y="11941"/>
                  </a:moveTo>
                  <a:cubicBezTo>
                    <a:pt x="32976" y="12137"/>
                    <a:pt x="33016" y="12331"/>
                    <a:pt x="33028" y="12533"/>
                  </a:cubicBezTo>
                  <a:cubicBezTo>
                    <a:pt x="33042" y="12755"/>
                    <a:pt x="33100" y="12974"/>
                    <a:pt x="33201" y="13174"/>
                  </a:cubicBezTo>
                  <a:cubicBezTo>
                    <a:pt x="33176" y="13161"/>
                    <a:pt x="33148" y="13155"/>
                    <a:pt x="33121" y="13155"/>
                  </a:cubicBezTo>
                  <a:cubicBezTo>
                    <a:pt x="33086" y="13155"/>
                    <a:pt x="33051" y="13165"/>
                    <a:pt x="33022" y="13188"/>
                  </a:cubicBezTo>
                  <a:cubicBezTo>
                    <a:pt x="32667" y="13474"/>
                    <a:pt x="32335" y="13794"/>
                    <a:pt x="31991" y="14100"/>
                  </a:cubicBezTo>
                  <a:cubicBezTo>
                    <a:pt x="32378" y="13396"/>
                    <a:pt x="32710" y="12677"/>
                    <a:pt x="32950" y="11941"/>
                  </a:cubicBezTo>
                  <a:close/>
                  <a:moveTo>
                    <a:pt x="49156" y="9696"/>
                  </a:moveTo>
                  <a:cubicBezTo>
                    <a:pt x="47790" y="11240"/>
                    <a:pt x="46398" y="12738"/>
                    <a:pt x="45119" y="14343"/>
                  </a:cubicBezTo>
                  <a:cubicBezTo>
                    <a:pt x="45246" y="14089"/>
                    <a:pt x="45341" y="13826"/>
                    <a:pt x="45364" y="13561"/>
                  </a:cubicBezTo>
                  <a:lnTo>
                    <a:pt x="45364" y="13563"/>
                  </a:lnTo>
                  <a:cubicBezTo>
                    <a:pt x="46623" y="12347"/>
                    <a:pt x="48532" y="10399"/>
                    <a:pt x="49156" y="9696"/>
                  </a:cubicBezTo>
                  <a:close/>
                  <a:moveTo>
                    <a:pt x="24309" y="10483"/>
                  </a:moveTo>
                  <a:cubicBezTo>
                    <a:pt x="24393" y="10650"/>
                    <a:pt x="24476" y="10815"/>
                    <a:pt x="24563" y="10985"/>
                  </a:cubicBezTo>
                  <a:cubicBezTo>
                    <a:pt x="24540" y="10994"/>
                    <a:pt x="24514" y="10994"/>
                    <a:pt x="24497" y="11017"/>
                  </a:cubicBezTo>
                  <a:cubicBezTo>
                    <a:pt x="23512" y="12172"/>
                    <a:pt x="22444" y="13237"/>
                    <a:pt x="21416" y="14352"/>
                  </a:cubicBezTo>
                  <a:lnTo>
                    <a:pt x="21416" y="14349"/>
                  </a:lnTo>
                  <a:cubicBezTo>
                    <a:pt x="22314" y="13376"/>
                    <a:pt x="23457" y="11932"/>
                    <a:pt x="24309" y="10483"/>
                  </a:cubicBezTo>
                  <a:close/>
                  <a:moveTo>
                    <a:pt x="25571" y="13240"/>
                  </a:moveTo>
                  <a:cubicBezTo>
                    <a:pt x="25620" y="13393"/>
                    <a:pt x="25660" y="13549"/>
                    <a:pt x="25692" y="13702"/>
                  </a:cubicBezTo>
                  <a:cubicBezTo>
                    <a:pt x="25311" y="13950"/>
                    <a:pt x="24944" y="14222"/>
                    <a:pt x="24595" y="14513"/>
                  </a:cubicBezTo>
                  <a:cubicBezTo>
                    <a:pt x="24921" y="14089"/>
                    <a:pt x="25250" y="13667"/>
                    <a:pt x="25571" y="13240"/>
                  </a:cubicBezTo>
                  <a:close/>
                  <a:moveTo>
                    <a:pt x="50113" y="9051"/>
                  </a:moveTo>
                  <a:cubicBezTo>
                    <a:pt x="50148" y="9089"/>
                    <a:pt x="50185" y="9129"/>
                    <a:pt x="50220" y="9169"/>
                  </a:cubicBezTo>
                  <a:cubicBezTo>
                    <a:pt x="48497" y="10942"/>
                    <a:pt x="46932" y="12852"/>
                    <a:pt x="45230" y="14643"/>
                  </a:cubicBezTo>
                  <a:lnTo>
                    <a:pt x="45230" y="14643"/>
                  </a:lnTo>
                  <a:cubicBezTo>
                    <a:pt x="46919" y="12863"/>
                    <a:pt x="48491" y="10895"/>
                    <a:pt x="50113" y="9051"/>
                  </a:cubicBezTo>
                  <a:close/>
                  <a:moveTo>
                    <a:pt x="31480" y="11443"/>
                  </a:moveTo>
                  <a:cubicBezTo>
                    <a:pt x="31564" y="11443"/>
                    <a:pt x="31101" y="12041"/>
                    <a:pt x="29627" y="13766"/>
                  </a:cubicBezTo>
                  <a:cubicBezTo>
                    <a:pt x="29370" y="14066"/>
                    <a:pt x="29096" y="14354"/>
                    <a:pt x="28830" y="14646"/>
                  </a:cubicBezTo>
                  <a:cubicBezTo>
                    <a:pt x="28856" y="14432"/>
                    <a:pt x="28868" y="14216"/>
                    <a:pt x="28862" y="13996"/>
                  </a:cubicBezTo>
                  <a:cubicBezTo>
                    <a:pt x="28862" y="13945"/>
                    <a:pt x="28833" y="13895"/>
                    <a:pt x="28784" y="13869"/>
                  </a:cubicBezTo>
                  <a:cubicBezTo>
                    <a:pt x="29811" y="12974"/>
                    <a:pt x="31345" y="11443"/>
                    <a:pt x="31480" y="11443"/>
                  </a:cubicBezTo>
                  <a:close/>
                  <a:moveTo>
                    <a:pt x="24722" y="11294"/>
                  </a:moveTo>
                  <a:cubicBezTo>
                    <a:pt x="24912" y="11667"/>
                    <a:pt x="25103" y="12045"/>
                    <a:pt x="25270" y="12423"/>
                  </a:cubicBezTo>
                  <a:cubicBezTo>
                    <a:pt x="25253" y="12435"/>
                    <a:pt x="25233" y="12435"/>
                    <a:pt x="25221" y="12452"/>
                  </a:cubicBezTo>
                  <a:cubicBezTo>
                    <a:pt x="24843" y="12992"/>
                    <a:pt x="24450" y="13523"/>
                    <a:pt x="24049" y="14040"/>
                  </a:cubicBezTo>
                  <a:lnTo>
                    <a:pt x="24049" y="14037"/>
                  </a:lnTo>
                  <a:cubicBezTo>
                    <a:pt x="23963" y="14118"/>
                    <a:pt x="23879" y="14201"/>
                    <a:pt x="23795" y="14285"/>
                  </a:cubicBezTo>
                  <a:cubicBezTo>
                    <a:pt x="24318" y="13613"/>
                    <a:pt x="24733" y="12920"/>
                    <a:pt x="25005" y="12051"/>
                  </a:cubicBezTo>
                  <a:cubicBezTo>
                    <a:pt x="25044" y="11920"/>
                    <a:pt x="24944" y="11837"/>
                    <a:pt x="24838" y="11837"/>
                  </a:cubicBezTo>
                  <a:cubicBezTo>
                    <a:pt x="24781" y="11837"/>
                    <a:pt x="24723" y="11861"/>
                    <a:pt x="24684" y="11915"/>
                  </a:cubicBezTo>
                  <a:cubicBezTo>
                    <a:pt x="24174" y="12627"/>
                    <a:pt x="22457" y="14287"/>
                    <a:pt x="22168" y="14809"/>
                  </a:cubicBezTo>
                  <a:lnTo>
                    <a:pt x="22168" y="14809"/>
                  </a:lnTo>
                  <a:cubicBezTo>
                    <a:pt x="22858" y="13559"/>
                    <a:pt x="23897" y="12460"/>
                    <a:pt x="24722" y="11294"/>
                  </a:cubicBezTo>
                  <a:close/>
                  <a:moveTo>
                    <a:pt x="46314" y="5099"/>
                  </a:moveTo>
                  <a:cubicBezTo>
                    <a:pt x="46374" y="5194"/>
                    <a:pt x="46421" y="5298"/>
                    <a:pt x="46475" y="5396"/>
                  </a:cubicBezTo>
                  <a:cubicBezTo>
                    <a:pt x="46444" y="5396"/>
                    <a:pt x="46415" y="5411"/>
                    <a:pt x="46395" y="5437"/>
                  </a:cubicBezTo>
                  <a:cubicBezTo>
                    <a:pt x="43831" y="8751"/>
                    <a:pt x="41166" y="11973"/>
                    <a:pt x="38458" y="15157"/>
                  </a:cubicBezTo>
                  <a:cubicBezTo>
                    <a:pt x="38553" y="14969"/>
                    <a:pt x="38626" y="14770"/>
                    <a:pt x="38675" y="14562"/>
                  </a:cubicBezTo>
                  <a:cubicBezTo>
                    <a:pt x="38779" y="14106"/>
                    <a:pt x="38813" y="13636"/>
                    <a:pt x="38779" y="13171"/>
                  </a:cubicBezTo>
                  <a:cubicBezTo>
                    <a:pt x="41692" y="10881"/>
                    <a:pt x="44232" y="8159"/>
                    <a:pt x="46314" y="5099"/>
                  </a:cubicBezTo>
                  <a:close/>
                  <a:moveTo>
                    <a:pt x="33737" y="7939"/>
                  </a:moveTo>
                  <a:cubicBezTo>
                    <a:pt x="34643" y="7939"/>
                    <a:pt x="35313" y="8946"/>
                    <a:pt x="35537" y="10038"/>
                  </a:cubicBezTo>
                  <a:cubicBezTo>
                    <a:pt x="35603" y="10365"/>
                    <a:pt x="35727" y="10653"/>
                    <a:pt x="36004" y="10853"/>
                  </a:cubicBezTo>
                  <a:cubicBezTo>
                    <a:pt x="36434" y="11159"/>
                    <a:pt x="36891" y="11430"/>
                    <a:pt x="37384" y="11620"/>
                  </a:cubicBezTo>
                  <a:cubicBezTo>
                    <a:pt x="38383" y="12004"/>
                    <a:pt x="38331" y="12790"/>
                    <a:pt x="38325" y="13797"/>
                  </a:cubicBezTo>
                  <a:cubicBezTo>
                    <a:pt x="38325" y="14045"/>
                    <a:pt x="38215" y="15462"/>
                    <a:pt x="37565" y="15462"/>
                  </a:cubicBezTo>
                  <a:cubicBezTo>
                    <a:pt x="37367" y="15462"/>
                    <a:pt x="37120" y="15331"/>
                    <a:pt x="36810" y="14995"/>
                  </a:cubicBezTo>
                  <a:cubicBezTo>
                    <a:pt x="36680" y="14854"/>
                    <a:pt x="36356" y="14406"/>
                    <a:pt x="36195" y="14213"/>
                  </a:cubicBezTo>
                  <a:cubicBezTo>
                    <a:pt x="35744" y="13670"/>
                    <a:pt x="34916" y="13916"/>
                    <a:pt x="34318" y="13656"/>
                  </a:cubicBezTo>
                  <a:cubicBezTo>
                    <a:pt x="33270" y="13200"/>
                    <a:pt x="33458" y="12131"/>
                    <a:pt x="33325" y="11199"/>
                  </a:cubicBezTo>
                  <a:cubicBezTo>
                    <a:pt x="33198" y="10284"/>
                    <a:pt x="32742" y="9429"/>
                    <a:pt x="32488" y="8537"/>
                  </a:cubicBezTo>
                  <a:cubicBezTo>
                    <a:pt x="32935" y="8116"/>
                    <a:pt x="33357" y="7939"/>
                    <a:pt x="33737" y="7939"/>
                  </a:cubicBezTo>
                  <a:close/>
                  <a:moveTo>
                    <a:pt x="50448" y="9438"/>
                  </a:moveTo>
                  <a:cubicBezTo>
                    <a:pt x="50540" y="9548"/>
                    <a:pt x="50633" y="9657"/>
                    <a:pt x="50722" y="9770"/>
                  </a:cubicBezTo>
                  <a:cubicBezTo>
                    <a:pt x="50024" y="10613"/>
                    <a:pt x="49334" y="11462"/>
                    <a:pt x="48641" y="12308"/>
                  </a:cubicBezTo>
                  <a:cubicBezTo>
                    <a:pt x="48118" y="12951"/>
                    <a:pt x="47572" y="13575"/>
                    <a:pt x="47004" y="14178"/>
                  </a:cubicBezTo>
                  <a:cubicBezTo>
                    <a:pt x="46490" y="14834"/>
                    <a:pt x="45817" y="15348"/>
                    <a:pt x="45052" y="15674"/>
                  </a:cubicBezTo>
                  <a:cubicBezTo>
                    <a:pt x="45335" y="15114"/>
                    <a:pt x="45705" y="14600"/>
                    <a:pt x="46109" y="14112"/>
                  </a:cubicBezTo>
                  <a:cubicBezTo>
                    <a:pt x="46426" y="13774"/>
                    <a:pt x="46744" y="13442"/>
                    <a:pt x="47059" y="13093"/>
                  </a:cubicBezTo>
                  <a:cubicBezTo>
                    <a:pt x="47096" y="13050"/>
                    <a:pt x="47180" y="12951"/>
                    <a:pt x="47295" y="12819"/>
                  </a:cubicBezTo>
                  <a:cubicBezTo>
                    <a:pt x="48392" y="11727"/>
                    <a:pt x="49570" y="10676"/>
                    <a:pt x="50448" y="9438"/>
                  </a:cubicBezTo>
                  <a:close/>
                  <a:moveTo>
                    <a:pt x="50927" y="10021"/>
                  </a:moveTo>
                  <a:lnTo>
                    <a:pt x="50927" y="10024"/>
                  </a:lnTo>
                  <a:cubicBezTo>
                    <a:pt x="51074" y="10212"/>
                    <a:pt x="51222" y="10402"/>
                    <a:pt x="51366" y="10598"/>
                  </a:cubicBezTo>
                  <a:cubicBezTo>
                    <a:pt x="51360" y="10601"/>
                    <a:pt x="51354" y="10598"/>
                    <a:pt x="51349" y="10607"/>
                  </a:cubicBezTo>
                  <a:cubicBezTo>
                    <a:pt x="50384" y="11693"/>
                    <a:pt x="49391" y="12735"/>
                    <a:pt x="48358" y="13760"/>
                  </a:cubicBezTo>
                  <a:cubicBezTo>
                    <a:pt x="48166" y="13951"/>
                    <a:pt x="46433" y="15850"/>
                    <a:pt x="46337" y="15850"/>
                  </a:cubicBezTo>
                  <a:cubicBezTo>
                    <a:pt x="46302" y="15850"/>
                    <a:pt x="46492" y="15588"/>
                    <a:pt x="47070" y="14880"/>
                  </a:cubicBezTo>
                  <a:cubicBezTo>
                    <a:pt x="48387" y="13269"/>
                    <a:pt x="49720" y="11713"/>
                    <a:pt x="50927" y="10021"/>
                  </a:cubicBezTo>
                  <a:close/>
                  <a:moveTo>
                    <a:pt x="51548" y="10844"/>
                  </a:moveTo>
                  <a:cubicBezTo>
                    <a:pt x="51655" y="10991"/>
                    <a:pt x="51764" y="11141"/>
                    <a:pt x="51871" y="11294"/>
                  </a:cubicBezTo>
                  <a:cubicBezTo>
                    <a:pt x="50361" y="13032"/>
                    <a:pt x="48467" y="14811"/>
                    <a:pt x="47030" y="16286"/>
                  </a:cubicBezTo>
                  <a:cubicBezTo>
                    <a:pt x="48678" y="14594"/>
                    <a:pt x="50145" y="12741"/>
                    <a:pt x="51548" y="10844"/>
                  </a:cubicBezTo>
                  <a:close/>
                  <a:moveTo>
                    <a:pt x="25778" y="14297"/>
                  </a:moveTo>
                  <a:lnTo>
                    <a:pt x="25778" y="14297"/>
                  </a:lnTo>
                  <a:cubicBezTo>
                    <a:pt x="25781" y="14481"/>
                    <a:pt x="25776" y="14704"/>
                    <a:pt x="25767" y="14946"/>
                  </a:cubicBezTo>
                  <a:cubicBezTo>
                    <a:pt x="25369" y="15466"/>
                    <a:pt x="24959" y="15977"/>
                    <a:pt x="24557" y="16497"/>
                  </a:cubicBezTo>
                  <a:cubicBezTo>
                    <a:pt x="25022" y="15798"/>
                    <a:pt x="25432" y="15062"/>
                    <a:pt x="25778" y="14297"/>
                  </a:cubicBezTo>
                  <a:close/>
                  <a:moveTo>
                    <a:pt x="41186" y="13592"/>
                  </a:moveTo>
                  <a:lnTo>
                    <a:pt x="41186" y="13592"/>
                  </a:lnTo>
                  <a:cubicBezTo>
                    <a:pt x="41005" y="14323"/>
                    <a:pt x="40906" y="15091"/>
                    <a:pt x="40843" y="15864"/>
                  </a:cubicBezTo>
                  <a:lnTo>
                    <a:pt x="40840" y="15864"/>
                  </a:lnTo>
                  <a:cubicBezTo>
                    <a:pt x="40820" y="15853"/>
                    <a:pt x="40797" y="15848"/>
                    <a:pt x="40775" y="15848"/>
                  </a:cubicBezTo>
                  <a:cubicBezTo>
                    <a:pt x="40740" y="15848"/>
                    <a:pt x="40705" y="15861"/>
                    <a:pt x="40678" y="15887"/>
                  </a:cubicBezTo>
                  <a:cubicBezTo>
                    <a:pt x="40392" y="16176"/>
                    <a:pt x="40118" y="16479"/>
                    <a:pt x="39844" y="16782"/>
                  </a:cubicBezTo>
                  <a:cubicBezTo>
                    <a:pt x="40225" y="16168"/>
                    <a:pt x="40586" y="15541"/>
                    <a:pt x="40912" y="14883"/>
                  </a:cubicBezTo>
                  <a:cubicBezTo>
                    <a:pt x="40979" y="14771"/>
                    <a:pt x="40886" y="14657"/>
                    <a:pt x="40784" y="14657"/>
                  </a:cubicBezTo>
                  <a:cubicBezTo>
                    <a:pt x="40749" y="14657"/>
                    <a:pt x="40713" y="14670"/>
                    <a:pt x="40681" y="14701"/>
                  </a:cubicBezTo>
                  <a:cubicBezTo>
                    <a:pt x="40265" y="15076"/>
                    <a:pt x="39870" y="15472"/>
                    <a:pt x="39498" y="15893"/>
                  </a:cubicBezTo>
                  <a:cubicBezTo>
                    <a:pt x="40069" y="15131"/>
                    <a:pt x="40632" y="14366"/>
                    <a:pt x="41186" y="13592"/>
                  </a:cubicBezTo>
                  <a:close/>
                  <a:moveTo>
                    <a:pt x="32120" y="14295"/>
                  </a:moveTo>
                  <a:cubicBezTo>
                    <a:pt x="32271" y="14295"/>
                    <a:pt x="30475" y="16489"/>
                    <a:pt x="30239" y="16762"/>
                  </a:cubicBezTo>
                  <a:cubicBezTo>
                    <a:pt x="30158" y="16858"/>
                    <a:pt x="30071" y="16950"/>
                    <a:pt x="29988" y="17042"/>
                  </a:cubicBezTo>
                  <a:cubicBezTo>
                    <a:pt x="30585" y="16306"/>
                    <a:pt x="31137" y="15529"/>
                    <a:pt x="31636" y="14721"/>
                  </a:cubicBezTo>
                  <a:cubicBezTo>
                    <a:pt x="31939" y="14419"/>
                    <a:pt x="32084" y="14295"/>
                    <a:pt x="32120" y="14295"/>
                  </a:cubicBezTo>
                  <a:close/>
                  <a:moveTo>
                    <a:pt x="35233" y="14262"/>
                  </a:moveTo>
                  <a:cubicBezTo>
                    <a:pt x="35467" y="14279"/>
                    <a:pt x="35695" y="14326"/>
                    <a:pt x="35895" y="14510"/>
                  </a:cubicBezTo>
                  <a:cubicBezTo>
                    <a:pt x="35912" y="14528"/>
                    <a:pt x="35941" y="14565"/>
                    <a:pt x="35967" y="14597"/>
                  </a:cubicBezTo>
                  <a:cubicBezTo>
                    <a:pt x="35961" y="14600"/>
                    <a:pt x="35952" y="14597"/>
                    <a:pt x="35946" y="14603"/>
                  </a:cubicBezTo>
                  <a:cubicBezTo>
                    <a:pt x="35086" y="15498"/>
                    <a:pt x="34255" y="16419"/>
                    <a:pt x="33438" y="17345"/>
                  </a:cubicBezTo>
                  <a:cubicBezTo>
                    <a:pt x="34081" y="16393"/>
                    <a:pt x="34694" y="15411"/>
                    <a:pt x="35222" y="14354"/>
                  </a:cubicBezTo>
                  <a:cubicBezTo>
                    <a:pt x="35233" y="14326"/>
                    <a:pt x="35236" y="14294"/>
                    <a:pt x="35233" y="14262"/>
                  </a:cubicBezTo>
                  <a:close/>
                  <a:moveTo>
                    <a:pt x="52480" y="12189"/>
                  </a:moveTo>
                  <a:cubicBezTo>
                    <a:pt x="52654" y="12446"/>
                    <a:pt x="52824" y="12709"/>
                    <a:pt x="52991" y="12972"/>
                  </a:cubicBezTo>
                  <a:lnTo>
                    <a:pt x="52991" y="12974"/>
                  </a:lnTo>
                  <a:cubicBezTo>
                    <a:pt x="52983" y="12980"/>
                    <a:pt x="52974" y="12974"/>
                    <a:pt x="52965" y="12983"/>
                  </a:cubicBezTo>
                  <a:cubicBezTo>
                    <a:pt x="51323" y="14311"/>
                    <a:pt x="49160" y="16084"/>
                    <a:pt x="47847" y="17692"/>
                  </a:cubicBezTo>
                  <a:cubicBezTo>
                    <a:pt x="49374" y="15821"/>
                    <a:pt x="51060" y="14138"/>
                    <a:pt x="52480" y="12189"/>
                  </a:cubicBezTo>
                  <a:close/>
                  <a:moveTo>
                    <a:pt x="50610" y="11894"/>
                  </a:moveTo>
                  <a:lnTo>
                    <a:pt x="50610" y="11894"/>
                  </a:lnTo>
                  <a:cubicBezTo>
                    <a:pt x="48990" y="13587"/>
                    <a:pt x="47496" y="15393"/>
                    <a:pt x="45860" y="17080"/>
                  </a:cubicBezTo>
                  <a:cubicBezTo>
                    <a:pt x="45760" y="17183"/>
                    <a:pt x="45852" y="17317"/>
                    <a:pt x="45963" y="17317"/>
                  </a:cubicBezTo>
                  <a:cubicBezTo>
                    <a:pt x="45995" y="17317"/>
                    <a:pt x="46029" y="17306"/>
                    <a:pt x="46060" y="17279"/>
                  </a:cubicBezTo>
                  <a:cubicBezTo>
                    <a:pt x="47870" y="15737"/>
                    <a:pt x="49622" y="14176"/>
                    <a:pt x="51262" y="12449"/>
                  </a:cubicBezTo>
                  <a:lnTo>
                    <a:pt x="51262" y="12449"/>
                  </a:lnTo>
                  <a:cubicBezTo>
                    <a:pt x="49680" y="14115"/>
                    <a:pt x="48187" y="15801"/>
                    <a:pt x="46802" y="17643"/>
                  </a:cubicBezTo>
                  <a:cubicBezTo>
                    <a:pt x="46779" y="17669"/>
                    <a:pt x="46773" y="17706"/>
                    <a:pt x="46781" y="17738"/>
                  </a:cubicBezTo>
                  <a:cubicBezTo>
                    <a:pt x="46221" y="17464"/>
                    <a:pt x="45517" y="17279"/>
                    <a:pt x="45121" y="17048"/>
                  </a:cubicBezTo>
                  <a:cubicBezTo>
                    <a:pt x="44876" y="16904"/>
                    <a:pt x="44706" y="16759"/>
                    <a:pt x="44587" y="16609"/>
                  </a:cubicBezTo>
                  <a:cubicBezTo>
                    <a:pt x="45462" y="15994"/>
                    <a:pt x="46239" y="15301"/>
                    <a:pt x="46975" y="14562"/>
                  </a:cubicBezTo>
                  <a:lnTo>
                    <a:pt x="46975" y="14562"/>
                  </a:lnTo>
                  <a:cubicBezTo>
                    <a:pt x="46369" y="15296"/>
                    <a:pt x="45762" y="16026"/>
                    <a:pt x="45182" y="16780"/>
                  </a:cubicBezTo>
                  <a:cubicBezTo>
                    <a:pt x="45099" y="16885"/>
                    <a:pt x="45209" y="17000"/>
                    <a:pt x="45319" y="17000"/>
                  </a:cubicBezTo>
                  <a:cubicBezTo>
                    <a:pt x="45354" y="17000"/>
                    <a:pt x="45390" y="16989"/>
                    <a:pt x="45419" y="16961"/>
                  </a:cubicBezTo>
                  <a:cubicBezTo>
                    <a:pt x="47181" y="15303"/>
                    <a:pt x="48934" y="13645"/>
                    <a:pt x="50610" y="11894"/>
                  </a:cubicBezTo>
                  <a:close/>
                  <a:moveTo>
                    <a:pt x="50353" y="13991"/>
                  </a:moveTo>
                  <a:lnTo>
                    <a:pt x="50353" y="13991"/>
                  </a:lnTo>
                  <a:cubicBezTo>
                    <a:pt x="49342" y="15192"/>
                    <a:pt x="48219" y="16713"/>
                    <a:pt x="47203" y="17998"/>
                  </a:cubicBezTo>
                  <a:cubicBezTo>
                    <a:pt x="47134" y="17943"/>
                    <a:pt x="47059" y="17891"/>
                    <a:pt x="46984" y="17845"/>
                  </a:cubicBezTo>
                  <a:lnTo>
                    <a:pt x="46981" y="17845"/>
                  </a:lnTo>
                  <a:cubicBezTo>
                    <a:pt x="46998" y="17839"/>
                    <a:pt x="47018" y="17839"/>
                    <a:pt x="47033" y="17822"/>
                  </a:cubicBezTo>
                  <a:cubicBezTo>
                    <a:pt x="48161" y="16563"/>
                    <a:pt x="49232" y="15255"/>
                    <a:pt x="50353" y="13991"/>
                  </a:cubicBezTo>
                  <a:close/>
                  <a:moveTo>
                    <a:pt x="49614" y="16476"/>
                  </a:moveTo>
                  <a:lnTo>
                    <a:pt x="49614" y="16476"/>
                  </a:lnTo>
                  <a:cubicBezTo>
                    <a:pt x="48950" y="17233"/>
                    <a:pt x="48300" y="18007"/>
                    <a:pt x="47665" y="18789"/>
                  </a:cubicBezTo>
                  <a:cubicBezTo>
                    <a:pt x="47645" y="18635"/>
                    <a:pt x="47597" y="18486"/>
                    <a:pt x="47517" y="18351"/>
                  </a:cubicBezTo>
                  <a:lnTo>
                    <a:pt x="47517" y="18351"/>
                  </a:lnTo>
                  <a:cubicBezTo>
                    <a:pt x="48244" y="17817"/>
                    <a:pt x="48956" y="17151"/>
                    <a:pt x="49614" y="16476"/>
                  </a:cubicBezTo>
                  <a:close/>
                  <a:moveTo>
                    <a:pt x="26203" y="16448"/>
                  </a:moveTo>
                  <a:cubicBezTo>
                    <a:pt x="26343" y="16546"/>
                    <a:pt x="26506" y="16598"/>
                    <a:pt x="26675" y="16598"/>
                  </a:cubicBezTo>
                  <a:cubicBezTo>
                    <a:pt x="26684" y="16598"/>
                    <a:pt x="26693" y="16598"/>
                    <a:pt x="26702" y="16598"/>
                  </a:cubicBezTo>
                  <a:cubicBezTo>
                    <a:pt x="26809" y="16595"/>
                    <a:pt x="26916" y="16583"/>
                    <a:pt x="27020" y="16569"/>
                  </a:cubicBezTo>
                  <a:lnTo>
                    <a:pt x="27020" y="16569"/>
                  </a:lnTo>
                  <a:cubicBezTo>
                    <a:pt x="25963" y="17651"/>
                    <a:pt x="24895" y="18728"/>
                    <a:pt x="23856" y="19825"/>
                  </a:cubicBezTo>
                  <a:cubicBezTo>
                    <a:pt x="24664" y="18717"/>
                    <a:pt x="25452" y="17594"/>
                    <a:pt x="26203" y="16448"/>
                  </a:cubicBezTo>
                  <a:close/>
                  <a:moveTo>
                    <a:pt x="53144" y="13223"/>
                  </a:moveTo>
                  <a:cubicBezTo>
                    <a:pt x="53243" y="13370"/>
                    <a:pt x="53341" y="13523"/>
                    <a:pt x="53433" y="13673"/>
                  </a:cubicBezTo>
                  <a:lnTo>
                    <a:pt x="53433" y="13676"/>
                  </a:lnTo>
                  <a:cubicBezTo>
                    <a:pt x="52070" y="14871"/>
                    <a:pt x="50887" y="16225"/>
                    <a:pt x="49726" y="17602"/>
                  </a:cubicBezTo>
                  <a:cubicBezTo>
                    <a:pt x="48759" y="18552"/>
                    <a:pt x="47812" y="19528"/>
                    <a:pt x="46932" y="20547"/>
                  </a:cubicBezTo>
                  <a:cubicBezTo>
                    <a:pt x="46981" y="20475"/>
                    <a:pt x="47030" y="20400"/>
                    <a:pt x="47079" y="20336"/>
                  </a:cubicBezTo>
                  <a:cubicBezTo>
                    <a:pt x="47269" y="20074"/>
                    <a:pt x="47454" y="19773"/>
                    <a:pt x="47567" y="19462"/>
                  </a:cubicBezTo>
                  <a:cubicBezTo>
                    <a:pt x="47887" y="19069"/>
                    <a:pt x="48210" y="18679"/>
                    <a:pt x="48531" y="18287"/>
                  </a:cubicBezTo>
                  <a:cubicBezTo>
                    <a:pt x="49983" y="16514"/>
                    <a:pt x="51507" y="14822"/>
                    <a:pt x="53144" y="13223"/>
                  </a:cubicBezTo>
                  <a:close/>
                  <a:moveTo>
                    <a:pt x="28169" y="16560"/>
                  </a:moveTo>
                  <a:lnTo>
                    <a:pt x="28169" y="16560"/>
                  </a:lnTo>
                  <a:cubicBezTo>
                    <a:pt x="26812" y="18131"/>
                    <a:pt x="25415" y="19669"/>
                    <a:pt x="24003" y="21197"/>
                  </a:cubicBezTo>
                  <a:cubicBezTo>
                    <a:pt x="25129" y="19770"/>
                    <a:pt x="26304" y="18388"/>
                    <a:pt x="27600" y="17112"/>
                  </a:cubicBezTo>
                  <a:cubicBezTo>
                    <a:pt x="27788" y="16927"/>
                    <a:pt x="27978" y="16745"/>
                    <a:pt x="28169" y="16560"/>
                  </a:cubicBezTo>
                  <a:close/>
                  <a:moveTo>
                    <a:pt x="55259" y="16718"/>
                  </a:moveTo>
                  <a:lnTo>
                    <a:pt x="55259" y="16718"/>
                  </a:lnTo>
                  <a:cubicBezTo>
                    <a:pt x="55391" y="16940"/>
                    <a:pt x="55524" y="17159"/>
                    <a:pt x="55650" y="17369"/>
                  </a:cubicBezTo>
                  <a:cubicBezTo>
                    <a:pt x="55691" y="17435"/>
                    <a:pt x="55714" y="17501"/>
                    <a:pt x="55748" y="17571"/>
                  </a:cubicBezTo>
                  <a:cubicBezTo>
                    <a:pt x="55746" y="17570"/>
                    <a:pt x="55743" y="17570"/>
                    <a:pt x="55740" y="17570"/>
                  </a:cubicBezTo>
                  <a:cubicBezTo>
                    <a:pt x="55708" y="17570"/>
                    <a:pt x="55677" y="17584"/>
                    <a:pt x="55650" y="17605"/>
                  </a:cubicBezTo>
                  <a:cubicBezTo>
                    <a:pt x="54317" y="18850"/>
                    <a:pt x="52974" y="20403"/>
                    <a:pt x="51712" y="21809"/>
                  </a:cubicBezTo>
                  <a:cubicBezTo>
                    <a:pt x="53078" y="20250"/>
                    <a:pt x="54296" y="18569"/>
                    <a:pt x="55258" y="16722"/>
                  </a:cubicBezTo>
                  <a:cubicBezTo>
                    <a:pt x="55259" y="16721"/>
                    <a:pt x="55259" y="16720"/>
                    <a:pt x="55259" y="16718"/>
                  </a:cubicBezTo>
                  <a:close/>
                  <a:moveTo>
                    <a:pt x="40667" y="18353"/>
                  </a:moveTo>
                  <a:lnTo>
                    <a:pt x="40667" y="18353"/>
                  </a:lnTo>
                  <a:cubicBezTo>
                    <a:pt x="40632" y="18731"/>
                    <a:pt x="40592" y="19135"/>
                    <a:pt x="40563" y="19551"/>
                  </a:cubicBezTo>
                  <a:cubicBezTo>
                    <a:pt x="39942" y="20169"/>
                    <a:pt x="39313" y="20781"/>
                    <a:pt x="38698" y="21407"/>
                  </a:cubicBezTo>
                  <a:lnTo>
                    <a:pt x="38695" y="21407"/>
                  </a:lnTo>
                  <a:cubicBezTo>
                    <a:pt x="38539" y="21566"/>
                    <a:pt x="38389" y="21728"/>
                    <a:pt x="38239" y="21890"/>
                  </a:cubicBezTo>
                  <a:cubicBezTo>
                    <a:pt x="39059" y="20720"/>
                    <a:pt x="39959" y="19606"/>
                    <a:pt x="40667" y="18353"/>
                  </a:cubicBezTo>
                  <a:close/>
                  <a:moveTo>
                    <a:pt x="54100" y="14773"/>
                  </a:moveTo>
                  <a:cubicBezTo>
                    <a:pt x="54279" y="15065"/>
                    <a:pt x="54452" y="15353"/>
                    <a:pt x="54623" y="15639"/>
                  </a:cubicBezTo>
                  <a:lnTo>
                    <a:pt x="54620" y="15642"/>
                  </a:lnTo>
                  <a:cubicBezTo>
                    <a:pt x="54605" y="15651"/>
                    <a:pt x="54588" y="15651"/>
                    <a:pt x="54576" y="15668"/>
                  </a:cubicBezTo>
                  <a:cubicBezTo>
                    <a:pt x="52665" y="18131"/>
                    <a:pt x="49972" y="19753"/>
                    <a:pt x="48020" y="22077"/>
                  </a:cubicBezTo>
                  <a:cubicBezTo>
                    <a:pt x="50075" y="19629"/>
                    <a:pt x="52307" y="17426"/>
                    <a:pt x="54100" y="14773"/>
                  </a:cubicBezTo>
                  <a:close/>
                  <a:moveTo>
                    <a:pt x="40814" y="16222"/>
                  </a:moveTo>
                  <a:cubicBezTo>
                    <a:pt x="40774" y="16788"/>
                    <a:pt x="40742" y="17351"/>
                    <a:pt x="40701" y="17897"/>
                  </a:cubicBezTo>
                  <a:cubicBezTo>
                    <a:pt x="40688" y="17892"/>
                    <a:pt x="40675" y="17890"/>
                    <a:pt x="40662" y="17890"/>
                  </a:cubicBezTo>
                  <a:cubicBezTo>
                    <a:pt x="40628" y="17890"/>
                    <a:pt x="40594" y="17905"/>
                    <a:pt x="40571" y="17934"/>
                  </a:cubicBezTo>
                  <a:cubicBezTo>
                    <a:pt x="39408" y="19248"/>
                    <a:pt x="38484" y="20781"/>
                    <a:pt x="37315" y="22086"/>
                  </a:cubicBezTo>
                  <a:lnTo>
                    <a:pt x="37312" y="22086"/>
                  </a:lnTo>
                  <a:cubicBezTo>
                    <a:pt x="38484" y="20616"/>
                    <a:pt x="39596" y="19098"/>
                    <a:pt x="40595" y="17472"/>
                  </a:cubicBezTo>
                  <a:cubicBezTo>
                    <a:pt x="40664" y="17360"/>
                    <a:pt x="40562" y="17238"/>
                    <a:pt x="40455" y="17238"/>
                  </a:cubicBezTo>
                  <a:cubicBezTo>
                    <a:pt x="40419" y="17238"/>
                    <a:pt x="40383" y="17252"/>
                    <a:pt x="40352" y="17285"/>
                  </a:cubicBezTo>
                  <a:cubicBezTo>
                    <a:pt x="39959" y="17718"/>
                    <a:pt x="39587" y="18168"/>
                    <a:pt x="39223" y="18621"/>
                  </a:cubicBezTo>
                  <a:cubicBezTo>
                    <a:pt x="39772" y="17839"/>
                    <a:pt x="40303" y="17039"/>
                    <a:pt x="40814" y="16222"/>
                  </a:cubicBezTo>
                  <a:close/>
                  <a:moveTo>
                    <a:pt x="39772" y="15789"/>
                  </a:moveTo>
                  <a:lnTo>
                    <a:pt x="39772" y="15789"/>
                  </a:lnTo>
                  <a:cubicBezTo>
                    <a:pt x="39799" y="15789"/>
                    <a:pt x="37608" y="19396"/>
                    <a:pt x="37656" y="19396"/>
                  </a:cubicBezTo>
                  <a:cubicBezTo>
                    <a:pt x="37656" y="19396"/>
                    <a:pt x="37656" y="19396"/>
                    <a:pt x="37656" y="19396"/>
                  </a:cubicBezTo>
                  <a:lnTo>
                    <a:pt x="37656" y="19396"/>
                  </a:lnTo>
                  <a:cubicBezTo>
                    <a:pt x="36820" y="20466"/>
                    <a:pt x="35915" y="21482"/>
                    <a:pt x="35000" y="22493"/>
                  </a:cubicBezTo>
                  <a:cubicBezTo>
                    <a:pt x="35871" y="21402"/>
                    <a:pt x="36732" y="20302"/>
                    <a:pt x="37578" y="19193"/>
                  </a:cubicBezTo>
                  <a:cubicBezTo>
                    <a:pt x="38106" y="18440"/>
                    <a:pt x="38608" y="17666"/>
                    <a:pt x="39082" y="16875"/>
                  </a:cubicBezTo>
                  <a:cubicBezTo>
                    <a:pt x="39571" y="16092"/>
                    <a:pt x="39765" y="15789"/>
                    <a:pt x="39772" y="15789"/>
                  </a:cubicBezTo>
                  <a:close/>
                  <a:moveTo>
                    <a:pt x="54787" y="15925"/>
                  </a:moveTo>
                  <a:lnTo>
                    <a:pt x="55119" y="16479"/>
                  </a:lnTo>
                  <a:cubicBezTo>
                    <a:pt x="55116" y="16479"/>
                    <a:pt x="55114" y="16479"/>
                    <a:pt x="55111" y="16479"/>
                  </a:cubicBezTo>
                  <a:cubicBezTo>
                    <a:pt x="55070" y="16479"/>
                    <a:pt x="55031" y="16499"/>
                    <a:pt x="55006" y="16528"/>
                  </a:cubicBezTo>
                  <a:cubicBezTo>
                    <a:pt x="53153" y="18649"/>
                    <a:pt x="51018" y="20606"/>
                    <a:pt x="49180" y="22668"/>
                  </a:cubicBezTo>
                  <a:lnTo>
                    <a:pt x="49180" y="22668"/>
                  </a:lnTo>
                  <a:cubicBezTo>
                    <a:pt x="51159" y="20447"/>
                    <a:pt x="53282" y="18525"/>
                    <a:pt x="54787" y="15925"/>
                  </a:cubicBezTo>
                  <a:close/>
                  <a:moveTo>
                    <a:pt x="36137" y="14805"/>
                  </a:moveTo>
                  <a:cubicBezTo>
                    <a:pt x="36276" y="14981"/>
                    <a:pt x="36426" y="15186"/>
                    <a:pt x="36509" y="15293"/>
                  </a:cubicBezTo>
                  <a:cubicBezTo>
                    <a:pt x="36559" y="15356"/>
                    <a:pt x="36613" y="15417"/>
                    <a:pt x="36674" y="15469"/>
                  </a:cubicBezTo>
                  <a:cubicBezTo>
                    <a:pt x="34696" y="17178"/>
                    <a:pt x="33296" y="19545"/>
                    <a:pt x="31512" y="21442"/>
                  </a:cubicBezTo>
                  <a:cubicBezTo>
                    <a:pt x="31079" y="21907"/>
                    <a:pt x="30655" y="22377"/>
                    <a:pt x="30227" y="22848"/>
                  </a:cubicBezTo>
                  <a:cubicBezTo>
                    <a:pt x="32369" y="20258"/>
                    <a:pt x="34428" y="17623"/>
                    <a:pt x="36137" y="14805"/>
                  </a:cubicBezTo>
                  <a:close/>
                  <a:moveTo>
                    <a:pt x="49735" y="19742"/>
                  </a:moveTo>
                  <a:lnTo>
                    <a:pt x="49735" y="19742"/>
                  </a:lnTo>
                  <a:cubicBezTo>
                    <a:pt x="48788" y="20781"/>
                    <a:pt x="47829" y="21809"/>
                    <a:pt x="46923" y="22886"/>
                  </a:cubicBezTo>
                  <a:cubicBezTo>
                    <a:pt x="46914" y="22900"/>
                    <a:pt x="46914" y="22917"/>
                    <a:pt x="46908" y="22935"/>
                  </a:cubicBezTo>
                  <a:cubicBezTo>
                    <a:pt x="46833" y="22909"/>
                    <a:pt x="46761" y="22891"/>
                    <a:pt x="46683" y="22874"/>
                  </a:cubicBezTo>
                  <a:cubicBezTo>
                    <a:pt x="46595" y="22863"/>
                    <a:pt x="46508" y="22857"/>
                    <a:pt x="46420" y="22857"/>
                  </a:cubicBezTo>
                  <a:cubicBezTo>
                    <a:pt x="46389" y="22857"/>
                    <a:pt x="46359" y="22858"/>
                    <a:pt x="46328" y="22860"/>
                  </a:cubicBezTo>
                  <a:cubicBezTo>
                    <a:pt x="47509" y="21869"/>
                    <a:pt x="48641" y="20824"/>
                    <a:pt x="49735" y="19742"/>
                  </a:cubicBezTo>
                  <a:close/>
                  <a:moveTo>
                    <a:pt x="53624" y="13985"/>
                  </a:moveTo>
                  <a:cubicBezTo>
                    <a:pt x="53730" y="14155"/>
                    <a:pt x="53834" y="14326"/>
                    <a:pt x="53938" y="14496"/>
                  </a:cubicBezTo>
                  <a:lnTo>
                    <a:pt x="53938" y="14499"/>
                  </a:lnTo>
                  <a:cubicBezTo>
                    <a:pt x="53927" y="14507"/>
                    <a:pt x="53915" y="14507"/>
                    <a:pt x="53909" y="14516"/>
                  </a:cubicBezTo>
                  <a:cubicBezTo>
                    <a:pt x="52527" y="16344"/>
                    <a:pt x="51057" y="18012"/>
                    <a:pt x="49461" y="19643"/>
                  </a:cubicBezTo>
                  <a:cubicBezTo>
                    <a:pt x="48836" y="20281"/>
                    <a:pt x="45783" y="23189"/>
                    <a:pt x="45405" y="23189"/>
                  </a:cubicBezTo>
                  <a:cubicBezTo>
                    <a:pt x="45271" y="23189"/>
                    <a:pt x="45473" y="22825"/>
                    <a:pt x="46236" y="21866"/>
                  </a:cubicBezTo>
                  <a:cubicBezTo>
                    <a:pt x="47431" y="20769"/>
                    <a:pt x="48496" y="19548"/>
                    <a:pt x="49544" y="18301"/>
                  </a:cubicBezTo>
                  <a:cubicBezTo>
                    <a:pt x="50959" y="16918"/>
                    <a:pt x="52391" y="15550"/>
                    <a:pt x="53624" y="13985"/>
                  </a:cubicBezTo>
                  <a:close/>
                  <a:moveTo>
                    <a:pt x="55881" y="17836"/>
                  </a:moveTo>
                  <a:cubicBezTo>
                    <a:pt x="55991" y="18064"/>
                    <a:pt x="56080" y="18301"/>
                    <a:pt x="56156" y="18544"/>
                  </a:cubicBezTo>
                  <a:lnTo>
                    <a:pt x="56156" y="18546"/>
                  </a:lnTo>
                  <a:cubicBezTo>
                    <a:pt x="56131" y="18534"/>
                    <a:pt x="56105" y="18528"/>
                    <a:pt x="56079" y="18528"/>
                  </a:cubicBezTo>
                  <a:cubicBezTo>
                    <a:pt x="56039" y="18528"/>
                    <a:pt x="55999" y="18542"/>
                    <a:pt x="55968" y="18569"/>
                  </a:cubicBezTo>
                  <a:cubicBezTo>
                    <a:pt x="54403" y="20022"/>
                    <a:pt x="52454" y="22195"/>
                    <a:pt x="51410" y="23425"/>
                  </a:cubicBezTo>
                  <a:lnTo>
                    <a:pt x="51410" y="23425"/>
                  </a:lnTo>
                  <a:cubicBezTo>
                    <a:pt x="52952" y="21603"/>
                    <a:pt x="54422" y="19725"/>
                    <a:pt x="55881" y="17836"/>
                  </a:cubicBezTo>
                  <a:close/>
                  <a:moveTo>
                    <a:pt x="54082" y="16954"/>
                  </a:moveTo>
                  <a:cubicBezTo>
                    <a:pt x="54130" y="16954"/>
                    <a:pt x="51975" y="19262"/>
                    <a:pt x="51476" y="19814"/>
                  </a:cubicBezTo>
                  <a:cubicBezTo>
                    <a:pt x="50350" y="21052"/>
                    <a:pt x="49157" y="22222"/>
                    <a:pt x="48043" y="23475"/>
                  </a:cubicBezTo>
                  <a:cubicBezTo>
                    <a:pt x="47792" y="23298"/>
                    <a:pt x="47526" y="23151"/>
                    <a:pt x="47243" y="23036"/>
                  </a:cubicBezTo>
                  <a:cubicBezTo>
                    <a:pt x="49325" y="21436"/>
                    <a:pt x="51311" y="19762"/>
                    <a:pt x="53150" y="17882"/>
                  </a:cubicBezTo>
                  <a:cubicBezTo>
                    <a:pt x="53804" y="17213"/>
                    <a:pt x="54066" y="16954"/>
                    <a:pt x="54082" y="16954"/>
                  </a:cubicBezTo>
                  <a:close/>
                  <a:moveTo>
                    <a:pt x="40716" y="21777"/>
                  </a:moveTo>
                  <a:cubicBezTo>
                    <a:pt x="40753" y="21910"/>
                    <a:pt x="40800" y="22040"/>
                    <a:pt x="40857" y="22167"/>
                  </a:cubicBezTo>
                  <a:lnTo>
                    <a:pt x="40854" y="22167"/>
                  </a:lnTo>
                  <a:cubicBezTo>
                    <a:pt x="40869" y="22196"/>
                    <a:pt x="40892" y="22219"/>
                    <a:pt x="40924" y="22227"/>
                  </a:cubicBezTo>
                  <a:cubicBezTo>
                    <a:pt x="40912" y="22233"/>
                    <a:pt x="40901" y="22233"/>
                    <a:pt x="40892" y="22242"/>
                  </a:cubicBezTo>
                  <a:cubicBezTo>
                    <a:pt x="40364" y="22721"/>
                    <a:pt x="39841" y="23212"/>
                    <a:pt x="39330" y="23711"/>
                  </a:cubicBezTo>
                  <a:cubicBezTo>
                    <a:pt x="39301" y="23740"/>
                    <a:pt x="39272" y="23769"/>
                    <a:pt x="39243" y="23795"/>
                  </a:cubicBezTo>
                  <a:cubicBezTo>
                    <a:pt x="39740" y="23128"/>
                    <a:pt x="40234" y="22455"/>
                    <a:pt x="40716" y="21777"/>
                  </a:cubicBezTo>
                  <a:close/>
                  <a:moveTo>
                    <a:pt x="45176" y="22770"/>
                  </a:moveTo>
                  <a:cubicBezTo>
                    <a:pt x="44925" y="23131"/>
                    <a:pt x="44691" y="23498"/>
                    <a:pt x="44466" y="23870"/>
                  </a:cubicBezTo>
                  <a:cubicBezTo>
                    <a:pt x="44366" y="23752"/>
                    <a:pt x="44279" y="23623"/>
                    <a:pt x="44204" y="23485"/>
                  </a:cubicBezTo>
                  <a:lnTo>
                    <a:pt x="44204" y="23485"/>
                  </a:lnTo>
                  <a:cubicBezTo>
                    <a:pt x="44539" y="23260"/>
                    <a:pt x="44862" y="23018"/>
                    <a:pt x="45176" y="22770"/>
                  </a:cubicBezTo>
                  <a:close/>
                  <a:moveTo>
                    <a:pt x="40537" y="20154"/>
                  </a:moveTo>
                  <a:lnTo>
                    <a:pt x="40537" y="20154"/>
                  </a:lnTo>
                  <a:cubicBezTo>
                    <a:pt x="40525" y="20544"/>
                    <a:pt x="40551" y="20934"/>
                    <a:pt x="40612" y="21321"/>
                  </a:cubicBezTo>
                  <a:cubicBezTo>
                    <a:pt x="39985" y="21878"/>
                    <a:pt x="39344" y="22429"/>
                    <a:pt x="38721" y="22998"/>
                  </a:cubicBezTo>
                  <a:cubicBezTo>
                    <a:pt x="38450" y="23252"/>
                    <a:pt x="38187" y="23512"/>
                    <a:pt x="37933" y="23781"/>
                  </a:cubicBezTo>
                  <a:cubicBezTo>
                    <a:pt x="37654" y="24067"/>
                    <a:pt x="37551" y="24170"/>
                    <a:pt x="37543" y="24170"/>
                  </a:cubicBezTo>
                  <a:cubicBezTo>
                    <a:pt x="37527" y="24170"/>
                    <a:pt x="37935" y="23714"/>
                    <a:pt x="38037" y="23532"/>
                  </a:cubicBezTo>
                  <a:cubicBezTo>
                    <a:pt x="38724" y="22305"/>
                    <a:pt x="39772" y="21332"/>
                    <a:pt x="40537" y="20154"/>
                  </a:cubicBezTo>
                  <a:close/>
                  <a:moveTo>
                    <a:pt x="54296" y="17825"/>
                  </a:moveTo>
                  <a:cubicBezTo>
                    <a:pt x="53156" y="19109"/>
                    <a:pt x="50861" y="22222"/>
                    <a:pt x="48950" y="24173"/>
                  </a:cubicBezTo>
                  <a:cubicBezTo>
                    <a:pt x="48747" y="24006"/>
                    <a:pt x="48545" y="23841"/>
                    <a:pt x="48335" y="23685"/>
                  </a:cubicBezTo>
                  <a:cubicBezTo>
                    <a:pt x="50517" y="21916"/>
                    <a:pt x="52428" y="19926"/>
                    <a:pt x="54296" y="17825"/>
                  </a:cubicBezTo>
                  <a:close/>
                  <a:moveTo>
                    <a:pt x="45476" y="23552"/>
                  </a:moveTo>
                  <a:lnTo>
                    <a:pt x="45476" y="23552"/>
                  </a:lnTo>
                  <a:cubicBezTo>
                    <a:pt x="45401" y="23925"/>
                    <a:pt x="45451" y="24395"/>
                    <a:pt x="45534" y="24860"/>
                  </a:cubicBezTo>
                  <a:cubicBezTo>
                    <a:pt x="45252" y="24641"/>
                    <a:pt x="44984" y="24408"/>
                    <a:pt x="44733" y="24157"/>
                  </a:cubicBezTo>
                  <a:lnTo>
                    <a:pt x="44733" y="24157"/>
                  </a:lnTo>
                  <a:cubicBezTo>
                    <a:pt x="44984" y="23959"/>
                    <a:pt x="45229" y="23751"/>
                    <a:pt x="45476" y="23552"/>
                  </a:cubicBezTo>
                  <a:close/>
                  <a:moveTo>
                    <a:pt x="56228" y="18789"/>
                  </a:moveTo>
                  <a:cubicBezTo>
                    <a:pt x="56303" y="19083"/>
                    <a:pt x="56352" y="19381"/>
                    <a:pt x="56381" y="19681"/>
                  </a:cubicBezTo>
                  <a:lnTo>
                    <a:pt x="56378" y="19684"/>
                  </a:lnTo>
                  <a:cubicBezTo>
                    <a:pt x="54893" y="21434"/>
                    <a:pt x="53204" y="23135"/>
                    <a:pt x="51807" y="24864"/>
                  </a:cubicBezTo>
                  <a:lnTo>
                    <a:pt x="51807" y="24864"/>
                  </a:lnTo>
                  <a:cubicBezTo>
                    <a:pt x="53390" y="22903"/>
                    <a:pt x="54924" y="20951"/>
                    <a:pt x="56228" y="18789"/>
                  </a:cubicBezTo>
                  <a:close/>
                  <a:moveTo>
                    <a:pt x="56398" y="20215"/>
                  </a:moveTo>
                  <a:lnTo>
                    <a:pt x="56398" y="20215"/>
                  </a:lnTo>
                  <a:cubicBezTo>
                    <a:pt x="56404" y="20616"/>
                    <a:pt x="56386" y="21021"/>
                    <a:pt x="56343" y="21422"/>
                  </a:cubicBezTo>
                  <a:lnTo>
                    <a:pt x="56340" y="21425"/>
                  </a:lnTo>
                  <a:cubicBezTo>
                    <a:pt x="55174" y="22603"/>
                    <a:pt x="53035" y="24144"/>
                    <a:pt x="52350" y="25493"/>
                  </a:cubicBezTo>
                  <a:cubicBezTo>
                    <a:pt x="53332" y="23552"/>
                    <a:pt x="55004" y="21910"/>
                    <a:pt x="56398" y="20215"/>
                  </a:cubicBezTo>
                  <a:close/>
                  <a:moveTo>
                    <a:pt x="56254" y="22060"/>
                  </a:moveTo>
                  <a:lnTo>
                    <a:pt x="56254" y="22060"/>
                  </a:lnTo>
                  <a:cubicBezTo>
                    <a:pt x="56193" y="22484"/>
                    <a:pt x="56118" y="22912"/>
                    <a:pt x="56046" y="23336"/>
                  </a:cubicBezTo>
                  <a:lnTo>
                    <a:pt x="56046" y="23339"/>
                  </a:lnTo>
                  <a:cubicBezTo>
                    <a:pt x="55567" y="23878"/>
                    <a:pt x="53872" y="25112"/>
                    <a:pt x="53662" y="25538"/>
                  </a:cubicBezTo>
                  <a:lnTo>
                    <a:pt x="53662" y="25538"/>
                  </a:lnTo>
                  <a:cubicBezTo>
                    <a:pt x="54297" y="24248"/>
                    <a:pt x="55284" y="23134"/>
                    <a:pt x="56254" y="22060"/>
                  </a:cubicBezTo>
                  <a:close/>
                  <a:moveTo>
                    <a:pt x="54901" y="18772"/>
                  </a:moveTo>
                  <a:cubicBezTo>
                    <a:pt x="54987" y="18772"/>
                    <a:pt x="53204" y="20718"/>
                    <a:pt x="52983" y="20995"/>
                  </a:cubicBezTo>
                  <a:cubicBezTo>
                    <a:pt x="52059" y="22144"/>
                    <a:pt x="51106" y="23267"/>
                    <a:pt x="50151" y="24387"/>
                  </a:cubicBezTo>
                  <a:cubicBezTo>
                    <a:pt x="50044" y="24513"/>
                    <a:pt x="50150" y="24678"/>
                    <a:pt x="50276" y="24678"/>
                  </a:cubicBezTo>
                  <a:cubicBezTo>
                    <a:pt x="50314" y="24678"/>
                    <a:pt x="50354" y="24663"/>
                    <a:pt x="50390" y="24626"/>
                  </a:cubicBezTo>
                  <a:cubicBezTo>
                    <a:pt x="51987" y="23004"/>
                    <a:pt x="53558" y="21352"/>
                    <a:pt x="55186" y="19758"/>
                  </a:cubicBezTo>
                  <a:lnTo>
                    <a:pt x="55186" y="19758"/>
                  </a:lnTo>
                  <a:cubicBezTo>
                    <a:pt x="53907" y="21016"/>
                    <a:pt x="52249" y="23759"/>
                    <a:pt x="50815" y="25544"/>
                  </a:cubicBezTo>
                  <a:cubicBezTo>
                    <a:pt x="50630" y="25429"/>
                    <a:pt x="50454" y="25316"/>
                    <a:pt x="50295" y="25218"/>
                  </a:cubicBezTo>
                  <a:cubicBezTo>
                    <a:pt x="49946" y="25005"/>
                    <a:pt x="49588" y="24707"/>
                    <a:pt x="49221" y="24401"/>
                  </a:cubicBezTo>
                  <a:cubicBezTo>
                    <a:pt x="49559" y="24069"/>
                    <a:pt x="49891" y="23737"/>
                    <a:pt x="50226" y="23402"/>
                  </a:cubicBezTo>
                  <a:cubicBezTo>
                    <a:pt x="50416" y="23212"/>
                    <a:pt x="50601" y="23015"/>
                    <a:pt x="50789" y="22819"/>
                  </a:cubicBezTo>
                  <a:lnTo>
                    <a:pt x="50789" y="22819"/>
                  </a:lnTo>
                  <a:cubicBezTo>
                    <a:pt x="50693" y="22920"/>
                    <a:pt x="50601" y="23024"/>
                    <a:pt x="50506" y="23122"/>
                  </a:cubicBezTo>
                  <a:cubicBezTo>
                    <a:pt x="51632" y="21999"/>
                    <a:pt x="52749" y="20870"/>
                    <a:pt x="53872" y="19747"/>
                  </a:cubicBezTo>
                  <a:cubicBezTo>
                    <a:pt x="54584" y="19036"/>
                    <a:pt x="54869" y="18772"/>
                    <a:pt x="54901" y="18772"/>
                  </a:cubicBezTo>
                  <a:close/>
                  <a:moveTo>
                    <a:pt x="19452" y="18048"/>
                  </a:moveTo>
                  <a:cubicBezTo>
                    <a:pt x="19091" y="18484"/>
                    <a:pt x="17065" y="21841"/>
                    <a:pt x="16373" y="22698"/>
                  </a:cubicBezTo>
                  <a:cubicBezTo>
                    <a:pt x="15538" y="23729"/>
                    <a:pt x="14661" y="24716"/>
                    <a:pt x="13780" y="25700"/>
                  </a:cubicBezTo>
                  <a:cubicBezTo>
                    <a:pt x="14014" y="25389"/>
                    <a:pt x="14256" y="25083"/>
                    <a:pt x="14487" y="24771"/>
                  </a:cubicBezTo>
                  <a:cubicBezTo>
                    <a:pt x="16141" y="22511"/>
                    <a:pt x="17657" y="20210"/>
                    <a:pt x="19452" y="18048"/>
                  </a:cubicBezTo>
                  <a:close/>
                  <a:moveTo>
                    <a:pt x="35099" y="22772"/>
                  </a:moveTo>
                  <a:cubicBezTo>
                    <a:pt x="34352" y="23745"/>
                    <a:pt x="33584" y="24708"/>
                    <a:pt x="32765" y="25620"/>
                  </a:cubicBezTo>
                  <a:cubicBezTo>
                    <a:pt x="32644" y="25755"/>
                    <a:pt x="32514" y="25885"/>
                    <a:pt x="32390" y="26021"/>
                  </a:cubicBezTo>
                  <a:cubicBezTo>
                    <a:pt x="33207" y="24967"/>
                    <a:pt x="34050" y="23934"/>
                    <a:pt x="34956" y="22932"/>
                  </a:cubicBezTo>
                  <a:cubicBezTo>
                    <a:pt x="35004" y="22879"/>
                    <a:pt x="35051" y="22826"/>
                    <a:pt x="35099" y="22772"/>
                  </a:cubicBezTo>
                  <a:close/>
                  <a:moveTo>
                    <a:pt x="53525" y="23272"/>
                  </a:moveTo>
                  <a:lnTo>
                    <a:pt x="53525" y="23272"/>
                  </a:lnTo>
                  <a:cubicBezTo>
                    <a:pt x="52853" y="24147"/>
                    <a:pt x="52232" y="25059"/>
                    <a:pt x="51695" y="26064"/>
                  </a:cubicBezTo>
                  <a:lnTo>
                    <a:pt x="51692" y="26064"/>
                  </a:lnTo>
                  <a:cubicBezTo>
                    <a:pt x="51496" y="25957"/>
                    <a:pt x="51305" y="25845"/>
                    <a:pt x="51123" y="25735"/>
                  </a:cubicBezTo>
                  <a:cubicBezTo>
                    <a:pt x="51998" y="24976"/>
                    <a:pt x="52792" y="24133"/>
                    <a:pt x="53525" y="23272"/>
                  </a:cubicBezTo>
                  <a:close/>
                  <a:moveTo>
                    <a:pt x="24396" y="14253"/>
                  </a:moveTo>
                  <a:cubicBezTo>
                    <a:pt x="23870" y="14955"/>
                    <a:pt x="23316" y="15633"/>
                    <a:pt x="22773" y="16321"/>
                  </a:cubicBezTo>
                  <a:cubicBezTo>
                    <a:pt x="22291" y="16883"/>
                    <a:pt x="21835" y="17478"/>
                    <a:pt x="21384" y="18084"/>
                  </a:cubicBezTo>
                  <a:cubicBezTo>
                    <a:pt x="20391" y="19300"/>
                    <a:pt x="19381" y="20501"/>
                    <a:pt x="18353" y="21685"/>
                  </a:cubicBezTo>
                  <a:cubicBezTo>
                    <a:pt x="16993" y="23258"/>
                    <a:pt x="15616" y="24814"/>
                    <a:pt x="14256" y="26379"/>
                  </a:cubicBezTo>
                  <a:cubicBezTo>
                    <a:pt x="16292" y="23858"/>
                    <a:pt x="18604" y="21569"/>
                    <a:pt x="20556" y="18979"/>
                  </a:cubicBezTo>
                  <a:cubicBezTo>
                    <a:pt x="21766" y="17377"/>
                    <a:pt x="23241" y="15792"/>
                    <a:pt x="24396" y="14253"/>
                  </a:cubicBezTo>
                  <a:close/>
                  <a:moveTo>
                    <a:pt x="32820" y="11173"/>
                  </a:moveTo>
                  <a:cubicBezTo>
                    <a:pt x="32869" y="11390"/>
                    <a:pt x="32901" y="11612"/>
                    <a:pt x="32935" y="11834"/>
                  </a:cubicBezTo>
                  <a:cubicBezTo>
                    <a:pt x="32907" y="11786"/>
                    <a:pt x="32852" y="11751"/>
                    <a:pt x="32799" y="11751"/>
                  </a:cubicBezTo>
                  <a:cubicBezTo>
                    <a:pt x="32766" y="11751"/>
                    <a:pt x="32734" y="11765"/>
                    <a:pt x="32710" y="11797"/>
                  </a:cubicBezTo>
                  <a:cubicBezTo>
                    <a:pt x="28720" y="16878"/>
                    <a:pt x="24254" y="21572"/>
                    <a:pt x="20036" y="26468"/>
                  </a:cubicBezTo>
                  <a:cubicBezTo>
                    <a:pt x="21194" y="24932"/>
                    <a:pt x="22320" y="23368"/>
                    <a:pt x="23498" y="21843"/>
                  </a:cubicBezTo>
                  <a:cubicBezTo>
                    <a:pt x="25666" y="19528"/>
                    <a:pt x="27869" y="17253"/>
                    <a:pt x="29939" y="14845"/>
                  </a:cubicBezTo>
                  <a:cubicBezTo>
                    <a:pt x="31039" y="13748"/>
                    <a:pt x="32043" y="12593"/>
                    <a:pt x="32820" y="11173"/>
                  </a:cubicBezTo>
                  <a:close/>
                  <a:moveTo>
                    <a:pt x="55628" y="22239"/>
                  </a:moveTo>
                  <a:lnTo>
                    <a:pt x="55628" y="22239"/>
                  </a:lnTo>
                  <a:cubicBezTo>
                    <a:pt x="54494" y="23522"/>
                    <a:pt x="53573" y="24933"/>
                    <a:pt x="52812" y="26465"/>
                  </a:cubicBezTo>
                  <a:cubicBezTo>
                    <a:pt x="52801" y="26494"/>
                    <a:pt x="52798" y="26526"/>
                    <a:pt x="52801" y="26558"/>
                  </a:cubicBezTo>
                  <a:cubicBezTo>
                    <a:pt x="52558" y="26480"/>
                    <a:pt x="52322" y="26382"/>
                    <a:pt x="52091" y="26269"/>
                  </a:cubicBezTo>
                  <a:cubicBezTo>
                    <a:pt x="53363" y="24992"/>
                    <a:pt x="54612" y="23386"/>
                    <a:pt x="55628" y="22239"/>
                  </a:cubicBezTo>
                  <a:close/>
                  <a:moveTo>
                    <a:pt x="55870" y="24271"/>
                  </a:moveTo>
                  <a:lnTo>
                    <a:pt x="55870" y="24271"/>
                  </a:lnTo>
                  <a:cubicBezTo>
                    <a:pt x="55561" y="25744"/>
                    <a:pt x="54983" y="26439"/>
                    <a:pt x="54291" y="26653"/>
                  </a:cubicBezTo>
                  <a:lnTo>
                    <a:pt x="54288" y="26653"/>
                  </a:lnTo>
                  <a:cubicBezTo>
                    <a:pt x="54291" y="26650"/>
                    <a:pt x="54299" y="26650"/>
                    <a:pt x="54302" y="26644"/>
                  </a:cubicBezTo>
                  <a:cubicBezTo>
                    <a:pt x="54828" y="25851"/>
                    <a:pt x="55359" y="25068"/>
                    <a:pt x="55870" y="24271"/>
                  </a:cubicBezTo>
                  <a:close/>
                  <a:moveTo>
                    <a:pt x="55503" y="24647"/>
                  </a:moveTo>
                  <a:cubicBezTo>
                    <a:pt x="55252" y="24924"/>
                    <a:pt x="54634" y="25654"/>
                    <a:pt x="54426" y="26281"/>
                  </a:cubicBezTo>
                  <a:cubicBezTo>
                    <a:pt x="54470" y="26148"/>
                    <a:pt x="54364" y="26063"/>
                    <a:pt x="54258" y="26063"/>
                  </a:cubicBezTo>
                  <a:cubicBezTo>
                    <a:pt x="54188" y="26063"/>
                    <a:pt x="54117" y="26100"/>
                    <a:pt x="54088" y="26185"/>
                  </a:cubicBezTo>
                  <a:lnTo>
                    <a:pt x="53979" y="26509"/>
                  </a:lnTo>
                  <a:cubicBezTo>
                    <a:pt x="53953" y="26584"/>
                    <a:pt x="53987" y="26668"/>
                    <a:pt x="54062" y="26699"/>
                  </a:cubicBezTo>
                  <a:cubicBezTo>
                    <a:pt x="53945" y="26717"/>
                    <a:pt x="53826" y="26726"/>
                    <a:pt x="53707" y="26726"/>
                  </a:cubicBezTo>
                  <a:cubicBezTo>
                    <a:pt x="53514" y="26726"/>
                    <a:pt x="53320" y="26702"/>
                    <a:pt x="53133" y="26656"/>
                  </a:cubicBezTo>
                  <a:cubicBezTo>
                    <a:pt x="54273" y="25934"/>
                    <a:pt x="53820" y="26289"/>
                    <a:pt x="54865" y="25279"/>
                  </a:cubicBezTo>
                  <a:cubicBezTo>
                    <a:pt x="55191" y="24964"/>
                    <a:pt x="55393" y="24762"/>
                    <a:pt x="55503" y="24647"/>
                  </a:cubicBezTo>
                  <a:close/>
                  <a:moveTo>
                    <a:pt x="34321" y="15394"/>
                  </a:moveTo>
                  <a:lnTo>
                    <a:pt x="34321" y="15394"/>
                  </a:lnTo>
                  <a:cubicBezTo>
                    <a:pt x="33504" y="17025"/>
                    <a:pt x="32292" y="18535"/>
                    <a:pt x="31168" y="19941"/>
                  </a:cubicBezTo>
                  <a:cubicBezTo>
                    <a:pt x="29090" y="22545"/>
                    <a:pt x="26671" y="24863"/>
                    <a:pt x="24318" y="27231"/>
                  </a:cubicBezTo>
                  <a:lnTo>
                    <a:pt x="24318" y="27231"/>
                  </a:lnTo>
                  <a:cubicBezTo>
                    <a:pt x="25291" y="25900"/>
                    <a:pt x="26287" y="24589"/>
                    <a:pt x="27323" y="23327"/>
                  </a:cubicBezTo>
                  <a:cubicBezTo>
                    <a:pt x="28755" y="21581"/>
                    <a:pt x="30591" y="20094"/>
                    <a:pt x="31876" y="18229"/>
                  </a:cubicBezTo>
                  <a:cubicBezTo>
                    <a:pt x="32531" y="17158"/>
                    <a:pt x="33357" y="16199"/>
                    <a:pt x="34321" y="15394"/>
                  </a:cubicBezTo>
                  <a:close/>
                  <a:moveTo>
                    <a:pt x="47336" y="27886"/>
                  </a:moveTo>
                  <a:lnTo>
                    <a:pt x="47336" y="27886"/>
                  </a:lnTo>
                  <a:cubicBezTo>
                    <a:pt x="47308" y="27915"/>
                    <a:pt x="47280" y="27944"/>
                    <a:pt x="47252" y="27973"/>
                  </a:cubicBezTo>
                  <a:lnTo>
                    <a:pt x="47252" y="27973"/>
                  </a:lnTo>
                  <a:cubicBezTo>
                    <a:pt x="47280" y="27944"/>
                    <a:pt x="47308" y="27915"/>
                    <a:pt x="47336" y="27886"/>
                  </a:cubicBezTo>
                  <a:close/>
                  <a:moveTo>
                    <a:pt x="33285" y="13324"/>
                  </a:moveTo>
                  <a:cubicBezTo>
                    <a:pt x="33441" y="13569"/>
                    <a:pt x="33651" y="13774"/>
                    <a:pt x="33897" y="13927"/>
                  </a:cubicBezTo>
                  <a:cubicBezTo>
                    <a:pt x="29436" y="18035"/>
                    <a:pt x="25602" y="23347"/>
                    <a:pt x="21751" y="28039"/>
                  </a:cubicBezTo>
                  <a:cubicBezTo>
                    <a:pt x="21327" y="28559"/>
                    <a:pt x="20891" y="29070"/>
                    <a:pt x="20463" y="29583"/>
                  </a:cubicBezTo>
                  <a:cubicBezTo>
                    <a:pt x="22715" y="26477"/>
                    <a:pt x="24794" y="23270"/>
                    <a:pt x="27352" y="20385"/>
                  </a:cubicBezTo>
                  <a:cubicBezTo>
                    <a:pt x="29396" y="18084"/>
                    <a:pt x="31509" y="15913"/>
                    <a:pt x="33270" y="13382"/>
                  </a:cubicBezTo>
                  <a:cubicBezTo>
                    <a:pt x="33285" y="13361"/>
                    <a:pt x="33282" y="13344"/>
                    <a:pt x="33285" y="13324"/>
                  </a:cubicBezTo>
                  <a:close/>
                  <a:moveTo>
                    <a:pt x="39821" y="17267"/>
                  </a:moveTo>
                  <a:lnTo>
                    <a:pt x="39821" y="17267"/>
                  </a:lnTo>
                  <a:cubicBezTo>
                    <a:pt x="38724" y="19046"/>
                    <a:pt x="37422" y="20715"/>
                    <a:pt x="36134" y="22351"/>
                  </a:cubicBezTo>
                  <a:lnTo>
                    <a:pt x="36134" y="22349"/>
                  </a:lnTo>
                  <a:cubicBezTo>
                    <a:pt x="34076" y="24964"/>
                    <a:pt x="31815" y="27418"/>
                    <a:pt x="29555" y="29866"/>
                  </a:cubicBezTo>
                  <a:cubicBezTo>
                    <a:pt x="30051" y="29168"/>
                    <a:pt x="30554" y="28472"/>
                    <a:pt x="31062" y="27779"/>
                  </a:cubicBezTo>
                  <a:cubicBezTo>
                    <a:pt x="32520" y="26281"/>
                    <a:pt x="33966" y="24768"/>
                    <a:pt x="35334" y="23177"/>
                  </a:cubicBezTo>
                  <a:cubicBezTo>
                    <a:pt x="36411" y="21927"/>
                    <a:pt x="37407" y="20625"/>
                    <a:pt x="38360" y="19283"/>
                  </a:cubicBezTo>
                  <a:cubicBezTo>
                    <a:pt x="38793" y="18575"/>
                    <a:pt x="39281" y="17903"/>
                    <a:pt x="39821" y="17267"/>
                  </a:cubicBezTo>
                  <a:close/>
                  <a:moveTo>
                    <a:pt x="28131" y="23705"/>
                  </a:moveTo>
                  <a:lnTo>
                    <a:pt x="28131" y="23705"/>
                  </a:lnTo>
                  <a:cubicBezTo>
                    <a:pt x="25929" y="26413"/>
                    <a:pt x="23714" y="29119"/>
                    <a:pt x="21304" y="31656"/>
                  </a:cubicBezTo>
                  <a:cubicBezTo>
                    <a:pt x="21127" y="31841"/>
                    <a:pt x="20951" y="32026"/>
                    <a:pt x="20775" y="32211"/>
                  </a:cubicBezTo>
                  <a:cubicBezTo>
                    <a:pt x="21540" y="31116"/>
                    <a:pt x="22308" y="30028"/>
                    <a:pt x="23079" y="28943"/>
                  </a:cubicBezTo>
                  <a:cubicBezTo>
                    <a:pt x="24728" y="27153"/>
                    <a:pt x="26451" y="25443"/>
                    <a:pt x="28131" y="23705"/>
                  </a:cubicBezTo>
                  <a:close/>
                  <a:moveTo>
                    <a:pt x="11309" y="24124"/>
                  </a:moveTo>
                  <a:cubicBezTo>
                    <a:pt x="9169" y="26905"/>
                    <a:pt x="7137" y="29774"/>
                    <a:pt x="5095" y="32636"/>
                  </a:cubicBezTo>
                  <a:lnTo>
                    <a:pt x="5095" y="32636"/>
                  </a:lnTo>
                  <a:cubicBezTo>
                    <a:pt x="6248" y="30910"/>
                    <a:pt x="7430" y="29208"/>
                    <a:pt x="8624" y="27513"/>
                  </a:cubicBezTo>
                  <a:cubicBezTo>
                    <a:pt x="9455" y="26336"/>
                    <a:pt x="10371" y="25221"/>
                    <a:pt x="11309" y="24124"/>
                  </a:cubicBezTo>
                  <a:close/>
                  <a:moveTo>
                    <a:pt x="37041" y="21543"/>
                  </a:moveTo>
                  <a:lnTo>
                    <a:pt x="37041" y="21543"/>
                  </a:lnTo>
                  <a:cubicBezTo>
                    <a:pt x="35996" y="23010"/>
                    <a:pt x="34948" y="24482"/>
                    <a:pt x="33744" y="25839"/>
                  </a:cubicBezTo>
                  <a:cubicBezTo>
                    <a:pt x="32589" y="27141"/>
                    <a:pt x="31423" y="28434"/>
                    <a:pt x="30256" y="29728"/>
                  </a:cubicBezTo>
                  <a:cubicBezTo>
                    <a:pt x="29226" y="30842"/>
                    <a:pt x="28212" y="31977"/>
                    <a:pt x="27216" y="33134"/>
                  </a:cubicBezTo>
                  <a:cubicBezTo>
                    <a:pt x="27208" y="33146"/>
                    <a:pt x="27202" y="33155"/>
                    <a:pt x="27193" y="33163"/>
                  </a:cubicBezTo>
                  <a:cubicBezTo>
                    <a:pt x="27600" y="32600"/>
                    <a:pt x="28007" y="32037"/>
                    <a:pt x="28409" y="31474"/>
                  </a:cubicBezTo>
                  <a:cubicBezTo>
                    <a:pt x="31347" y="28203"/>
                    <a:pt x="34330" y="24990"/>
                    <a:pt x="37041" y="21543"/>
                  </a:cubicBezTo>
                  <a:close/>
                  <a:moveTo>
                    <a:pt x="12507" y="28989"/>
                  </a:moveTo>
                  <a:lnTo>
                    <a:pt x="12507" y="28989"/>
                  </a:lnTo>
                  <a:cubicBezTo>
                    <a:pt x="11355" y="30490"/>
                    <a:pt x="10217" y="32006"/>
                    <a:pt x="9083" y="33518"/>
                  </a:cubicBezTo>
                  <a:cubicBezTo>
                    <a:pt x="9871" y="32450"/>
                    <a:pt x="10642" y="31379"/>
                    <a:pt x="11395" y="30305"/>
                  </a:cubicBezTo>
                  <a:cubicBezTo>
                    <a:pt x="11765" y="29866"/>
                    <a:pt x="12137" y="29428"/>
                    <a:pt x="12507" y="28989"/>
                  </a:cubicBezTo>
                  <a:close/>
                  <a:moveTo>
                    <a:pt x="37075" y="19020"/>
                  </a:moveTo>
                  <a:cubicBezTo>
                    <a:pt x="36169" y="20325"/>
                    <a:pt x="35291" y="21650"/>
                    <a:pt x="34327" y="22842"/>
                  </a:cubicBezTo>
                  <a:cubicBezTo>
                    <a:pt x="31544" y="26289"/>
                    <a:pt x="28622" y="29627"/>
                    <a:pt x="25602" y="32869"/>
                  </a:cubicBezTo>
                  <a:cubicBezTo>
                    <a:pt x="25386" y="33100"/>
                    <a:pt x="25169" y="33328"/>
                    <a:pt x="24953" y="33559"/>
                  </a:cubicBezTo>
                  <a:cubicBezTo>
                    <a:pt x="26382" y="31743"/>
                    <a:pt x="27802" y="29933"/>
                    <a:pt x="29240" y="28157"/>
                  </a:cubicBezTo>
                  <a:lnTo>
                    <a:pt x="29243" y="28160"/>
                  </a:lnTo>
                  <a:cubicBezTo>
                    <a:pt x="31942" y="25189"/>
                    <a:pt x="34572" y="22158"/>
                    <a:pt x="37075" y="19020"/>
                  </a:cubicBezTo>
                  <a:close/>
                  <a:moveTo>
                    <a:pt x="36291" y="16946"/>
                  </a:moveTo>
                  <a:cubicBezTo>
                    <a:pt x="36398" y="16946"/>
                    <a:pt x="33371" y="20880"/>
                    <a:pt x="33436" y="20880"/>
                  </a:cubicBezTo>
                  <a:cubicBezTo>
                    <a:pt x="33438" y="20880"/>
                    <a:pt x="33445" y="20875"/>
                    <a:pt x="33455" y="20865"/>
                  </a:cubicBezTo>
                  <a:lnTo>
                    <a:pt x="33455" y="20868"/>
                  </a:lnTo>
                  <a:cubicBezTo>
                    <a:pt x="31602" y="23088"/>
                    <a:pt x="29650" y="25244"/>
                    <a:pt x="27753" y="27430"/>
                  </a:cubicBezTo>
                  <a:cubicBezTo>
                    <a:pt x="25952" y="29511"/>
                    <a:pt x="24193" y="31616"/>
                    <a:pt x="22404" y="33692"/>
                  </a:cubicBezTo>
                  <a:cubicBezTo>
                    <a:pt x="26145" y="29113"/>
                    <a:pt x="29843" y="24502"/>
                    <a:pt x="33654" y="19978"/>
                  </a:cubicBezTo>
                  <a:cubicBezTo>
                    <a:pt x="34411" y="19080"/>
                    <a:pt x="35176" y="18191"/>
                    <a:pt x="35949" y="17308"/>
                  </a:cubicBezTo>
                  <a:cubicBezTo>
                    <a:pt x="36169" y="17054"/>
                    <a:pt x="36273" y="16946"/>
                    <a:pt x="36291" y="16946"/>
                  </a:cubicBezTo>
                  <a:close/>
                  <a:moveTo>
                    <a:pt x="26339" y="21070"/>
                  </a:moveTo>
                  <a:lnTo>
                    <a:pt x="26339" y="21070"/>
                  </a:lnTo>
                  <a:cubicBezTo>
                    <a:pt x="24846" y="22811"/>
                    <a:pt x="23521" y="24670"/>
                    <a:pt x="22193" y="26549"/>
                  </a:cubicBezTo>
                  <a:cubicBezTo>
                    <a:pt x="20195" y="29376"/>
                    <a:pt x="17956" y="31985"/>
                    <a:pt x="15719" y="34590"/>
                  </a:cubicBezTo>
                  <a:lnTo>
                    <a:pt x="15719" y="34590"/>
                  </a:lnTo>
                  <a:cubicBezTo>
                    <a:pt x="16524" y="33531"/>
                    <a:pt x="17332" y="32483"/>
                    <a:pt x="18148" y="31480"/>
                  </a:cubicBezTo>
                  <a:cubicBezTo>
                    <a:pt x="20631" y="28426"/>
                    <a:pt x="22981" y="25169"/>
                    <a:pt x="25420" y="22014"/>
                  </a:cubicBezTo>
                  <a:cubicBezTo>
                    <a:pt x="25724" y="21699"/>
                    <a:pt x="26030" y="21384"/>
                    <a:pt x="26339" y="21070"/>
                  </a:cubicBezTo>
                  <a:close/>
                  <a:moveTo>
                    <a:pt x="25109" y="17685"/>
                  </a:moveTo>
                  <a:cubicBezTo>
                    <a:pt x="25168" y="17685"/>
                    <a:pt x="21789" y="21943"/>
                    <a:pt x="21217" y="22652"/>
                  </a:cubicBezTo>
                  <a:cubicBezTo>
                    <a:pt x="19456" y="24820"/>
                    <a:pt x="17643" y="26939"/>
                    <a:pt x="15911" y="29130"/>
                  </a:cubicBezTo>
                  <a:lnTo>
                    <a:pt x="15911" y="29127"/>
                  </a:lnTo>
                  <a:cubicBezTo>
                    <a:pt x="14395" y="31050"/>
                    <a:pt x="12879" y="32967"/>
                    <a:pt x="11364" y="34878"/>
                  </a:cubicBezTo>
                  <a:cubicBezTo>
                    <a:pt x="11762" y="34353"/>
                    <a:pt x="12149" y="33839"/>
                    <a:pt x="12524" y="33363"/>
                  </a:cubicBezTo>
                  <a:cubicBezTo>
                    <a:pt x="16364" y="28492"/>
                    <a:pt x="20195" y="23604"/>
                    <a:pt x="24144" y="18821"/>
                  </a:cubicBezTo>
                  <a:cubicBezTo>
                    <a:pt x="24815" y="18009"/>
                    <a:pt x="25093" y="17685"/>
                    <a:pt x="25109" y="17685"/>
                  </a:cubicBezTo>
                  <a:close/>
                  <a:moveTo>
                    <a:pt x="29295" y="22811"/>
                  </a:moveTo>
                  <a:cubicBezTo>
                    <a:pt x="27612" y="24935"/>
                    <a:pt x="25955" y="27115"/>
                    <a:pt x="24361" y="29266"/>
                  </a:cubicBezTo>
                  <a:cubicBezTo>
                    <a:pt x="24228" y="29399"/>
                    <a:pt x="24101" y="29540"/>
                    <a:pt x="23968" y="29673"/>
                  </a:cubicBezTo>
                  <a:cubicBezTo>
                    <a:pt x="22051" y="31587"/>
                    <a:pt x="20207" y="33556"/>
                    <a:pt x="18402" y="35560"/>
                  </a:cubicBezTo>
                  <a:cubicBezTo>
                    <a:pt x="18795" y="35014"/>
                    <a:pt x="19185" y="34465"/>
                    <a:pt x="19574" y="33917"/>
                  </a:cubicBezTo>
                  <a:cubicBezTo>
                    <a:pt x="20221" y="33238"/>
                    <a:pt x="20871" y="32557"/>
                    <a:pt x="21526" y="31879"/>
                  </a:cubicBezTo>
                  <a:cubicBezTo>
                    <a:pt x="24300" y="28997"/>
                    <a:pt x="26795" y="25902"/>
                    <a:pt x="29295" y="22811"/>
                  </a:cubicBezTo>
                  <a:close/>
                  <a:moveTo>
                    <a:pt x="51400" y="31694"/>
                  </a:moveTo>
                  <a:cubicBezTo>
                    <a:pt x="51433" y="31694"/>
                    <a:pt x="51301" y="31889"/>
                    <a:pt x="50875" y="32430"/>
                  </a:cubicBezTo>
                  <a:cubicBezTo>
                    <a:pt x="50442" y="32981"/>
                    <a:pt x="49983" y="33507"/>
                    <a:pt x="49527" y="34038"/>
                  </a:cubicBezTo>
                  <a:cubicBezTo>
                    <a:pt x="48713" y="34621"/>
                    <a:pt x="47919" y="35225"/>
                    <a:pt x="47145" y="35854"/>
                  </a:cubicBezTo>
                  <a:cubicBezTo>
                    <a:pt x="47440" y="35585"/>
                    <a:pt x="47737" y="35326"/>
                    <a:pt x="48023" y="35049"/>
                  </a:cubicBezTo>
                  <a:cubicBezTo>
                    <a:pt x="48713" y="34382"/>
                    <a:pt x="49388" y="33700"/>
                    <a:pt x="50075" y="33030"/>
                  </a:cubicBezTo>
                  <a:cubicBezTo>
                    <a:pt x="50258" y="32855"/>
                    <a:pt x="51319" y="31694"/>
                    <a:pt x="51400" y="31694"/>
                  </a:cubicBezTo>
                  <a:close/>
                  <a:moveTo>
                    <a:pt x="31861" y="13341"/>
                  </a:moveTo>
                  <a:cubicBezTo>
                    <a:pt x="27485" y="18679"/>
                    <a:pt x="22828" y="24219"/>
                    <a:pt x="18365" y="29673"/>
                  </a:cubicBezTo>
                  <a:cubicBezTo>
                    <a:pt x="16549" y="31893"/>
                    <a:pt x="14643" y="34096"/>
                    <a:pt x="12755" y="36319"/>
                  </a:cubicBezTo>
                  <a:cubicBezTo>
                    <a:pt x="13783" y="34832"/>
                    <a:pt x="14796" y="33351"/>
                    <a:pt x="15870" y="31988"/>
                  </a:cubicBezTo>
                  <a:cubicBezTo>
                    <a:pt x="20954" y="25553"/>
                    <a:pt x="26665" y="19675"/>
                    <a:pt x="31861" y="13341"/>
                  </a:cubicBezTo>
                  <a:close/>
                  <a:moveTo>
                    <a:pt x="51174" y="33267"/>
                  </a:moveTo>
                  <a:cubicBezTo>
                    <a:pt x="51207" y="33267"/>
                    <a:pt x="50915" y="33543"/>
                    <a:pt x="50448" y="34073"/>
                  </a:cubicBezTo>
                  <a:cubicBezTo>
                    <a:pt x="49544" y="35095"/>
                    <a:pt x="48557" y="35964"/>
                    <a:pt x="47457" y="36763"/>
                  </a:cubicBezTo>
                  <a:lnTo>
                    <a:pt x="47425" y="36786"/>
                  </a:lnTo>
                  <a:cubicBezTo>
                    <a:pt x="48231" y="35975"/>
                    <a:pt x="49004" y="35135"/>
                    <a:pt x="49746" y="34263"/>
                  </a:cubicBezTo>
                  <a:cubicBezTo>
                    <a:pt x="49972" y="34102"/>
                    <a:pt x="50197" y="33943"/>
                    <a:pt x="50425" y="33784"/>
                  </a:cubicBezTo>
                  <a:cubicBezTo>
                    <a:pt x="50923" y="33436"/>
                    <a:pt x="51148" y="33267"/>
                    <a:pt x="51174" y="33267"/>
                  </a:cubicBezTo>
                  <a:close/>
                  <a:moveTo>
                    <a:pt x="45939" y="7670"/>
                  </a:moveTo>
                  <a:cubicBezTo>
                    <a:pt x="45168" y="8448"/>
                    <a:pt x="43844" y="10297"/>
                    <a:pt x="42881" y="11603"/>
                  </a:cubicBezTo>
                  <a:cubicBezTo>
                    <a:pt x="42803" y="11597"/>
                    <a:pt x="42727" y="11593"/>
                    <a:pt x="42650" y="11593"/>
                  </a:cubicBezTo>
                  <a:cubicBezTo>
                    <a:pt x="42624" y="11593"/>
                    <a:pt x="42598" y="11594"/>
                    <a:pt x="42572" y="11594"/>
                  </a:cubicBezTo>
                  <a:cubicBezTo>
                    <a:pt x="41876" y="11623"/>
                    <a:pt x="41530" y="12420"/>
                    <a:pt x="41331" y="13067"/>
                  </a:cubicBezTo>
                  <a:cubicBezTo>
                    <a:pt x="41324" y="13065"/>
                    <a:pt x="41317" y="13064"/>
                    <a:pt x="41310" y="13064"/>
                  </a:cubicBezTo>
                  <a:cubicBezTo>
                    <a:pt x="41282" y="13064"/>
                    <a:pt x="41254" y="13078"/>
                    <a:pt x="41235" y="13102"/>
                  </a:cubicBezTo>
                  <a:cubicBezTo>
                    <a:pt x="37303" y="18122"/>
                    <a:pt x="33189" y="22989"/>
                    <a:pt x="29096" y="27883"/>
                  </a:cubicBezTo>
                  <a:cubicBezTo>
                    <a:pt x="28180" y="28879"/>
                    <a:pt x="27262" y="29872"/>
                    <a:pt x="26339" y="30862"/>
                  </a:cubicBezTo>
                  <a:cubicBezTo>
                    <a:pt x="24454" y="32868"/>
                    <a:pt x="22543" y="34854"/>
                    <a:pt x="20632" y="36839"/>
                  </a:cubicBezTo>
                  <a:lnTo>
                    <a:pt x="20632" y="36839"/>
                  </a:lnTo>
                  <a:cubicBezTo>
                    <a:pt x="22384" y="34520"/>
                    <a:pt x="24128" y="32224"/>
                    <a:pt x="26001" y="30164"/>
                  </a:cubicBezTo>
                  <a:cubicBezTo>
                    <a:pt x="27283" y="28752"/>
                    <a:pt x="28547" y="27323"/>
                    <a:pt x="29812" y="25894"/>
                  </a:cubicBezTo>
                  <a:cubicBezTo>
                    <a:pt x="31024" y="24586"/>
                    <a:pt x="32214" y="23255"/>
                    <a:pt x="33316" y="21881"/>
                  </a:cubicBezTo>
                  <a:cubicBezTo>
                    <a:pt x="36128" y="18624"/>
                    <a:pt x="38888" y="15325"/>
                    <a:pt x="41593" y="11978"/>
                  </a:cubicBezTo>
                  <a:lnTo>
                    <a:pt x="41593" y="11978"/>
                  </a:lnTo>
                  <a:cubicBezTo>
                    <a:pt x="41572" y="12025"/>
                    <a:pt x="41609" y="12079"/>
                    <a:pt x="41653" y="12079"/>
                  </a:cubicBezTo>
                  <a:cubicBezTo>
                    <a:pt x="41669" y="12079"/>
                    <a:pt x="41685" y="12072"/>
                    <a:pt x="41700" y="12056"/>
                  </a:cubicBezTo>
                  <a:cubicBezTo>
                    <a:pt x="43106" y="10588"/>
                    <a:pt x="44508" y="9113"/>
                    <a:pt x="45939" y="7670"/>
                  </a:cubicBezTo>
                  <a:close/>
                  <a:moveTo>
                    <a:pt x="21384" y="24147"/>
                  </a:moveTo>
                  <a:cubicBezTo>
                    <a:pt x="19040" y="27202"/>
                    <a:pt x="16748" y="30294"/>
                    <a:pt x="14320" y="33282"/>
                  </a:cubicBezTo>
                  <a:cubicBezTo>
                    <a:pt x="13289" y="34546"/>
                    <a:pt x="12189" y="35796"/>
                    <a:pt x="11086" y="37049"/>
                  </a:cubicBezTo>
                  <a:cubicBezTo>
                    <a:pt x="11167" y="36934"/>
                    <a:pt x="11245" y="36833"/>
                    <a:pt x="11312" y="36752"/>
                  </a:cubicBezTo>
                  <a:cubicBezTo>
                    <a:pt x="14623" y="32597"/>
                    <a:pt x="17738" y="28250"/>
                    <a:pt x="21266" y="24274"/>
                  </a:cubicBezTo>
                  <a:cubicBezTo>
                    <a:pt x="21304" y="24231"/>
                    <a:pt x="21344" y="24190"/>
                    <a:pt x="21384" y="24147"/>
                  </a:cubicBezTo>
                  <a:close/>
                  <a:moveTo>
                    <a:pt x="22698" y="18873"/>
                  </a:moveTo>
                  <a:lnTo>
                    <a:pt x="22698" y="18873"/>
                  </a:lnTo>
                  <a:cubicBezTo>
                    <a:pt x="19984" y="22340"/>
                    <a:pt x="17244" y="25787"/>
                    <a:pt x="14479" y="29211"/>
                  </a:cubicBezTo>
                  <a:cubicBezTo>
                    <a:pt x="12663" y="31451"/>
                    <a:pt x="10838" y="33680"/>
                    <a:pt x="8999" y="35897"/>
                  </a:cubicBezTo>
                  <a:cubicBezTo>
                    <a:pt x="8624" y="36353"/>
                    <a:pt x="8246" y="36804"/>
                    <a:pt x="7867" y="37257"/>
                  </a:cubicBezTo>
                  <a:cubicBezTo>
                    <a:pt x="11349" y="32496"/>
                    <a:pt x="14612" y="27609"/>
                    <a:pt x="18598" y="23226"/>
                  </a:cubicBezTo>
                  <a:lnTo>
                    <a:pt x="18598" y="23223"/>
                  </a:lnTo>
                  <a:cubicBezTo>
                    <a:pt x="19947" y="21742"/>
                    <a:pt x="21393" y="20357"/>
                    <a:pt x="22698" y="18873"/>
                  </a:cubicBezTo>
                  <a:close/>
                  <a:moveTo>
                    <a:pt x="29912" y="33039"/>
                  </a:moveTo>
                  <a:cubicBezTo>
                    <a:pt x="29988" y="33039"/>
                    <a:pt x="29587" y="33598"/>
                    <a:pt x="28264" y="35196"/>
                  </a:cubicBezTo>
                  <a:cubicBezTo>
                    <a:pt x="27043" y="36671"/>
                    <a:pt x="25599" y="37990"/>
                    <a:pt x="24274" y="39388"/>
                  </a:cubicBezTo>
                  <a:lnTo>
                    <a:pt x="24274" y="39388"/>
                  </a:lnTo>
                  <a:cubicBezTo>
                    <a:pt x="25458" y="38028"/>
                    <a:pt x="26633" y="36665"/>
                    <a:pt x="27788" y="35282"/>
                  </a:cubicBezTo>
                  <a:lnTo>
                    <a:pt x="27785" y="35279"/>
                  </a:lnTo>
                  <a:cubicBezTo>
                    <a:pt x="28531" y="34383"/>
                    <a:pt x="29794" y="33039"/>
                    <a:pt x="29912" y="33039"/>
                  </a:cubicBezTo>
                  <a:close/>
                  <a:moveTo>
                    <a:pt x="5959" y="36804"/>
                  </a:moveTo>
                  <a:lnTo>
                    <a:pt x="5959" y="36804"/>
                  </a:lnTo>
                  <a:cubicBezTo>
                    <a:pt x="5500" y="37604"/>
                    <a:pt x="5009" y="38383"/>
                    <a:pt x="4438" y="39116"/>
                  </a:cubicBezTo>
                  <a:cubicBezTo>
                    <a:pt x="3987" y="39698"/>
                    <a:pt x="3791" y="39930"/>
                    <a:pt x="3766" y="39930"/>
                  </a:cubicBezTo>
                  <a:cubicBezTo>
                    <a:pt x="3694" y="39930"/>
                    <a:pt x="5171" y="37837"/>
                    <a:pt x="5959" y="36804"/>
                  </a:cubicBezTo>
                  <a:close/>
                  <a:moveTo>
                    <a:pt x="48618" y="35077"/>
                  </a:moveTo>
                  <a:cubicBezTo>
                    <a:pt x="48081" y="35666"/>
                    <a:pt x="47538" y="36255"/>
                    <a:pt x="46978" y="36827"/>
                  </a:cubicBezTo>
                  <a:cubicBezTo>
                    <a:pt x="46576" y="37231"/>
                    <a:pt x="46161" y="37618"/>
                    <a:pt x="45736" y="37996"/>
                  </a:cubicBezTo>
                  <a:cubicBezTo>
                    <a:pt x="45035" y="38513"/>
                    <a:pt x="44359" y="39059"/>
                    <a:pt x="43776" y="39682"/>
                  </a:cubicBezTo>
                  <a:cubicBezTo>
                    <a:pt x="43551" y="39859"/>
                    <a:pt x="43435" y="39934"/>
                    <a:pt x="43400" y="39934"/>
                  </a:cubicBezTo>
                  <a:cubicBezTo>
                    <a:pt x="43235" y="39934"/>
                    <a:pt x="44867" y="38277"/>
                    <a:pt x="45300" y="37843"/>
                  </a:cubicBezTo>
                  <a:cubicBezTo>
                    <a:pt x="46317" y="36824"/>
                    <a:pt x="47451" y="35929"/>
                    <a:pt x="48618" y="35077"/>
                  </a:cubicBezTo>
                  <a:close/>
                  <a:moveTo>
                    <a:pt x="54946" y="37347"/>
                  </a:moveTo>
                  <a:lnTo>
                    <a:pt x="54946" y="37347"/>
                  </a:lnTo>
                  <a:cubicBezTo>
                    <a:pt x="54507" y="37869"/>
                    <a:pt x="54019" y="38444"/>
                    <a:pt x="53525" y="38836"/>
                  </a:cubicBezTo>
                  <a:cubicBezTo>
                    <a:pt x="52997" y="39258"/>
                    <a:pt x="52475" y="39688"/>
                    <a:pt x="51955" y="40121"/>
                  </a:cubicBezTo>
                  <a:cubicBezTo>
                    <a:pt x="52960" y="39206"/>
                    <a:pt x="53956" y="38282"/>
                    <a:pt x="54946" y="37347"/>
                  </a:cubicBezTo>
                  <a:close/>
                  <a:moveTo>
                    <a:pt x="25781" y="15521"/>
                  </a:moveTo>
                  <a:cubicBezTo>
                    <a:pt x="25793" y="15749"/>
                    <a:pt x="25854" y="15971"/>
                    <a:pt x="25957" y="16176"/>
                  </a:cubicBezTo>
                  <a:cubicBezTo>
                    <a:pt x="22320" y="20385"/>
                    <a:pt x="18919" y="24785"/>
                    <a:pt x="15449" y="29130"/>
                  </a:cubicBezTo>
                  <a:cubicBezTo>
                    <a:pt x="12285" y="33088"/>
                    <a:pt x="8985" y="38891"/>
                    <a:pt x="4588" y="41723"/>
                  </a:cubicBezTo>
                  <a:cubicBezTo>
                    <a:pt x="11811" y="33120"/>
                    <a:pt x="18939" y="24430"/>
                    <a:pt x="25781" y="15521"/>
                  </a:cubicBezTo>
                  <a:close/>
                  <a:moveTo>
                    <a:pt x="38074" y="15613"/>
                  </a:moveTo>
                  <a:lnTo>
                    <a:pt x="38074" y="15613"/>
                  </a:lnTo>
                  <a:cubicBezTo>
                    <a:pt x="37413" y="16387"/>
                    <a:pt x="36749" y="17161"/>
                    <a:pt x="36085" y="17934"/>
                  </a:cubicBezTo>
                  <a:cubicBezTo>
                    <a:pt x="36466" y="17288"/>
                    <a:pt x="36824" y="16635"/>
                    <a:pt x="37139" y="15960"/>
                  </a:cubicBezTo>
                  <a:cubicBezTo>
                    <a:pt x="37186" y="15857"/>
                    <a:pt x="37102" y="15739"/>
                    <a:pt x="37010" y="15739"/>
                  </a:cubicBezTo>
                  <a:cubicBezTo>
                    <a:pt x="36978" y="15739"/>
                    <a:pt x="36945" y="15753"/>
                    <a:pt x="36917" y="15786"/>
                  </a:cubicBezTo>
                  <a:cubicBezTo>
                    <a:pt x="30380" y="23313"/>
                    <a:pt x="24234" y="31171"/>
                    <a:pt x="17819" y="38796"/>
                  </a:cubicBezTo>
                  <a:lnTo>
                    <a:pt x="17819" y="38799"/>
                  </a:lnTo>
                  <a:cubicBezTo>
                    <a:pt x="16999" y="39662"/>
                    <a:pt x="16168" y="40517"/>
                    <a:pt x="15307" y="41345"/>
                  </a:cubicBezTo>
                  <a:cubicBezTo>
                    <a:pt x="14998" y="41642"/>
                    <a:pt x="14661" y="41940"/>
                    <a:pt x="14305" y="42240"/>
                  </a:cubicBezTo>
                  <a:cubicBezTo>
                    <a:pt x="17233" y="39085"/>
                    <a:pt x="19964" y="35753"/>
                    <a:pt x="22542" y="32268"/>
                  </a:cubicBezTo>
                  <a:cubicBezTo>
                    <a:pt x="23402" y="31108"/>
                    <a:pt x="24312" y="29967"/>
                    <a:pt x="25239" y="28836"/>
                  </a:cubicBezTo>
                  <a:cubicBezTo>
                    <a:pt x="27488" y="26523"/>
                    <a:pt x="29578" y="24063"/>
                    <a:pt x="31740" y="21673"/>
                  </a:cubicBezTo>
                  <a:cubicBezTo>
                    <a:pt x="33501" y="19730"/>
                    <a:pt x="34948" y="17348"/>
                    <a:pt x="36922" y="15639"/>
                  </a:cubicBezTo>
                  <a:cubicBezTo>
                    <a:pt x="37046" y="15708"/>
                    <a:pt x="37179" y="15752"/>
                    <a:pt x="37318" y="15766"/>
                  </a:cubicBezTo>
                  <a:cubicBezTo>
                    <a:pt x="37374" y="15772"/>
                    <a:pt x="37428" y="15775"/>
                    <a:pt x="37480" y="15775"/>
                  </a:cubicBezTo>
                  <a:cubicBezTo>
                    <a:pt x="37721" y="15775"/>
                    <a:pt x="37915" y="15715"/>
                    <a:pt x="38074" y="15613"/>
                  </a:cubicBezTo>
                  <a:close/>
                  <a:moveTo>
                    <a:pt x="12801" y="35427"/>
                  </a:moveTo>
                  <a:lnTo>
                    <a:pt x="12801" y="35427"/>
                  </a:lnTo>
                  <a:cubicBezTo>
                    <a:pt x="12752" y="35493"/>
                    <a:pt x="12703" y="35554"/>
                    <a:pt x="12657" y="35620"/>
                  </a:cubicBezTo>
                  <a:cubicBezTo>
                    <a:pt x="11912" y="36659"/>
                    <a:pt x="11190" y="37713"/>
                    <a:pt x="10469" y="38770"/>
                  </a:cubicBezTo>
                  <a:cubicBezTo>
                    <a:pt x="9744" y="39844"/>
                    <a:pt x="8965" y="40877"/>
                    <a:pt x="8133" y="41871"/>
                  </a:cubicBezTo>
                  <a:cubicBezTo>
                    <a:pt x="8032" y="42047"/>
                    <a:pt x="7943" y="42191"/>
                    <a:pt x="7859" y="42321"/>
                  </a:cubicBezTo>
                  <a:cubicBezTo>
                    <a:pt x="7752" y="42465"/>
                    <a:pt x="7639" y="42607"/>
                    <a:pt x="7533" y="42751"/>
                  </a:cubicBezTo>
                  <a:cubicBezTo>
                    <a:pt x="7464" y="42816"/>
                    <a:pt x="7406" y="42847"/>
                    <a:pt x="7358" y="42847"/>
                  </a:cubicBezTo>
                  <a:cubicBezTo>
                    <a:pt x="7253" y="42847"/>
                    <a:pt x="7199" y="42690"/>
                    <a:pt x="7195" y="42381"/>
                  </a:cubicBezTo>
                  <a:lnTo>
                    <a:pt x="7195" y="42381"/>
                  </a:lnTo>
                  <a:cubicBezTo>
                    <a:pt x="7925" y="41556"/>
                    <a:pt x="8664" y="40554"/>
                    <a:pt x="9328" y="39604"/>
                  </a:cubicBezTo>
                  <a:cubicBezTo>
                    <a:pt x="10477" y="38207"/>
                    <a:pt x="11635" y="36815"/>
                    <a:pt x="12801" y="35427"/>
                  </a:cubicBezTo>
                  <a:close/>
                  <a:moveTo>
                    <a:pt x="18682" y="38354"/>
                  </a:moveTo>
                  <a:lnTo>
                    <a:pt x="18682" y="38354"/>
                  </a:lnTo>
                  <a:cubicBezTo>
                    <a:pt x="18067" y="39168"/>
                    <a:pt x="17452" y="39991"/>
                    <a:pt x="16832" y="40808"/>
                  </a:cubicBezTo>
                  <a:lnTo>
                    <a:pt x="16835" y="40811"/>
                  </a:lnTo>
                  <a:cubicBezTo>
                    <a:pt x="16468" y="41195"/>
                    <a:pt x="16098" y="41573"/>
                    <a:pt x="15735" y="41960"/>
                  </a:cubicBezTo>
                  <a:cubicBezTo>
                    <a:pt x="15515" y="42191"/>
                    <a:pt x="15140" y="42537"/>
                    <a:pt x="14678" y="42956"/>
                  </a:cubicBezTo>
                  <a:cubicBezTo>
                    <a:pt x="15787" y="41683"/>
                    <a:pt x="16881" y="40395"/>
                    <a:pt x="17960" y="39096"/>
                  </a:cubicBezTo>
                  <a:cubicBezTo>
                    <a:pt x="18203" y="38848"/>
                    <a:pt x="18445" y="38602"/>
                    <a:pt x="18682" y="38354"/>
                  </a:cubicBezTo>
                  <a:close/>
                  <a:moveTo>
                    <a:pt x="28651" y="30262"/>
                  </a:moveTo>
                  <a:lnTo>
                    <a:pt x="28651" y="30262"/>
                  </a:lnTo>
                  <a:cubicBezTo>
                    <a:pt x="28033" y="31131"/>
                    <a:pt x="27418" y="32003"/>
                    <a:pt x="26803" y="32875"/>
                  </a:cubicBezTo>
                  <a:cubicBezTo>
                    <a:pt x="26772" y="32909"/>
                    <a:pt x="26737" y="32947"/>
                    <a:pt x="26705" y="32981"/>
                  </a:cubicBezTo>
                  <a:cubicBezTo>
                    <a:pt x="24843" y="35043"/>
                    <a:pt x="23186" y="37240"/>
                    <a:pt x="21520" y="39434"/>
                  </a:cubicBezTo>
                  <a:cubicBezTo>
                    <a:pt x="20354" y="40643"/>
                    <a:pt x="19163" y="41837"/>
                    <a:pt x="17957" y="43032"/>
                  </a:cubicBezTo>
                  <a:lnTo>
                    <a:pt x="17957" y="43032"/>
                  </a:lnTo>
                  <a:cubicBezTo>
                    <a:pt x="20165" y="40086"/>
                    <a:pt x="22311" y="37086"/>
                    <a:pt x="24719" y="34408"/>
                  </a:cubicBezTo>
                  <a:cubicBezTo>
                    <a:pt x="25992" y="32987"/>
                    <a:pt x="27320" y="31622"/>
                    <a:pt x="28651" y="30262"/>
                  </a:cubicBezTo>
                  <a:close/>
                  <a:moveTo>
                    <a:pt x="56141" y="38068"/>
                  </a:moveTo>
                  <a:lnTo>
                    <a:pt x="56141" y="38068"/>
                  </a:lnTo>
                  <a:cubicBezTo>
                    <a:pt x="54094" y="40147"/>
                    <a:pt x="51860" y="42058"/>
                    <a:pt x="49585" y="43932"/>
                  </a:cubicBezTo>
                  <a:cubicBezTo>
                    <a:pt x="51718" y="41908"/>
                    <a:pt x="53898" y="39945"/>
                    <a:pt x="56141" y="38068"/>
                  </a:cubicBezTo>
                  <a:close/>
                  <a:moveTo>
                    <a:pt x="23264" y="24315"/>
                  </a:moveTo>
                  <a:cubicBezTo>
                    <a:pt x="21875" y="26203"/>
                    <a:pt x="20498" y="28082"/>
                    <a:pt x="19060" y="29849"/>
                  </a:cubicBezTo>
                  <a:cubicBezTo>
                    <a:pt x="16829" y="32589"/>
                    <a:pt x="14516" y="35279"/>
                    <a:pt x="12360" y="38077"/>
                  </a:cubicBezTo>
                  <a:lnTo>
                    <a:pt x="12360" y="38080"/>
                  </a:lnTo>
                  <a:cubicBezTo>
                    <a:pt x="11162" y="39630"/>
                    <a:pt x="9966" y="41178"/>
                    <a:pt x="8690" y="42667"/>
                  </a:cubicBezTo>
                  <a:cubicBezTo>
                    <a:pt x="8041" y="43401"/>
                    <a:pt x="7339" y="44088"/>
                    <a:pt x="6597" y="44726"/>
                  </a:cubicBezTo>
                  <a:cubicBezTo>
                    <a:pt x="7068" y="43883"/>
                    <a:pt x="7654" y="43106"/>
                    <a:pt x="8335" y="42419"/>
                  </a:cubicBezTo>
                  <a:cubicBezTo>
                    <a:pt x="13301" y="36685"/>
                    <a:pt x="17903" y="30649"/>
                    <a:pt x="22796" y="24849"/>
                  </a:cubicBezTo>
                  <a:cubicBezTo>
                    <a:pt x="22946" y="24673"/>
                    <a:pt x="23105" y="24494"/>
                    <a:pt x="23264" y="24315"/>
                  </a:cubicBezTo>
                  <a:close/>
                  <a:moveTo>
                    <a:pt x="59762" y="38778"/>
                  </a:moveTo>
                  <a:cubicBezTo>
                    <a:pt x="59887" y="38778"/>
                    <a:pt x="59708" y="39087"/>
                    <a:pt x="59002" y="39913"/>
                  </a:cubicBezTo>
                  <a:cubicBezTo>
                    <a:pt x="58084" y="40984"/>
                    <a:pt x="56973" y="41931"/>
                    <a:pt x="55979" y="42936"/>
                  </a:cubicBezTo>
                  <a:cubicBezTo>
                    <a:pt x="55477" y="43444"/>
                    <a:pt x="54975" y="43949"/>
                    <a:pt x="54472" y="44451"/>
                  </a:cubicBezTo>
                  <a:cubicBezTo>
                    <a:pt x="54475" y="44386"/>
                    <a:pt x="54429" y="44319"/>
                    <a:pt x="54368" y="44319"/>
                  </a:cubicBezTo>
                  <a:cubicBezTo>
                    <a:pt x="54348" y="44319"/>
                    <a:pt x="54327" y="44326"/>
                    <a:pt x="54305" y="44342"/>
                  </a:cubicBezTo>
                  <a:cubicBezTo>
                    <a:pt x="54039" y="44535"/>
                    <a:pt x="53791" y="44743"/>
                    <a:pt x="53531" y="44937"/>
                  </a:cubicBezTo>
                  <a:cubicBezTo>
                    <a:pt x="54530" y="43782"/>
                    <a:pt x="55526" y="42621"/>
                    <a:pt x="56537" y="41455"/>
                  </a:cubicBezTo>
                  <a:cubicBezTo>
                    <a:pt x="56975" y="40946"/>
                    <a:pt x="59432" y="38778"/>
                    <a:pt x="59762" y="38778"/>
                  </a:cubicBezTo>
                  <a:close/>
                  <a:moveTo>
                    <a:pt x="34203" y="14089"/>
                  </a:moveTo>
                  <a:cubicBezTo>
                    <a:pt x="34304" y="14132"/>
                    <a:pt x="34408" y="14170"/>
                    <a:pt x="34515" y="14201"/>
                  </a:cubicBezTo>
                  <a:cubicBezTo>
                    <a:pt x="34621" y="14227"/>
                    <a:pt x="34731" y="14242"/>
                    <a:pt x="34841" y="14245"/>
                  </a:cubicBezTo>
                  <a:cubicBezTo>
                    <a:pt x="33008" y="15645"/>
                    <a:pt x="32049" y="17530"/>
                    <a:pt x="30533" y="19311"/>
                  </a:cubicBezTo>
                  <a:cubicBezTo>
                    <a:pt x="27874" y="22441"/>
                    <a:pt x="25143" y="25443"/>
                    <a:pt x="22620" y="28691"/>
                  </a:cubicBezTo>
                  <a:cubicBezTo>
                    <a:pt x="22242" y="29182"/>
                    <a:pt x="21875" y="29679"/>
                    <a:pt x="21509" y="30175"/>
                  </a:cubicBezTo>
                  <a:cubicBezTo>
                    <a:pt x="21465" y="30224"/>
                    <a:pt x="21419" y="30271"/>
                    <a:pt x="21379" y="30320"/>
                  </a:cubicBezTo>
                  <a:cubicBezTo>
                    <a:pt x="18855" y="33134"/>
                    <a:pt x="16638" y="36200"/>
                    <a:pt x="14280" y="39151"/>
                  </a:cubicBezTo>
                  <a:cubicBezTo>
                    <a:pt x="13038" y="40525"/>
                    <a:pt x="11820" y="41920"/>
                    <a:pt x="10645" y="43340"/>
                  </a:cubicBezTo>
                  <a:cubicBezTo>
                    <a:pt x="9739" y="44264"/>
                    <a:pt x="8508" y="45486"/>
                    <a:pt x="8369" y="45486"/>
                  </a:cubicBezTo>
                  <a:cubicBezTo>
                    <a:pt x="8296" y="45486"/>
                    <a:pt x="8530" y="45142"/>
                    <a:pt x="9285" y="44226"/>
                  </a:cubicBezTo>
                  <a:cubicBezTo>
                    <a:pt x="10994" y="42151"/>
                    <a:pt x="12830" y="40176"/>
                    <a:pt x="14623" y="38172"/>
                  </a:cubicBezTo>
                  <a:cubicBezTo>
                    <a:pt x="18469" y="33871"/>
                    <a:pt x="22008" y="29295"/>
                    <a:pt x="25565" y="24756"/>
                  </a:cubicBezTo>
                  <a:cubicBezTo>
                    <a:pt x="28380" y="21162"/>
                    <a:pt x="31789" y="17975"/>
                    <a:pt x="34203" y="14089"/>
                  </a:cubicBezTo>
                  <a:close/>
                  <a:moveTo>
                    <a:pt x="16416" y="37358"/>
                  </a:moveTo>
                  <a:lnTo>
                    <a:pt x="16416" y="37358"/>
                  </a:lnTo>
                  <a:cubicBezTo>
                    <a:pt x="15521" y="38614"/>
                    <a:pt x="14597" y="39855"/>
                    <a:pt x="13633" y="41065"/>
                  </a:cubicBezTo>
                  <a:cubicBezTo>
                    <a:pt x="13333" y="41426"/>
                    <a:pt x="13035" y="41787"/>
                    <a:pt x="12735" y="42148"/>
                  </a:cubicBezTo>
                  <a:cubicBezTo>
                    <a:pt x="11823" y="43233"/>
                    <a:pt x="10876" y="44298"/>
                    <a:pt x="9845" y="45309"/>
                  </a:cubicBezTo>
                  <a:lnTo>
                    <a:pt x="9845" y="45312"/>
                  </a:lnTo>
                  <a:cubicBezTo>
                    <a:pt x="9065" y="46076"/>
                    <a:pt x="8751" y="46359"/>
                    <a:pt x="8713" y="46359"/>
                  </a:cubicBezTo>
                  <a:cubicBezTo>
                    <a:pt x="8610" y="46359"/>
                    <a:pt x="10502" y="44318"/>
                    <a:pt x="10746" y="44062"/>
                  </a:cubicBezTo>
                  <a:cubicBezTo>
                    <a:pt x="11852" y="42918"/>
                    <a:pt x="12819" y="41694"/>
                    <a:pt x="13806" y="40450"/>
                  </a:cubicBezTo>
                  <a:cubicBezTo>
                    <a:pt x="14649" y="39385"/>
                    <a:pt x="15527" y="38363"/>
                    <a:pt x="16416" y="37358"/>
                  </a:cubicBezTo>
                  <a:close/>
                  <a:moveTo>
                    <a:pt x="28454" y="35957"/>
                  </a:moveTo>
                  <a:cubicBezTo>
                    <a:pt x="28687" y="35957"/>
                    <a:pt x="28945" y="36054"/>
                    <a:pt x="29228" y="36250"/>
                  </a:cubicBezTo>
                  <a:lnTo>
                    <a:pt x="29228" y="36250"/>
                  </a:lnTo>
                  <a:cubicBezTo>
                    <a:pt x="28385" y="37719"/>
                    <a:pt x="26829" y="38998"/>
                    <a:pt x="25591" y="40153"/>
                  </a:cubicBezTo>
                  <a:cubicBezTo>
                    <a:pt x="23489" y="42104"/>
                    <a:pt x="21517" y="44197"/>
                    <a:pt x="19693" y="46412"/>
                  </a:cubicBezTo>
                  <a:cubicBezTo>
                    <a:pt x="19620" y="46501"/>
                    <a:pt x="19543" y="46585"/>
                    <a:pt x="19467" y="46674"/>
                  </a:cubicBezTo>
                  <a:cubicBezTo>
                    <a:pt x="22155" y="43467"/>
                    <a:pt x="24655" y="40112"/>
                    <a:pt x="27404" y="36951"/>
                  </a:cubicBezTo>
                  <a:cubicBezTo>
                    <a:pt x="27421" y="36908"/>
                    <a:pt x="27438" y="36873"/>
                    <a:pt x="27459" y="36833"/>
                  </a:cubicBezTo>
                  <a:cubicBezTo>
                    <a:pt x="27707" y="36558"/>
                    <a:pt x="27949" y="36284"/>
                    <a:pt x="28183" y="36004"/>
                  </a:cubicBezTo>
                  <a:cubicBezTo>
                    <a:pt x="28269" y="35973"/>
                    <a:pt x="28359" y="35957"/>
                    <a:pt x="28454" y="35957"/>
                  </a:cubicBezTo>
                  <a:close/>
                  <a:moveTo>
                    <a:pt x="22926" y="31209"/>
                  </a:moveTo>
                  <a:lnTo>
                    <a:pt x="22926" y="31209"/>
                  </a:lnTo>
                  <a:cubicBezTo>
                    <a:pt x="20749" y="34168"/>
                    <a:pt x="18509" y="37064"/>
                    <a:pt x="16107" y="39847"/>
                  </a:cubicBezTo>
                  <a:cubicBezTo>
                    <a:pt x="14456" y="41758"/>
                    <a:pt x="12339" y="43585"/>
                    <a:pt x="10596" y="45413"/>
                  </a:cubicBezTo>
                  <a:lnTo>
                    <a:pt x="10596" y="45416"/>
                  </a:lnTo>
                  <a:cubicBezTo>
                    <a:pt x="10157" y="45840"/>
                    <a:pt x="9750" y="46296"/>
                    <a:pt x="9377" y="46781"/>
                  </a:cubicBezTo>
                  <a:cubicBezTo>
                    <a:pt x="9336" y="46833"/>
                    <a:pt x="9291" y="46883"/>
                    <a:pt x="9249" y="46934"/>
                  </a:cubicBezTo>
                  <a:lnTo>
                    <a:pt x="9249" y="46934"/>
                  </a:lnTo>
                  <a:cubicBezTo>
                    <a:pt x="10130" y="45823"/>
                    <a:pt x="11020" y="44717"/>
                    <a:pt x="11921" y="43620"/>
                  </a:cubicBezTo>
                  <a:cubicBezTo>
                    <a:pt x="13543" y="41896"/>
                    <a:pt x="15047" y="40052"/>
                    <a:pt x="16491" y="38149"/>
                  </a:cubicBezTo>
                  <a:cubicBezTo>
                    <a:pt x="18558" y="35767"/>
                    <a:pt x="20703" y="33452"/>
                    <a:pt x="22926" y="31209"/>
                  </a:cubicBezTo>
                  <a:close/>
                  <a:moveTo>
                    <a:pt x="60925" y="40077"/>
                  </a:moveTo>
                  <a:lnTo>
                    <a:pt x="60925" y="40077"/>
                  </a:lnTo>
                  <a:cubicBezTo>
                    <a:pt x="60941" y="40077"/>
                    <a:pt x="56972" y="44563"/>
                    <a:pt x="56427" y="45072"/>
                  </a:cubicBezTo>
                  <a:cubicBezTo>
                    <a:pt x="55772" y="45687"/>
                    <a:pt x="55134" y="46311"/>
                    <a:pt x="54490" y="46934"/>
                  </a:cubicBezTo>
                  <a:cubicBezTo>
                    <a:pt x="56464" y="44925"/>
                    <a:pt x="58405" y="42890"/>
                    <a:pt x="60267" y="40808"/>
                  </a:cubicBezTo>
                  <a:cubicBezTo>
                    <a:pt x="60728" y="40291"/>
                    <a:pt x="60922" y="40077"/>
                    <a:pt x="60925" y="40077"/>
                  </a:cubicBezTo>
                  <a:close/>
                  <a:moveTo>
                    <a:pt x="55777" y="34757"/>
                  </a:moveTo>
                  <a:cubicBezTo>
                    <a:pt x="54660" y="36021"/>
                    <a:pt x="53468" y="37237"/>
                    <a:pt x="52241" y="38423"/>
                  </a:cubicBezTo>
                  <a:cubicBezTo>
                    <a:pt x="51123" y="39408"/>
                    <a:pt x="50018" y="40395"/>
                    <a:pt x="48877" y="41264"/>
                  </a:cubicBezTo>
                  <a:cubicBezTo>
                    <a:pt x="46268" y="43253"/>
                    <a:pt x="43741" y="45315"/>
                    <a:pt x="41311" y="47489"/>
                  </a:cubicBezTo>
                  <a:cubicBezTo>
                    <a:pt x="41721" y="47087"/>
                    <a:pt x="42130" y="46683"/>
                    <a:pt x="42543" y="46282"/>
                  </a:cubicBezTo>
                  <a:cubicBezTo>
                    <a:pt x="44642" y="44339"/>
                    <a:pt x="46767" y="42410"/>
                    <a:pt x="48854" y="40450"/>
                  </a:cubicBezTo>
                  <a:cubicBezTo>
                    <a:pt x="51239" y="38565"/>
                    <a:pt x="53999" y="36769"/>
                    <a:pt x="55777" y="34757"/>
                  </a:cubicBezTo>
                  <a:close/>
                  <a:moveTo>
                    <a:pt x="54215" y="44711"/>
                  </a:moveTo>
                  <a:lnTo>
                    <a:pt x="54215" y="44711"/>
                  </a:lnTo>
                  <a:cubicBezTo>
                    <a:pt x="53144" y="45777"/>
                    <a:pt x="52062" y="46827"/>
                    <a:pt x="50965" y="47867"/>
                  </a:cubicBezTo>
                  <a:cubicBezTo>
                    <a:pt x="51545" y="47214"/>
                    <a:pt x="52119" y="46553"/>
                    <a:pt x="52694" y="45895"/>
                  </a:cubicBezTo>
                  <a:cubicBezTo>
                    <a:pt x="53196" y="45494"/>
                    <a:pt x="53702" y="45101"/>
                    <a:pt x="54215" y="44711"/>
                  </a:cubicBezTo>
                  <a:close/>
                  <a:moveTo>
                    <a:pt x="14698" y="43519"/>
                  </a:moveTo>
                  <a:cubicBezTo>
                    <a:pt x="13722" y="44711"/>
                    <a:pt x="12712" y="45881"/>
                    <a:pt x="11600" y="46975"/>
                  </a:cubicBezTo>
                  <a:lnTo>
                    <a:pt x="11600" y="46978"/>
                  </a:lnTo>
                  <a:cubicBezTo>
                    <a:pt x="11302" y="47271"/>
                    <a:pt x="9989" y="48488"/>
                    <a:pt x="9857" y="48488"/>
                  </a:cubicBezTo>
                  <a:cubicBezTo>
                    <a:pt x="9847" y="48488"/>
                    <a:pt x="9844" y="48481"/>
                    <a:pt x="9848" y="48467"/>
                  </a:cubicBezTo>
                  <a:cubicBezTo>
                    <a:pt x="11000" y="46917"/>
                    <a:pt x="13419" y="44882"/>
                    <a:pt x="14028" y="44226"/>
                  </a:cubicBezTo>
                  <a:cubicBezTo>
                    <a:pt x="14251" y="43990"/>
                    <a:pt x="14479" y="43759"/>
                    <a:pt x="14698" y="43519"/>
                  </a:cubicBezTo>
                  <a:close/>
                  <a:moveTo>
                    <a:pt x="55160" y="42653"/>
                  </a:moveTo>
                  <a:lnTo>
                    <a:pt x="55160" y="42653"/>
                  </a:lnTo>
                  <a:cubicBezTo>
                    <a:pt x="54432" y="43525"/>
                    <a:pt x="53728" y="44426"/>
                    <a:pt x="53017" y="45335"/>
                  </a:cubicBezTo>
                  <a:cubicBezTo>
                    <a:pt x="51533" y="46458"/>
                    <a:pt x="50093" y="47630"/>
                    <a:pt x="48696" y="48848"/>
                  </a:cubicBezTo>
                  <a:cubicBezTo>
                    <a:pt x="50901" y="46836"/>
                    <a:pt x="53081" y="44772"/>
                    <a:pt x="55160" y="42653"/>
                  </a:cubicBezTo>
                  <a:close/>
                  <a:moveTo>
                    <a:pt x="34160" y="33335"/>
                  </a:moveTo>
                  <a:cubicBezTo>
                    <a:pt x="34475" y="33335"/>
                    <a:pt x="31107" y="37483"/>
                    <a:pt x="30649" y="37930"/>
                  </a:cubicBezTo>
                  <a:cubicBezTo>
                    <a:pt x="28813" y="39717"/>
                    <a:pt x="27049" y="41501"/>
                    <a:pt x="25371" y="43438"/>
                  </a:cubicBezTo>
                  <a:cubicBezTo>
                    <a:pt x="25192" y="43646"/>
                    <a:pt x="25011" y="43851"/>
                    <a:pt x="24832" y="44056"/>
                  </a:cubicBezTo>
                  <a:cubicBezTo>
                    <a:pt x="23628" y="45277"/>
                    <a:pt x="22424" y="46487"/>
                    <a:pt x="21205" y="47662"/>
                  </a:cubicBezTo>
                  <a:cubicBezTo>
                    <a:pt x="20484" y="48360"/>
                    <a:pt x="19776" y="49074"/>
                    <a:pt x="19078" y="49795"/>
                  </a:cubicBezTo>
                  <a:lnTo>
                    <a:pt x="19078" y="49795"/>
                  </a:lnTo>
                  <a:cubicBezTo>
                    <a:pt x="21514" y="47006"/>
                    <a:pt x="23908" y="44189"/>
                    <a:pt x="26457" y="41680"/>
                  </a:cubicBezTo>
                  <a:lnTo>
                    <a:pt x="26457" y="41683"/>
                  </a:lnTo>
                  <a:cubicBezTo>
                    <a:pt x="28966" y="39212"/>
                    <a:pt x="30958" y="36304"/>
                    <a:pt x="33498" y="33874"/>
                  </a:cubicBezTo>
                  <a:cubicBezTo>
                    <a:pt x="33894" y="33495"/>
                    <a:pt x="34098" y="33335"/>
                    <a:pt x="34160" y="33335"/>
                  </a:cubicBezTo>
                  <a:close/>
                  <a:moveTo>
                    <a:pt x="56736" y="40043"/>
                  </a:moveTo>
                  <a:lnTo>
                    <a:pt x="56736" y="40043"/>
                  </a:lnTo>
                  <a:cubicBezTo>
                    <a:pt x="53211" y="43230"/>
                    <a:pt x="49758" y="46839"/>
                    <a:pt x="46253" y="50318"/>
                  </a:cubicBezTo>
                  <a:cubicBezTo>
                    <a:pt x="49642" y="46761"/>
                    <a:pt x="53092" y="43285"/>
                    <a:pt x="56736" y="40043"/>
                  </a:cubicBezTo>
                  <a:close/>
                  <a:moveTo>
                    <a:pt x="54604" y="32657"/>
                  </a:moveTo>
                  <a:cubicBezTo>
                    <a:pt x="54727" y="32657"/>
                    <a:pt x="54577" y="32909"/>
                    <a:pt x="53987" y="33559"/>
                  </a:cubicBezTo>
                  <a:cubicBezTo>
                    <a:pt x="53035" y="34610"/>
                    <a:pt x="51828" y="35531"/>
                    <a:pt x="50757" y="36457"/>
                  </a:cubicBezTo>
                  <a:cubicBezTo>
                    <a:pt x="45765" y="40779"/>
                    <a:pt x="41007" y="45497"/>
                    <a:pt x="36186" y="50015"/>
                  </a:cubicBezTo>
                  <a:cubicBezTo>
                    <a:pt x="36048" y="50142"/>
                    <a:pt x="35918" y="50275"/>
                    <a:pt x="35782" y="50402"/>
                  </a:cubicBezTo>
                  <a:cubicBezTo>
                    <a:pt x="37012" y="49042"/>
                    <a:pt x="38247" y="47685"/>
                    <a:pt x="39489" y="46337"/>
                  </a:cubicBezTo>
                  <a:cubicBezTo>
                    <a:pt x="41311" y="44654"/>
                    <a:pt x="43124" y="42965"/>
                    <a:pt x="44928" y="41270"/>
                  </a:cubicBezTo>
                  <a:cubicBezTo>
                    <a:pt x="46294" y="39985"/>
                    <a:pt x="47639" y="38677"/>
                    <a:pt x="48981" y="37367"/>
                  </a:cubicBezTo>
                  <a:lnTo>
                    <a:pt x="48978" y="37367"/>
                  </a:lnTo>
                  <a:cubicBezTo>
                    <a:pt x="50292" y="36278"/>
                    <a:pt x="51545" y="35141"/>
                    <a:pt x="52700" y="33934"/>
                  </a:cubicBezTo>
                  <a:cubicBezTo>
                    <a:pt x="53568" y="33266"/>
                    <a:pt x="54415" y="32657"/>
                    <a:pt x="54604" y="32657"/>
                  </a:cubicBezTo>
                  <a:close/>
                  <a:moveTo>
                    <a:pt x="57258" y="47047"/>
                  </a:moveTo>
                  <a:cubicBezTo>
                    <a:pt x="56052" y="48320"/>
                    <a:pt x="54848" y="49593"/>
                    <a:pt x="53647" y="50872"/>
                  </a:cubicBezTo>
                  <a:cubicBezTo>
                    <a:pt x="53627" y="50805"/>
                    <a:pt x="53567" y="50759"/>
                    <a:pt x="53497" y="50759"/>
                  </a:cubicBezTo>
                  <a:cubicBezTo>
                    <a:pt x="53495" y="50759"/>
                    <a:pt x="53493" y="50760"/>
                    <a:pt x="53491" y="50760"/>
                  </a:cubicBezTo>
                  <a:cubicBezTo>
                    <a:pt x="54470" y="49755"/>
                    <a:pt x="55451" y="48756"/>
                    <a:pt x="56464" y="47783"/>
                  </a:cubicBezTo>
                  <a:lnTo>
                    <a:pt x="56462" y="47783"/>
                  </a:lnTo>
                  <a:cubicBezTo>
                    <a:pt x="56721" y="47535"/>
                    <a:pt x="56990" y="47289"/>
                    <a:pt x="57258" y="47047"/>
                  </a:cubicBezTo>
                  <a:close/>
                  <a:moveTo>
                    <a:pt x="52096" y="39261"/>
                  </a:moveTo>
                  <a:lnTo>
                    <a:pt x="52096" y="39261"/>
                  </a:lnTo>
                  <a:cubicBezTo>
                    <a:pt x="51857" y="39486"/>
                    <a:pt x="51617" y="39711"/>
                    <a:pt x="51375" y="39925"/>
                  </a:cubicBezTo>
                  <a:cubicBezTo>
                    <a:pt x="49166" y="41902"/>
                    <a:pt x="47027" y="43955"/>
                    <a:pt x="44922" y="46039"/>
                  </a:cubicBezTo>
                  <a:cubicBezTo>
                    <a:pt x="42956" y="47772"/>
                    <a:pt x="41005" y="49512"/>
                    <a:pt x="39067" y="51271"/>
                  </a:cubicBezTo>
                  <a:cubicBezTo>
                    <a:pt x="42855" y="47581"/>
                    <a:pt x="46845" y="44044"/>
                    <a:pt x="50662" y="40372"/>
                  </a:cubicBezTo>
                  <a:cubicBezTo>
                    <a:pt x="51144" y="40008"/>
                    <a:pt x="51620" y="39633"/>
                    <a:pt x="52096" y="39261"/>
                  </a:cubicBezTo>
                  <a:close/>
                  <a:moveTo>
                    <a:pt x="30463" y="36349"/>
                  </a:moveTo>
                  <a:cubicBezTo>
                    <a:pt x="30506" y="36349"/>
                    <a:pt x="27598" y="39367"/>
                    <a:pt x="27170" y="39841"/>
                  </a:cubicBezTo>
                  <a:cubicBezTo>
                    <a:pt x="25328" y="41876"/>
                    <a:pt x="23371" y="43813"/>
                    <a:pt x="21442" y="45762"/>
                  </a:cubicBezTo>
                  <a:cubicBezTo>
                    <a:pt x="19626" y="47595"/>
                    <a:pt x="17859" y="49458"/>
                    <a:pt x="16113" y="51343"/>
                  </a:cubicBezTo>
                  <a:cubicBezTo>
                    <a:pt x="16719" y="50656"/>
                    <a:pt x="17322" y="49986"/>
                    <a:pt x="17932" y="49351"/>
                  </a:cubicBezTo>
                  <a:lnTo>
                    <a:pt x="17934" y="49354"/>
                  </a:lnTo>
                  <a:cubicBezTo>
                    <a:pt x="21737" y="45398"/>
                    <a:pt x="25444" y="41377"/>
                    <a:pt x="29315" y="37482"/>
                  </a:cubicBezTo>
                  <a:cubicBezTo>
                    <a:pt x="30128" y="36664"/>
                    <a:pt x="30450" y="36349"/>
                    <a:pt x="30463" y="36349"/>
                  </a:cubicBezTo>
                  <a:close/>
                  <a:moveTo>
                    <a:pt x="12735" y="48897"/>
                  </a:moveTo>
                  <a:lnTo>
                    <a:pt x="12735" y="48897"/>
                  </a:lnTo>
                  <a:cubicBezTo>
                    <a:pt x="12617" y="49036"/>
                    <a:pt x="12510" y="49180"/>
                    <a:pt x="12391" y="49316"/>
                  </a:cubicBezTo>
                  <a:lnTo>
                    <a:pt x="12391" y="49313"/>
                  </a:lnTo>
                  <a:cubicBezTo>
                    <a:pt x="12034" y="49724"/>
                    <a:pt x="9646" y="52019"/>
                    <a:pt x="9603" y="52019"/>
                  </a:cubicBezTo>
                  <a:cubicBezTo>
                    <a:pt x="9588" y="52019"/>
                    <a:pt x="9860" y="51738"/>
                    <a:pt x="10607" y="50996"/>
                  </a:cubicBezTo>
                  <a:cubicBezTo>
                    <a:pt x="11312" y="50295"/>
                    <a:pt x="12022" y="49596"/>
                    <a:pt x="12735" y="48897"/>
                  </a:cubicBezTo>
                  <a:close/>
                  <a:moveTo>
                    <a:pt x="35855" y="34006"/>
                  </a:moveTo>
                  <a:cubicBezTo>
                    <a:pt x="35976" y="34006"/>
                    <a:pt x="34591" y="35688"/>
                    <a:pt x="33752" y="36651"/>
                  </a:cubicBezTo>
                  <a:cubicBezTo>
                    <a:pt x="30507" y="39318"/>
                    <a:pt x="27534" y="42390"/>
                    <a:pt x="24641" y="45358"/>
                  </a:cubicBezTo>
                  <a:cubicBezTo>
                    <a:pt x="22510" y="47541"/>
                    <a:pt x="20403" y="49778"/>
                    <a:pt x="18318" y="52039"/>
                  </a:cubicBezTo>
                  <a:cubicBezTo>
                    <a:pt x="19811" y="50384"/>
                    <a:pt x="21278" y="48716"/>
                    <a:pt x="22727" y="47035"/>
                  </a:cubicBezTo>
                  <a:cubicBezTo>
                    <a:pt x="26890" y="43020"/>
                    <a:pt x="31027" y="38949"/>
                    <a:pt x="34985" y="34832"/>
                  </a:cubicBezTo>
                  <a:cubicBezTo>
                    <a:pt x="35555" y="34240"/>
                    <a:pt x="35810" y="34006"/>
                    <a:pt x="35855" y="34006"/>
                  </a:cubicBezTo>
                  <a:close/>
                  <a:moveTo>
                    <a:pt x="25002" y="39324"/>
                  </a:moveTo>
                  <a:lnTo>
                    <a:pt x="25002" y="39324"/>
                  </a:lnTo>
                  <a:cubicBezTo>
                    <a:pt x="23576" y="41094"/>
                    <a:pt x="22242" y="42950"/>
                    <a:pt x="20833" y="44688"/>
                  </a:cubicBezTo>
                  <a:cubicBezTo>
                    <a:pt x="18699" y="47315"/>
                    <a:pt x="16413" y="49815"/>
                    <a:pt x="14049" y="52240"/>
                  </a:cubicBezTo>
                  <a:lnTo>
                    <a:pt x="14049" y="52240"/>
                  </a:lnTo>
                  <a:cubicBezTo>
                    <a:pt x="16741" y="49033"/>
                    <a:pt x="19231" y="45643"/>
                    <a:pt x="21939" y="42448"/>
                  </a:cubicBezTo>
                  <a:cubicBezTo>
                    <a:pt x="22802" y="41429"/>
                    <a:pt x="23887" y="40395"/>
                    <a:pt x="25002" y="39324"/>
                  </a:cubicBezTo>
                  <a:close/>
                  <a:moveTo>
                    <a:pt x="36531" y="35056"/>
                  </a:moveTo>
                  <a:cubicBezTo>
                    <a:pt x="36636" y="35056"/>
                    <a:pt x="36311" y="35417"/>
                    <a:pt x="35236" y="36385"/>
                  </a:cubicBezTo>
                  <a:lnTo>
                    <a:pt x="35236" y="36388"/>
                  </a:lnTo>
                  <a:cubicBezTo>
                    <a:pt x="33288" y="38143"/>
                    <a:pt x="31506" y="40095"/>
                    <a:pt x="29679" y="41977"/>
                  </a:cubicBezTo>
                  <a:cubicBezTo>
                    <a:pt x="26336" y="45413"/>
                    <a:pt x="22915" y="48765"/>
                    <a:pt x="19655" y="52281"/>
                  </a:cubicBezTo>
                  <a:cubicBezTo>
                    <a:pt x="19144" y="52763"/>
                    <a:pt x="18630" y="53245"/>
                    <a:pt x="18113" y="53733"/>
                  </a:cubicBezTo>
                  <a:cubicBezTo>
                    <a:pt x="20380" y="51302"/>
                    <a:pt x="22577" y="48802"/>
                    <a:pt x="24791" y="46371"/>
                  </a:cubicBezTo>
                  <a:cubicBezTo>
                    <a:pt x="27782" y="43089"/>
                    <a:pt x="31622" y="39977"/>
                    <a:pt x="34546" y="36431"/>
                  </a:cubicBezTo>
                  <a:cubicBezTo>
                    <a:pt x="35465" y="35715"/>
                    <a:pt x="36390" y="35056"/>
                    <a:pt x="36531" y="35056"/>
                  </a:cubicBezTo>
                  <a:close/>
                  <a:moveTo>
                    <a:pt x="38602" y="40586"/>
                  </a:moveTo>
                  <a:cubicBezTo>
                    <a:pt x="38631" y="40586"/>
                    <a:pt x="37746" y="41562"/>
                    <a:pt x="36457" y="43057"/>
                  </a:cubicBezTo>
                  <a:cubicBezTo>
                    <a:pt x="35537" y="44128"/>
                    <a:pt x="34595" y="45185"/>
                    <a:pt x="33666" y="46247"/>
                  </a:cubicBezTo>
                  <a:cubicBezTo>
                    <a:pt x="31529" y="48236"/>
                    <a:pt x="29462" y="50306"/>
                    <a:pt x="27361" y="52281"/>
                  </a:cubicBezTo>
                  <a:cubicBezTo>
                    <a:pt x="26783" y="52827"/>
                    <a:pt x="26188" y="53375"/>
                    <a:pt x="25585" y="53930"/>
                  </a:cubicBezTo>
                  <a:cubicBezTo>
                    <a:pt x="29220" y="50064"/>
                    <a:pt x="32982" y="46302"/>
                    <a:pt x="36691" y="42517"/>
                  </a:cubicBezTo>
                  <a:cubicBezTo>
                    <a:pt x="38020" y="41161"/>
                    <a:pt x="38580" y="40586"/>
                    <a:pt x="38602" y="40586"/>
                  </a:cubicBezTo>
                  <a:close/>
                  <a:moveTo>
                    <a:pt x="37928" y="42923"/>
                  </a:moveTo>
                  <a:lnTo>
                    <a:pt x="37928" y="42923"/>
                  </a:lnTo>
                  <a:cubicBezTo>
                    <a:pt x="37113" y="43623"/>
                    <a:pt x="34997" y="46518"/>
                    <a:pt x="33686" y="47780"/>
                  </a:cubicBezTo>
                  <a:cubicBezTo>
                    <a:pt x="31659" y="49726"/>
                    <a:pt x="29638" y="51678"/>
                    <a:pt x="27620" y="53635"/>
                  </a:cubicBezTo>
                  <a:cubicBezTo>
                    <a:pt x="27078" y="54160"/>
                    <a:pt x="26538" y="54689"/>
                    <a:pt x="25995" y="55223"/>
                  </a:cubicBezTo>
                  <a:cubicBezTo>
                    <a:pt x="26038" y="55177"/>
                    <a:pt x="26082" y="55128"/>
                    <a:pt x="26125" y="55084"/>
                  </a:cubicBezTo>
                  <a:cubicBezTo>
                    <a:pt x="28850" y="52264"/>
                    <a:pt x="31463" y="49336"/>
                    <a:pt x="34038" y="46374"/>
                  </a:cubicBezTo>
                  <a:cubicBezTo>
                    <a:pt x="35324" y="45204"/>
                    <a:pt x="36619" y="44045"/>
                    <a:pt x="37928" y="42923"/>
                  </a:cubicBezTo>
                  <a:close/>
                  <a:moveTo>
                    <a:pt x="44163" y="41155"/>
                  </a:moveTo>
                  <a:cubicBezTo>
                    <a:pt x="42792" y="42497"/>
                    <a:pt x="41452" y="43868"/>
                    <a:pt x="40124" y="45254"/>
                  </a:cubicBezTo>
                  <a:cubicBezTo>
                    <a:pt x="36432" y="48675"/>
                    <a:pt x="32719" y="52079"/>
                    <a:pt x="29047" y="55520"/>
                  </a:cubicBezTo>
                  <a:cubicBezTo>
                    <a:pt x="29130" y="55425"/>
                    <a:pt x="29214" y="55330"/>
                    <a:pt x="29298" y="55237"/>
                  </a:cubicBezTo>
                  <a:lnTo>
                    <a:pt x="29298" y="55234"/>
                  </a:lnTo>
                  <a:cubicBezTo>
                    <a:pt x="31013" y="53419"/>
                    <a:pt x="32727" y="51600"/>
                    <a:pt x="34483" y="49824"/>
                  </a:cubicBezTo>
                  <a:cubicBezTo>
                    <a:pt x="36362" y="47922"/>
                    <a:pt x="38308" y="46080"/>
                    <a:pt x="40274" y="44258"/>
                  </a:cubicBezTo>
                  <a:cubicBezTo>
                    <a:pt x="41518" y="43204"/>
                    <a:pt x="42829" y="42177"/>
                    <a:pt x="44163" y="41155"/>
                  </a:cubicBezTo>
                  <a:close/>
                  <a:moveTo>
                    <a:pt x="25842" y="35539"/>
                  </a:moveTo>
                  <a:cubicBezTo>
                    <a:pt x="24283" y="37679"/>
                    <a:pt x="22738" y="39829"/>
                    <a:pt x="21067" y="41888"/>
                  </a:cubicBezTo>
                  <a:cubicBezTo>
                    <a:pt x="18036" y="45615"/>
                    <a:pt x="14741" y="49117"/>
                    <a:pt x="11722" y="52861"/>
                  </a:cubicBezTo>
                  <a:lnTo>
                    <a:pt x="11725" y="52864"/>
                  </a:lnTo>
                  <a:cubicBezTo>
                    <a:pt x="11147" y="53578"/>
                    <a:pt x="8895" y="55848"/>
                    <a:pt x="8638" y="55848"/>
                  </a:cubicBezTo>
                  <a:cubicBezTo>
                    <a:pt x="8507" y="55848"/>
                    <a:pt x="8893" y="55259"/>
                    <a:pt x="10281" y="53577"/>
                  </a:cubicBezTo>
                  <a:cubicBezTo>
                    <a:pt x="11831" y="51695"/>
                    <a:pt x="13633" y="50000"/>
                    <a:pt x="15304" y="48225"/>
                  </a:cubicBezTo>
                  <a:cubicBezTo>
                    <a:pt x="19063" y="44232"/>
                    <a:pt x="22395" y="39832"/>
                    <a:pt x="25842" y="35539"/>
                  </a:cubicBezTo>
                  <a:close/>
                  <a:moveTo>
                    <a:pt x="19427" y="50202"/>
                  </a:moveTo>
                  <a:lnTo>
                    <a:pt x="19427" y="50202"/>
                  </a:lnTo>
                  <a:cubicBezTo>
                    <a:pt x="18532" y="51210"/>
                    <a:pt x="17640" y="52218"/>
                    <a:pt x="16739" y="53219"/>
                  </a:cubicBezTo>
                  <a:cubicBezTo>
                    <a:pt x="15284" y="54842"/>
                    <a:pt x="13803" y="56438"/>
                    <a:pt x="12293" y="58006"/>
                  </a:cubicBezTo>
                  <a:cubicBezTo>
                    <a:pt x="11690" y="58634"/>
                    <a:pt x="11411" y="58888"/>
                    <a:pt x="11356" y="58888"/>
                  </a:cubicBezTo>
                  <a:cubicBezTo>
                    <a:pt x="11142" y="58888"/>
                    <a:pt x="14296" y="55071"/>
                    <a:pt x="14944" y="54458"/>
                  </a:cubicBezTo>
                  <a:cubicBezTo>
                    <a:pt x="16430" y="53052"/>
                    <a:pt x="17926" y="51634"/>
                    <a:pt x="19427" y="50202"/>
                  </a:cubicBezTo>
                  <a:close/>
                  <a:moveTo>
                    <a:pt x="26333" y="44027"/>
                  </a:moveTo>
                  <a:lnTo>
                    <a:pt x="26333" y="44027"/>
                  </a:lnTo>
                  <a:cubicBezTo>
                    <a:pt x="23781" y="46773"/>
                    <a:pt x="21315" y="49634"/>
                    <a:pt x="18789" y="52379"/>
                  </a:cubicBezTo>
                  <a:cubicBezTo>
                    <a:pt x="17265" y="54033"/>
                    <a:pt x="15761" y="55705"/>
                    <a:pt x="14202" y="57330"/>
                  </a:cubicBezTo>
                  <a:cubicBezTo>
                    <a:pt x="13774" y="57776"/>
                    <a:pt x="11925" y="59679"/>
                    <a:pt x="11856" y="59679"/>
                  </a:cubicBezTo>
                  <a:cubicBezTo>
                    <a:pt x="11826" y="59679"/>
                    <a:pt x="12148" y="59301"/>
                    <a:pt x="13107" y="58248"/>
                  </a:cubicBezTo>
                  <a:cubicBezTo>
                    <a:pt x="16624" y="54394"/>
                    <a:pt x="20201" y="50598"/>
                    <a:pt x="23717" y="46744"/>
                  </a:cubicBezTo>
                  <a:cubicBezTo>
                    <a:pt x="24563" y="45817"/>
                    <a:pt x="25444" y="44916"/>
                    <a:pt x="26333" y="44027"/>
                  </a:cubicBezTo>
                  <a:close/>
                  <a:moveTo>
                    <a:pt x="39269" y="43479"/>
                  </a:moveTo>
                  <a:cubicBezTo>
                    <a:pt x="36806" y="46006"/>
                    <a:pt x="34507" y="48672"/>
                    <a:pt x="31994" y="51155"/>
                  </a:cubicBezTo>
                  <a:cubicBezTo>
                    <a:pt x="29107" y="54010"/>
                    <a:pt x="26287" y="56955"/>
                    <a:pt x="23420" y="59845"/>
                  </a:cubicBezTo>
                  <a:cubicBezTo>
                    <a:pt x="26532" y="56349"/>
                    <a:pt x="29563" y="52795"/>
                    <a:pt x="32676" y="49281"/>
                  </a:cubicBezTo>
                  <a:cubicBezTo>
                    <a:pt x="34162" y="47887"/>
                    <a:pt x="35632" y="46470"/>
                    <a:pt x="37029" y="44994"/>
                  </a:cubicBezTo>
                  <a:cubicBezTo>
                    <a:pt x="37848" y="44457"/>
                    <a:pt x="38791" y="43968"/>
                    <a:pt x="39269" y="43479"/>
                  </a:cubicBezTo>
                  <a:close/>
                  <a:moveTo>
                    <a:pt x="36795" y="37566"/>
                  </a:moveTo>
                  <a:cubicBezTo>
                    <a:pt x="32930" y="40603"/>
                    <a:pt x="29433" y="45370"/>
                    <a:pt x="26174" y="48909"/>
                  </a:cubicBezTo>
                  <a:cubicBezTo>
                    <a:pt x="23654" y="51643"/>
                    <a:pt x="20850" y="55142"/>
                    <a:pt x="17706" y="57908"/>
                  </a:cubicBezTo>
                  <a:cubicBezTo>
                    <a:pt x="19130" y="56170"/>
                    <a:pt x="20463" y="54311"/>
                    <a:pt x="21846" y="52587"/>
                  </a:cubicBezTo>
                  <a:lnTo>
                    <a:pt x="21846" y="52587"/>
                  </a:lnTo>
                  <a:cubicBezTo>
                    <a:pt x="20022" y="54839"/>
                    <a:pt x="18174" y="57114"/>
                    <a:pt x="16191" y="59152"/>
                  </a:cubicBezTo>
                  <a:cubicBezTo>
                    <a:pt x="14987" y="60076"/>
                    <a:pt x="13731" y="60864"/>
                    <a:pt x="12423" y="61444"/>
                  </a:cubicBezTo>
                  <a:cubicBezTo>
                    <a:pt x="14031" y="59429"/>
                    <a:pt x="16283" y="57662"/>
                    <a:pt x="18053" y="55875"/>
                  </a:cubicBezTo>
                  <a:cubicBezTo>
                    <a:pt x="20435" y="53476"/>
                    <a:pt x="22646" y="50890"/>
                    <a:pt x="24924" y="48392"/>
                  </a:cubicBezTo>
                  <a:cubicBezTo>
                    <a:pt x="26454" y="46718"/>
                    <a:pt x="28120" y="45118"/>
                    <a:pt x="29812" y="43545"/>
                  </a:cubicBezTo>
                  <a:lnTo>
                    <a:pt x="29812" y="43545"/>
                  </a:lnTo>
                  <a:cubicBezTo>
                    <a:pt x="28755" y="44656"/>
                    <a:pt x="27713" y="45785"/>
                    <a:pt x="26673" y="46900"/>
                  </a:cubicBezTo>
                  <a:cubicBezTo>
                    <a:pt x="25230" y="48444"/>
                    <a:pt x="23830" y="50142"/>
                    <a:pt x="22427" y="51871"/>
                  </a:cubicBezTo>
                  <a:lnTo>
                    <a:pt x="22427" y="51871"/>
                  </a:lnTo>
                  <a:cubicBezTo>
                    <a:pt x="22788" y="51438"/>
                    <a:pt x="23154" y="51011"/>
                    <a:pt x="23529" y="50607"/>
                  </a:cubicBezTo>
                  <a:cubicBezTo>
                    <a:pt x="27690" y="46117"/>
                    <a:pt x="31856" y="41247"/>
                    <a:pt x="36795" y="37566"/>
                  </a:cubicBezTo>
                  <a:close/>
                  <a:moveTo>
                    <a:pt x="27387" y="45315"/>
                  </a:moveTo>
                  <a:cubicBezTo>
                    <a:pt x="26867" y="45840"/>
                    <a:pt x="26344" y="46366"/>
                    <a:pt x="25836" y="46908"/>
                  </a:cubicBezTo>
                  <a:cubicBezTo>
                    <a:pt x="23131" y="49790"/>
                    <a:pt x="20518" y="52755"/>
                    <a:pt x="17825" y="55644"/>
                  </a:cubicBezTo>
                  <a:cubicBezTo>
                    <a:pt x="15951" y="57651"/>
                    <a:pt x="13578" y="59435"/>
                    <a:pt x="11944" y="61655"/>
                  </a:cubicBezTo>
                  <a:cubicBezTo>
                    <a:pt x="11906" y="61672"/>
                    <a:pt x="11869" y="61693"/>
                    <a:pt x="11828" y="61707"/>
                  </a:cubicBezTo>
                  <a:cubicBezTo>
                    <a:pt x="12195" y="60587"/>
                    <a:pt x="12868" y="59718"/>
                    <a:pt x="13844" y="59100"/>
                  </a:cubicBezTo>
                  <a:cubicBezTo>
                    <a:pt x="15004" y="58119"/>
                    <a:pt x="15971" y="56744"/>
                    <a:pt x="16953" y="55592"/>
                  </a:cubicBezTo>
                  <a:cubicBezTo>
                    <a:pt x="17123" y="55393"/>
                    <a:pt x="17311" y="55206"/>
                    <a:pt x="17484" y="55009"/>
                  </a:cubicBezTo>
                  <a:cubicBezTo>
                    <a:pt x="17634" y="54859"/>
                    <a:pt x="17790" y="54712"/>
                    <a:pt x="17934" y="54559"/>
                  </a:cubicBezTo>
                  <a:cubicBezTo>
                    <a:pt x="18572" y="53895"/>
                    <a:pt x="19199" y="53219"/>
                    <a:pt x="19828" y="52550"/>
                  </a:cubicBezTo>
                  <a:cubicBezTo>
                    <a:pt x="21275" y="51112"/>
                    <a:pt x="22770" y="49717"/>
                    <a:pt x="24202" y="48283"/>
                  </a:cubicBezTo>
                  <a:cubicBezTo>
                    <a:pt x="25230" y="47255"/>
                    <a:pt x="26298" y="46276"/>
                    <a:pt x="27387" y="45315"/>
                  </a:cubicBezTo>
                  <a:close/>
                  <a:moveTo>
                    <a:pt x="45612" y="47341"/>
                  </a:moveTo>
                  <a:lnTo>
                    <a:pt x="45612" y="47341"/>
                  </a:lnTo>
                  <a:cubicBezTo>
                    <a:pt x="41784" y="51152"/>
                    <a:pt x="38068" y="55084"/>
                    <a:pt x="34347" y="58912"/>
                  </a:cubicBezTo>
                  <a:lnTo>
                    <a:pt x="34350" y="58912"/>
                  </a:lnTo>
                  <a:cubicBezTo>
                    <a:pt x="33432" y="59854"/>
                    <a:pt x="32523" y="60803"/>
                    <a:pt x="31619" y="61759"/>
                  </a:cubicBezTo>
                  <a:cubicBezTo>
                    <a:pt x="31763" y="61589"/>
                    <a:pt x="31913" y="61424"/>
                    <a:pt x="32058" y="61257"/>
                  </a:cubicBezTo>
                  <a:cubicBezTo>
                    <a:pt x="35978" y="56684"/>
                    <a:pt x="40049" y="52342"/>
                    <a:pt x="44512" y="48294"/>
                  </a:cubicBezTo>
                  <a:cubicBezTo>
                    <a:pt x="44870" y="47968"/>
                    <a:pt x="45246" y="47659"/>
                    <a:pt x="45612" y="47341"/>
                  </a:cubicBezTo>
                  <a:close/>
                  <a:moveTo>
                    <a:pt x="52348" y="46163"/>
                  </a:moveTo>
                  <a:lnTo>
                    <a:pt x="52348" y="46163"/>
                  </a:lnTo>
                  <a:cubicBezTo>
                    <a:pt x="51750" y="46900"/>
                    <a:pt x="51129" y="47619"/>
                    <a:pt x="50488" y="48320"/>
                  </a:cubicBezTo>
                  <a:cubicBezTo>
                    <a:pt x="49879" y="48886"/>
                    <a:pt x="49264" y="49449"/>
                    <a:pt x="48641" y="50003"/>
                  </a:cubicBezTo>
                  <a:cubicBezTo>
                    <a:pt x="44377" y="53797"/>
                    <a:pt x="40329" y="57807"/>
                    <a:pt x="36264" y="61811"/>
                  </a:cubicBezTo>
                  <a:cubicBezTo>
                    <a:pt x="36065" y="61981"/>
                    <a:pt x="35869" y="62155"/>
                    <a:pt x="35672" y="62328"/>
                  </a:cubicBezTo>
                  <a:cubicBezTo>
                    <a:pt x="40955" y="56652"/>
                    <a:pt x="46282" y="51031"/>
                    <a:pt x="52348" y="46163"/>
                  </a:cubicBezTo>
                  <a:close/>
                  <a:moveTo>
                    <a:pt x="61488" y="39142"/>
                  </a:moveTo>
                  <a:lnTo>
                    <a:pt x="61488" y="39142"/>
                  </a:lnTo>
                  <a:cubicBezTo>
                    <a:pt x="56394" y="43598"/>
                    <a:pt x="51997" y="49062"/>
                    <a:pt x="47099" y="53756"/>
                  </a:cubicBezTo>
                  <a:cubicBezTo>
                    <a:pt x="43975" y="56747"/>
                    <a:pt x="40315" y="59525"/>
                    <a:pt x="37124" y="62614"/>
                  </a:cubicBezTo>
                  <a:cubicBezTo>
                    <a:pt x="39050" y="60731"/>
                    <a:pt x="40941" y="58806"/>
                    <a:pt x="42875" y="56952"/>
                  </a:cubicBezTo>
                  <a:cubicBezTo>
                    <a:pt x="49002" y="51084"/>
                    <a:pt x="54965" y="44545"/>
                    <a:pt x="61488" y="39142"/>
                  </a:cubicBezTo>
                  <a:close/>
                  <a:moveTo>
                    <a:pt x="32346" y="46293"/>
                  </a:moveTo>
                  <a:lnTo>
                    <a:pt x="32346" y="46293"/>
                  </a:lnTo>
                  <a:cubicBezTo>
                    <a:pt x="26393" y="52359"/>
                    <a:pt x="20664" y="58843"/>
                    <a:pt x="15056" y="64032"/>
                  </a:cubicBezTo>
                  <a:lnTo>
                    <a:pt x="15056" y="64032"/>
                  </a:lnTo>
                  <a:cubicBezTo>
                    <a:pt x="19543" y="59881"/>
                    <a:pt x="23537" y="55056"/>
                    <a:pt x="27828" y="50690"/>
                  </a:cubicBezTo>
                  <a:cubicBezTo>
                    <a:pt x="29280" y="49212"/>
                    <a:pt x="30825" y="47766"/>
                    <a:pt x="32346" y="46293"/>
                  </a:cubicBezTo>
                  <a:close/>
                  <a:moveTo>
                    <a:pt x="31521" y="48698"/>
                  </a:moveTo>
                  <a:cubicBezTo>
                    <a:pt x="31232" y="49022"/>
                    <a:pt x="30952" y="49354"/>
                    <a:pt x="30660" y="49680"/>
                  </a:cubicBezTo>
                  <a:cubicBezTo>
                    <a:pt x="26480" y="54374"/>
                    <a:pt x="22048" y="58846"/>
                    <a:pt x="17605" y="63295"/>
                  </a:cubicBezTo>
                  <a:cubicBezTo>
                    <a:pt x="16587" y="64315"/>
                    <a:pt x="16136" y="64710"/>
                    <a:pt x="16051" y="64710"/>
                  </a:cubicBezTo>
                  <a:cubicBezTo>
                    <a:pt x="15803" y="64710"/>
                    <a:pt x="18670" y="61353"/>
                    <a:pt x="19687" y="60336"/>
                  </a:cubicBezTo>
                  <a:cubicBezTo>
                    <a:pt x="21540" y="58482"/>
                    <a:pt x="23414" y="56646"/>
                    <a:pt x="25265" y="54790"/>
                  </a:cubicBezTo>
                  <a:cubicBezTo>
                    <a:pt x="27306" y="52743"/>
                    <a:pt x="29396" y="50699"/>
                    <a:pt x="31521" y="48698"/>
                  </a:cubicBezTo>
                  <a:close/>
                  <a:moveTo>
                    <a:pt x="49625" y="54417"/>
                  </a:moveTo>
                  <a:lnTo>
                    <a:pt x="49625" y="54417"/>
                  </a:lnTo>
                  <a:cubicBezTo>
                    <a:pt x="47853" y="56337"/>
                    <a:pt x="46077" y="58254"/>
                    <a:pt x="44235" y="60113"/>
                  </a:cubicBezTo>
                  <a:cubicBezTo>
                    <a:pt x="43095" y="61262"/>
                    <a:pt x="39063" y="64918"/>
                    <a:pt x="38652" y="64918"/>
                  </a:cubicBezTo>
                  <a:cubicBezTo>
                    <a:pt x="38502" y="64918"/>
                    <a:pt x="38835" y="64432"/>
                    <a:pt x="39965" y="63159"/>
                  </a:cubicBezTo>
                  <a:cubicBezTo>
                    <a:pt x="42523" y="60394"/>
                    <a:pt x="45690" y="58139"/>
                    <a:pt x="48398" y="55552"/>
                  </a:cubicBezTo>
                  <a:cubicBezTo>
                    <a:pt x="48802" y="55168"/>
                    <a:pt x="49215" y="54796"/>
                    <a:pt x="49625" y="54417"/>
                  </a:cubicBezTo>
                  <a:close/>
                  <a:moveTo>
                    <a:pt x="44789" y="60596"/>
                  </a:moveTo>
                  <a:cubicBezTo>
                    <a:pt x="43759" y="61667"/>
                    <a:pt x="42725" y="62738"/>
                    <a:pt x="41654" y="63766"/>
                  </a:cubicBezTo>
                  <a:cubicBezTo>
                    <a:pt x="40692" y="64687"/>
                    <a:pt x="40301" y="65031"/>
                    <a:pt x="40256" y="65031"/>
                  </a:cubicBezTo>
                  <a:cubicBezTo>
                    <a:pt x="40163" y="65031"/>
                    <a:pt x="41619" y="63497"/>
                    <a:pt x="42503" y="62648"/>
                  </a:cubicBezTo>
                  <a:cubicBezTo>
                    <a:pt x="43239" y="61938"/>
                    <a:pt x="44019" y="61271"/>
                    <a:pt x="44789" y="60596"/>
                  </a:cubicBezTo>
                  <a:close/>
                  <a:moveTo>
                    <a:pt x="30585" y="51239"/>
                  </a:moveTo>
                  <a:cubicBezTo>
                    <a:pt x="30274" y="51600"/>
                    <a:pt x="29962" y="51961"/>
                    <a:pt x="29653" y="52327"/>
                  </a:cubicBezTo>
                  <a:cubicBezTo>
                    <a:pt x="26307" y="56274"/>
                    <a:pt x="22811" y="60064"/>
                    <a:pt x="19320" y="63867"/>
                  </a:cubicBezTo>
                  <a:cubicBezTo>
                    <a:pt x="19066" y="64106"/>
                    <a:pt x="18827" y="64352"/>
                    <a:pt x="18572" y="64588"/>
                  </a:cubicBezTo>
                  <a:cubicBezTo>
                    <a:pt x="17284" y="65796"/>
                    <a:pt x="16706" y="66261"/>
                    <a:pt x="16582" y="66261"/>
                  </a:cubicBezTo>
                  <a:cubicBezTo>
                    <a:pt x="16201" y="66261"/>
                    <a:pt x="20054" y="61918"/>
                    <a:pt x="20807" y="61133"/>
                  </a:cubicBezTo>
                  <a:lnTo>
                    <a:pt x="20804" y="61133"/>
                  </a:lnTo>
                  <a:cubicBezTo>
                    <a:pt x="23140" y="58699"/>
                    <a:pt x="25455" y="56242"/>
                    <a:pt x="27851" y="53863"/>
                  </a:cubicBezTo>
                  <a:cubicBezTo>
                    <a:pt x="28743" y="52977"/>
                    <a:pt x="29661" y="52108"/>
                    <a:pt x="30585" y="51239"/>
                  </a:cubicBezTo>
                  <a:close/>
                  <a:moveTo>
                    <a:pt x="55535" y="39477"/>
                  </a:moveTo>
                  <a:lnTo>
                    <a:pt x="55535" y="39477"/>
                  </a:lnTo>
                  <a:cubicBezTo>
                    <a:pt x="54738" y="40352"/>
                    <a:pt x="53993" y="41293"/>
                    <a:pt x="53179" y="42177"/>
                  </a:cubicBezTo>
                  <a:cubicBezTo>
                    <a:pt x="49443" y="46233"/>
                    <a:pt x="45292" y="50018"/>
                    <a:pt x="41348" y="53875"/>
                  </a:cubicBezTo>
                  <a:cubicBezTo>
                    <a:pt x="40208" y="54992"/>
                    <a:pt x="39047" y="56095"/>
                    <a:pt x="37892" y="57195"/>
                  </a:cubicBezTo>
                  <a:cubicBezTo>
                    <a:pt x="34994" y="59833"/>
                    <a:pt x="32110" y="62472"/>
                    <a:pt x="29350" y="65235"/>
                  </a:cubicBezTo>
                  <a:cubicBezTo>
                    <a:pt x="28899" y="65657"/>
                    <a:pt x="28449" y="66078"/>
                    <a:pt x="27999" y="66500"/>
                  </a:cubicBezTo>
                  <a:cubicBezTo>
                    <a:pt x="32046" y="62492"/>
                    <a:pt x="35903" y="58217"/>
                    <a:pt x="40066" y="54400"/>
                  </a:cubicBezTo>
                  <a:cubicBezTo>
                    <a:pt x="45349" y="49559"/>
                    <a:pt x="50338" y="44414"/>
                    <a:pt x="55535" y="39477"/>
                  </a:cubicBezTo>
                  <a:close/>
                  <a:moveTo>
                    <a:pt x="36668" y="48938"/>
                  </a:moveTo>
                  <a:cubicBezTo>
                    <a:pt x="34812" y="50947"/>
                    <a:pt x="32967" y="52974"/>
                    <a:pt x="31108" y="54989"/>
                  </a:cubicBezTo>
                  <a:cubicBezTo>
                    <a:pt x="28192" y="57925"/>
                    <a:pt x="25311" y="60899"/>
                    <a:pt x="22291" y="63731"/>
                  </a:cubicBezTo>
                  <a:cubicBezTo>
                    <a:pt x="20775" y="65151"/>
                    <a:pt x="19164" y="66450"/>
                    <a:pt x="17504" y="67698"/>
                  </a:cubicBezTo>
                  <a:cubicBezTo>
                    <a:pt x="17833" y="67449"/>
                    <a:pt x="19453" y="66058"/>
                    <a:pt x="19889" y="65636"/>
                  </a:cubicBezTo>
                  <a:cubicBezTo>
                    <a:pt x="22161" y="63436"/>
                    <a:pt x="24222" y="61020"/>
                    <a:pt x="26301" y="58638"/>
                  </a:cubicBezTo>
                  <a:cubicBezTo>
                    <a:pt x="26379" y="58546"/>
                    <a:pt x="26460" y="58456"/>
                    <a:pt x="26541" y="58364"/>
                  </a:cubicBezTo>
                  <a:cubicBezTo>
                    <a:pt x="29252" y="55795"/>
                    <a:pt x="31983" y="53248"/>
                    <a:pt x="34734" y="50722"/>
                  </a:cubicBezTo>
                  <a:cubicBezTo>
                    <a:pt x="35381" y="50127"/>
                    <a:pt x="36024" y="49533"/>
                    <a:pt x="36668" y="48938"/>
                  </a:cubicBezTo>
                  <a:close/>
                  <a:moveTo>
                    <a:pt x="20839" y="66116"/>
                  </a:moveTo>
                  <a:lnTo>
                    <a:pt x="20839" y="66116"/>
                  </a:lnTo>
                  <a:cubicBezTo>
                    <a:pt x="20712" y="66260"/>
                    <a:pt x="20582" y="66401"/>
                    <a:pt x="20455" y="66549"/>
                  </a:cubicBezTo>
                  <a:lnTo>
                    <a:pt x="20455" y="66546"/>
                  </a:lnTo>
                  <a:cubicBezTo>
                    <a:pt x="20249" y="66781"/>
                    <a:pt x="18656" y="68156"/>
                    <a:pt x="18579" y="68156"/>
                  </a:cubicBezTo>
                  <a:cubicBezTo>
                    <a:pt x="18546" y="68156"/>
                    <a:pt x="18798" y="67897"/>
                    <a:pt x="19571" y="67175"/>
                  </a:cubicBezTo>
                  <a:cubicBezTo>
                    <a:pt x="19970" y="66803"/>
                    <a:pt x="20400" y="66456"/>
                    <a:pt x="20839" y="66116"/>
                  </a:cubicBezTo>
                  <a:close/>
                  <a:moveTo>
                    <a:pt x="41689" y="49284"/>
                  </a:moveTo>
                  <a:lnTo>
                    <a:pt x="41689" y="49284"/>
                  </a:lnTo>
                  <a:cubicBezTo>
                    <a:pt x="39639" y="51418"/>
                    <a:pt x="37633" y="53589"/>
                    <a:pt x="35629" y="55763"/>
                  </a:cubicBezTo>
                  <a:cubicBezTo>
                    <a:pt x="34047" y="57417"/>
                    <a:pt x="32491" y="59091"/>
                    <a:pt x="30964" y="60789"/>
                  </a:cubicBezTo>
                  <a:cubicBezTo>
                    <a:pt x="28492" y="63416"/>
                    <a:pt x="25981" y="66003"/>
                    <a:pt x="23348" y="68480"/>
                  </a:cubicBezTo>
                  <a:cubicBezTo>
                    <a:pt x="23261" y="68561"/>
                    <a:pt x="23203" y="68619"/>
                    <a:pt x="23125" y="68694"/>
                  </a:cubicBezTo>
                  <a:cubicBezTo>
                    <a:pt x="23197" y="68613"/>
                    <a:pt x="23264" y="68544"/>
                    <a:pt x="23345" y="68451"/>
                  </a:cubicBezTo>
                  <a:cubicBezTo>
                    <a:pt x="24858" y="66748"/>
                    <a:pt x="26321" y="65001"/>
                    <a:pt x="27808" y="63272"/>
                  </a:cubicBezTo>
                  <a:cubicBezTo>
                    <a:pt x="30796" y="59793"/>
                    <a:pt x="33954" y="56513"/>
                    <a:pt x="37277" y="53355"/>
                  </a:cubicBezTo>
                  <a:cubicBezTo>
                    <a:pt x="38727" y="51975"/>
                    <a:pt x="40205" y="50624"/>
                    <a:pt x="41689" y="49284"/>
                  </a:cubicBezTo>
                  <a:close/>
                  <a:moveTo>
                    <a:pt x="47803" y="42529"/>
                  </a:moveTo>
                  <a:lnTo>
                    <a:pt x="47803" y="42529"/>
                  </a:lnTo>
                  <a:cubicBezTo>
                    <a:pt x="45658" y="44463"/>
                    <a:pt x="43502" y="46389"/>
                    <a:pt x="41484" y="48398"/>
                  </a:cubicBezTo>
                  <a:cubicBezTo>
                    <a:pt x="36137" y="53727"/>
                    <a:pt x="30704" y="59025"/>
                    <a:pt x="25614" y="64603"/>
                  </a:cubicBezTo>
                  <a:cubicBezTo>
                    <a:pt x="24603" y="65711"/>
                    <a:pt x="23668" y="66866"/>
                    <a:pt x="22637" y="67955"/>
                  </a:cubicBezTo>
                  <a:cubicBezTo>
                    <a:pt x="22066" y="68557"/>
                    <a:pt x="21642" y="68832"/>
                    <a:pt x="21476" y="68832"/>
                  </a:cubicBezTo>
                  <a:cubicBezTo>
                    <a:pt x="21266" y="68832"/>
                    <a:pt x="21469" y="68390"/>
                    <a:pt x="22308" y="67614"/>
                  </a:cubicBezTo>
                  <a:cubicBezTo>
                    <a:pt x="24603" y="65492"/>
                    <a:pt x="26855" y="63272"/>
                    <a:pt x="28943" y="60942"/>
                  </a:cubicBezTo>
                  <a:cubicBezTo>
                    <a:pt x="34027" y="55266"/>
                    <a:pt x="39007" y="49657"/>
                    <a:pt x="44908" y="44795"/>
                  </a:cubicBezTo>
                  <a:cubicBezTo>
                    <a:pt x="45855" y="44016"/>
                    <a:pt x="46828" y="43268"/>
                    <a:pt x="47803" y="42529"/>
                  </a:cubicBezTo>
                  <a:close/>
                  <a:moveTo>
                    <a:pt x="25547" y="63047"/>
                  </a:moveTo>
                  <a:cubicBezTo>
                    <a:pt x="24173" y="64493"/>
                    <a:pt x="22802" y="65942"/>
                    <a:pt x="21431" y="67395"/>
                  </a:cubicBezTo>
                  <a:cubicBezTo>
                    <a:pt x="21084" y="67761"/>
                    <a:pt x="19699" y="69322"/>
                    <a:pt x="19638" y="69322"/>
                  </a:cubicBezTo>
                  <a:cubicBezTo>
                    <a:pt x="19601" y="69322"/>
                    <a:pt x="20054" y="68745"/>
                    <a:pt x="21526" y="66973"/>
                  </a:cubicBezTo>
                  <a:cubicBezTo>
                    <a:pt x="22718" y="65541"/>
                    <a:pt x="24168" y="64303"/>
                    <a:pt x="25542" y="63052"/>
                  </a:cubicBezTo>
                  <a:lnTo>
                    <a:pt x="25547" y="63047"/>
                  </a:lnTo>
                  <a:close/>
                  <a:moveTo>
                    <a:pt x="44726" y="51178"/>
                  </a:moveTo>
                  <a:cubicBezTo>
                    <a:pt x="42893" y="53089"/>
                    <a:pt x="41074" y="55018"/>
                    <a:pt x="39249" y="56938"/>
                  </a:cubicBezTo>
                  <a:lnTo>
                    <a:pt x="39252" y="56938"/>
                  </a:lnTo>
                  <a:cubicBezTo>
                    <a:pt x="36192" y="59816"/>
                    <a:pt x="33302" y="62801"/>
                    <a:pt x="30464" y="65847"/>
                  </a:cubicBezTo>
                  <a:cubicBezTo>
                    <a:pt x="28723" y="67513"/>
                    <a:pt x="26953" y="69138"/>
                    <a:pt x="25126" y="70697"/>
                  </a:cubicBezTo>
                  <a:cubicBezTo>
                    <a:pt x="24395" y="71319"/>
                    <a:pt x="24060" y="71558"/>
                    <a:pt x="23976" y="71558"/>
                  </a:cubicBezTo>
                  <a:cubicBezTo>
                    <a:pt x="23713" y="71558"/>
                    <a:pt x="25931" y="69199"/>
                    <a:pt x="26131" y="68971"/>
                  </a:cubicBezTo>
                  <a:cubicBezTo>
                    <a:pt x="26136" y="68965"/>
                    <a:pt x="26142" y="68959"/>
                    <a:pt x="26151" y="68953"/>
                  </a:cubicBezTo>
                  <a:cubicBezTo>
                    <a:pt x="29494" y="66032"/>
                    <a:pt x="32600" y="62550"/>
                    <a:pt x="35791" y="59438"/>
                  </a:cubicBezTo>
                  <a:cubicBezTo>
                    <a:pt x="37433" y="57954"/>
                    <a:pt x="39090" y="56487"/>
                    <a:pt x="40730" y="55001"/>
                  </a:cubicBezTo>
                  <a:cubicBezTo>
                    <a:pt x="42096" y="53762"/>
                    <a:pt x="43418" y="52477"/>
                    <a:pt x="44726" y="51178"/>
                  </a:cubicBezTo>
                  <a:close/>
                  <a:moveTo>
                    <a:pt x="9695" y="0"/>
                  </a:moveTo>
                  <a:cubicBezTo>
                    <a:pt x="9637" y="0"/>
                    <a:pt x="9579" y="1"/>
                    <a:pt x="9522" y="3"/>
                  </a:cubicBezTo>
                  <a:lnTo>
                    <a:pt x="9513" y="3"/>
                  </a:lnTo>
                  <a:cubicBezTo>
                    <a:pt x="9395" y="6"/>
                    <a:pt x="9279" y="3"/>
                    <a:pt x="9164" y="15"/>
                  </a:cubicBezTo>
                  <a:cubicBezTo>
                    <a:pt x="6479" y="295"/>
                    <a:pt x="6363" y="3525"/>
                    <a:pt x="6923" y="6268"/>
                  </a:cubicBezTo>
                  <a:cubicBezTo>
                    <a:pt x="6918" y="6300"/>
                    <a:pt x="6923" y="6331"/>
                    <a:pt x="6938" y="6357"/>
                  </a:cubicBezTo>
                  <a:cubicBezTo>
                    <a:pt x="6996" y="6632"/>
                    <a:pt x="7059" y="6897"/>
                    <a:pt x="7128" y="7160"/>
                  </a:cubicBezTo>
                  <a:cubicBezTo>
                    <a:pt x="7088" y="7252"/>
                    <a:pt x="7045" y="7345"/>
                    <a:pt x="7007" y="7437"/>
                  </a:cubicBezTo>
                  <a:cubicBezTo>
                    <a:pt x="6966" y="7537"/>
                    <a:pt x="7069" y="7641"/>
                    <a:pt x="7167" y="7641"/>
                  </a:cubicBezTo>
                  <a:cubicBezTo>
                    <a:pt x="7194" y="7641"/>
                    <a:pt x="7221" y="7633"/>
                    <a:pt x="7244" y="7616"/>
                  </a:cubicBezTo>
                  <a:lnTo>
                    <a:pt x="7258" y="7608"/>
                  </a:lnTo>
                  <a:cubicBezTo>
                    <a:pt x="7356" y="7942"/>
                    <a:pt x="7460" y="8260"/>
                    <a:pt x="7567" y="8549"/>
                  </a:cubicBezTo>
                  <a:cubicBezTo>
                    <a:pt x="7564" y="8589"/>
                    <a:pt x="7579" y="8630"/>
                    <a:pt x="7611" y="8656"/>
                  </a:cubicBezTo>
                  <a:cubicBezTo>
                    <a:pt x="7691" y="8863"/>
                    <a:pt x="7769" y="9051"/>
                    <a:pt x="7850" y="9221"/>
                  </a:cubicBezTo>
                  <a:cubicBezTo>
                    <a:pt x="7824" y="9259"/>
                    <a:pt x="7801" y="9299"/>
                    <a:pt x="7778" y="9337"/>
                  </a:cubicBezTo>
                  <a:cubicBezTo>
                    <a:pt x="7709" y="9451"/>
                    <a:pt x="7813" y="9575"/>
                    <a:pt x="7920" y="9575"/>
                  </a:cubicBezTo>
                  <a:cubicBezTo>
                    <a:pt x="7947" y="9575"/>
                    <a:pt x="7975" y="9567"/>
                    <a:pt x="8000" y="9548"/>
                  </a:cubicBezTo>
                  <a:lnTo>
                    <a:pt x="8000" y="9548"/>
                  </a:lnTo>
                  <a:cubicBezTo>
                    <a:pt x="7969" y="9617"/>
                    <a:pt x="7983" y="9715"/>
                    <a:pt x="8072" y="9744"/>
                  </a:cubicBezTo>
                  <a:cubicBezTo>
                    <a:pt x="8337" y="9829"/>
                    <a:pt x="8587" y="9867"/>
                    <a:pt x="8824" y="9867"/>
                  </a:cubicBezTo>
                  <a:cubicBezTo>
                    <a:pt x="10122" y="9867"/>
                    <a:pt x="11009" y="8700"/>
                    <a:pt x="11566" y="7518"/>
                  </a:cubicBezTo>
                  <a:cubicBezTo>
                    <a:pt x="11638" y="7821"/>
                    <a:pt x="11730" y="8110"/>
                    <a:pt x="11987" y="8312"/>
                  </a:cubicBezTo>
                  <a:cubicBezTo>
                    <a:pt x="12065" y="8370"/>
                    <a:pt x="12129" y="8442"/>
                    <a:pt x="12181" y="8526"/>
                  </a:cubicBezTo>
                  <a:cubicBezTo>
                    <a:pt x="12166" y="8575"/>
                    <a:pt x="12181" y="8632"/>
                    <a:pt x="12224" y="8667"/>
                  </a:cubicBezTo>
                  <a:cubicBezTo>
                    <a:pt x="12325" y="9141"/>
                    <a:pt x="11664" y="9649"/>
                    <a:pt x="11592" y="10255"/>
                  </a:cubicBezTo>
                  <a:cubicBezTo>
                    <a:pt x="11514" y="10890"/>
                    <a:pt x="11675" y="11413"/>
                    <a:pt x="11967" y="11843"/>
                  </a:cubicBezTo>
                  <a:cubicBezTo>
                    <a:pt x="11921" y="11952"/>
                    <a:pt x="12016" y="12065"/>
                    <a:pt x="12126" y="12071"/>
                  </a:cubicBezTo>
                  <a:cubicBezTo>
                    <a:pt x="12276" y="12241"/>
                    <a:pt x="12449" y="12391"/>
                    <a:pt x="12637" y="12521"/>
                  </a:cubicBezTo>
                  <a:cubicBezTo>
                    <a:pt x="12625" y="12550"/>
                    <a:pt x="12611" y="12576"/>
                    <a:pt x="12599" y="12605"/>
                  </a:cubicBezTo>
                  <a:cubicBezTo>
                    <a:pt x="12563" y="12716"/>
                    <a:pt x="12666" y="12828"/>
                    <a:pt x="12772" y="12828"/>
                  </a:cubicBezTo>
                  <a:cubicBezTo>
                    <a:pt x="12801" y="12828"/>
                    <a:pt x="12830" y="12820"/>
                    <a:pt x="12856" y="12801"/>
                  </a:cubicBezTo>
                  <a:cubicBezTo>
                    <a:pt x="12891" y="12778"/>
                    <a:pt x="12923" y="12746"/>
                    <a:pt x="12960" y="12720"/>
                  </a:cubicBezTo>
                  <a:cubicBezTo>
                    <a:pt x="13540" y="13032"/>
                    <a:pt x="14228" y="13203"/>
                    <a:pt x="14900" y="13223"/>
                  </a:cubicBezTo>
                  <a:cubicBezTo>
                    <a:pt x="14903" y="13223"/>
                    <a:pt x="14906" y="13223"/>
                    <a:pt x="14909" y="13223"/>
                  </a:cubicBezTo>
                  <a:cubicBezTo>
                    <a:pt x="14965" y="13223"/>
                    <a:pt x="15007" y="13171"/>
                    <a:pt x="14998" y="13116"/>
                  </a:cubicBezTo>
                  <a:cubicBezTo>
                    <a:pt x="15013" y="13107"/>
                    <a:pt x="15033" y="13110"/>
                    <a:pt x="15047" y="13099"/>
                  </a:cubicBezTo>
                  <a:cubicBezTo>
                    <a:pt x="16485" y="11941"/>
                    <a:pt x="17704" y="10523"/>
                    <a:pt x="18769" y="8988"/>
                  </a:cubicBezTo>
                  <a:cubicBezTo>
                    <a:pt x="19320" y="8396"/>
                    <a:pt x="19854" y="7787"/>
                    <a:pt x="20357" y="7134"/>
                  </a:cubicBezTo>
                  <a:cubicBezTo>
                    <a:pt x="21180" y="6065"/>
                    <a:pt x="21477" y="5680"/>
                    <a:pt x="21481" y="5680"/>
                  </a:cubicBezTo>
                  <a:lnTo>
                    <a:pt x="21481" y="5680"/>
                  </a:lnTo>
                  <a:cubicBezTo>
                    <a:pt x="21489" y="5680"/>
                    <a:pt x="20134" y="7473"/>
                    <a:pt x="19771" y="8043"/>
                  </a:cubicBezTo>
                  <a:cubicBezTo>
                    <a:pt x="18601" y="9880"/>
                    <a:pt x="17311" y="11641"/>
                    <a:pt x="16067" y="13425"/>
                  </a:cubicBezTo>
                  <a:cubicBezTo>
                    <a:pt x="15979" y="13549"/>
                    <a:pt x="16103" y="13688"/>
                    <a:pt x="16227" y="13688"/>
                  </a:cubicBezTo>
                  <a:cubicBezTo>
                    <a:pt x="16267" y="13688"/>
                    <a:pt x="16308" y="13673"/>
                    <a:pt x="16341" y="13638"/>
                  </a:cubicBezTo>
                  <a:cubicBezTo>
                    <a:pt x="18445" y="11387"/>
                    <a:pt x="20048" y="8765"/>
                    <a:pt x="22014" y="6404"/>
                  </a:cubicBezTo>
                  <a:lnTo>
                    <a:pt x="22014" y="6404"/>
                  </a:lnTo>
                  <a:cubicBezTo>
                    <a:pt x="20039" y="8777"/>
                    <a:pt x="18596" y="11785"/>
                    <a:pt x="16713" y="14288"/>
                  </a:cubicBezTo>
                  <a:cubicBezTo>
                    <a:pt x="16619" y="14410"/>
                    <a:pt x="16746" y="14547"/>
                    <a:pt x="16873" y="14547"/>
                  </a:cubicBezTo>
                  <a:cubicBezTo>
                    <a:pt x="16914" y="14547"/>
                    <a:pt x="16954" y="14533"/>
                    <a:pt x="16988" y="14499"/>
                  </a:cubicBezTo>
                  <a:cubicBezTo>
                    <a:pt x="18665" y="12790"/>
                    <a:pt x="20045" y="10896"/>
                    <a:pt x="21471" y="8979"/>
                  </a:cubicBezTo>
                  <a:cubicBezTo>
                    <a:pt x="21931" y="8360"/>
                    <a:pt x="22116" y="8127"/>
                    <a:pt x="22134" y="8127"/>
                  </a:cubicBezTo>
                  <a:cubicBezTo>
                    <a:pt x="22186" y="8127"/>
                    <a:pt x="20816" y="10110"/>
                    <a:pt x="20697" y="10301"/>
                  </a:cubicBezTo>
                  <a:cubicBezTo>
                    <a:pt x="19791" y="11742"/>
                    <a:pt x="18777" y="13119"/>
                    <a:pt x="17790" y="14502"/>
                  </a:cubicBezTo>
                  <a:cubicBezTo>
                    <a:pt x="17698" y="14631"/>
                    <a:pt x="17822" y="14760"/>
                    <a:pt x="17948" y="14760"/>
                  </a:cubicBezTo>
                  <a:cubicBezTo>
                    <a:pt x="17989" y="14760"/>
                    <a:pt x="18030" y="14746"/>
                    <a:pt x="18064" y="14715"/>
                  </a:cubicBezTo>
                  <a:cubicBezTo>
                    <a:pt x="19014" y="13864"/>
                    <a:pt x="19872" y="12954"/>
                    <a:pt x="20689" y="11999"/>
                  </a:cubicBezTo>
                  <a:lnTo>
                    <a:pt x="20689" y="11999"/>
                  </a:lnTo>
                  <a:cubicBezTo>
                    <a:pt x="20160" y="12775"/>
                    <a:pt x="19644" y="13555"/>
                    <a:pt x="19190" y="14395"/>
                  </a:cubicBezTo>
                  <a:cubicBezTo>
                    <a:pt x="19115" y="14536"/>
                    <a:pt x="19224" y="14649"/>
                    <a:pt x="19342" y="14649"/>
                  </a:cubicBezTo>
                  <a:cubicBezTo>
                    <a:pt x="19396" y="14649"/>
                    <a:pt x="19452" y="14626"/>
                    <a:pt x="19493" y="14571"/>
                  </a:cubicBezTo>
                  <a:cubicBezTo>
                    <a:pt x="20296" y="13509"/>
                    <a:pt x="22227" y="11681"/>
                    <a:pt x="22860" y="10408"/>
                  </a:cubicBezTo>
                  <a:lnTo>
                    <a:pt x="22860" y="10408"/>
                  </a:lnTo>
                  <a:cubicBezTo>
                    <a:pt x="22124" y="11892"/>
                    <a:pt x="20946" y="13214"/>
                    <a:pt x="20054" y="14611"/>
                  </a:cubicBezTo>
                  <a:cubicBezTo>
                    <a:pt x="19964" y="14748"/>
                    <a:pt x="20083" y="14862"/>
                    <a:pt x="20209" y="14862"/>
                  </a:cubicBezTo>
                  <a:cubicBezTo>
                    <a:pt x="20250" y="14862"/>
                    <a:pt x="20292" y="14850"/>
                    <a:pt x="20328" y="14822"/>
                  </a:cubicBezTo>
                  <a:cubicBezTo>
                    <a:pt x="21151" y="14184"/>
                    <a:pt x="21913" y="13514"/>
                    <a:pt x="22594" y="12749"/>
                  </a:cubicBezTo>
                  <a:lnTo>
                    <a:pt x="22594" y="12749"/>
                  </a:lnTo>
                  <a:cubicBezTo>
                    <a:pt x="21835" y="13745"/>
                    <a:pt x="20917" y="14964"/>
                    <a:pt x="20700" y="15258"/>
                  </a:cubicBezTo>
                  <a:cubicBezTo>
                    <a:pt x="20611" y="15377"/>
                    <a:pt x="20740" y="15524"/>
                    <a:pt x="20863" y="15524"/>
                  </a:cubicBezTo>
                  <a:cubicBezTo>
                    <a:pt x="20903" y="15524"/>
                    <a:pt x="20943" y="15508"/>
                    <a:pt x="20974" y="15469"/>
                  </a:cubicBezTo>
                  <a:cubicBezTo>
                    <a:pt x="21913" y="14288"/>
                    <a:pt x="22964" y="13231"/>
                    <a:pt x="24003" y="12137"/>
                  </a:cubicBezTo>
                  <a:lnTo>
                    <a:pt x="24003" y="12137"/>
                  </a:lnTo>
                  <a:cubicBezTo>
                    <a:pt x="23336" y="12842"/>
                    <a:pt x="22054" y="14294"/>
                    <a:pt x="21347" y="15581"/>
                  </a:cubicBezTo>
                  <a:cubicBezTo>
                    <a:pt x="21276" y="15708"/>
                    <a:pt x="21385" y="15847"/>
                    <a:pt x="21503" y="15847"/>
                  </a:cubicBezTo>
                  <a:cubicBezTo>
                    <a:pt x="21543" y="15847"/>
                    <a:pt x="21585" y="15830"/>
                    <a:pt x="21621" y="15792"/>
                  </a:cubicBezTo>
                  <a:cubicBezTo>
                    <a:pt x="22533" y="14848"/>
                    <a:pt x="23648" y="13970"/>
                    <a:pt x="24416" y="12899"/>
                  </a:cubicBezTo>
                  <a:lnTo>
                    <a:pt x="24416" y="12899"/>
                  </a:lnTo>
                  <a:cubicBezTo>
                    <a:pt x="23408" y="14311"/>
                    <a:pt x="22149" y="15506"/>
                    <a:pt x="21240" y="16982"/>
                  </a:cubicBezTo>
                  <a:cubicBezTo>
                    <a:pt x="21155" y="17118"/>
                    <a:pt x="21269" y="17229"/>
                    <a:pt x="21392" y="17229"/>
                  </a:cubicBezTo>
                  <a:cubicBezTo>
                    <a:pt x="21402" y="17229"/>
                    <a:pt x="21412" y="17229"/>
                    <a:pt x="21422" y="17227"/>
                  </a:cubicBezTo>
                  <a:lnTo>
                    <a:pt x="21422" y="17227"/>
                  </a:lnTo>
                  <a:cubicBezTo>
                    <a:pt x="19514" y="19846"/>
                    <a:pt x="17328" y="22236"/>
                    <a:pt x="15224" y="24699"/>
                  </a:cubicBezTo>
                  <a:cubicBezTo>
                    <a:pt x="13431" y="26792"/>
                    <a:pt x="11759" y="29012"/>
                    <a:pt x="10142" y="31284"/>
                  </a:cubicBezTo>
                  <a:cubicBezTo>
                    <a:pt x="10062" y="31382"/>
                    <a:pt x="9981" y="31477"/>
                    <a:pt x="9900" y="31575"/>
                  </a:cubicBezTo>
                  <a:cubicBezTo>
                    <a:pt x="9380" y="32234"/>
                    <a:pt x="8814" y="32877"/>
                    <a:pt x="8240" y="33521"/>
                  </a:cubicBezTo>
                  <a:cubicBezTo>
                    <a:pt x="8719" y="32641"/>
                    <a:pt x="9216" y="31772"/>
                    <a:pt x="9773" y="30937"/>
                  </a:cubicBezTo>
                  <a:cubicBezTo>
                    <a:pt x="10659" y="29809"/>
                    <a:pt x="11528" y="28668"/>
                    <a:pt x="12400" y="27528"/>
                  </a:cubicBezTo>
                  <a:cubicBezTo>
                    <a:pt x="15325" y="24107"/>
                    <a:pt x="18598" y="21038"/>
                    <a:pt x="20576" y="16837"/>
                  </a:cubicBezTo>
                  <a:cubicBezTo>
                    <a:pt x="20636" y="16708"/>
                    <a:pt x="20533" y="16564"/>
                    <a:pt x="20415" y="16564"/>
                  </a:cubicBezTo>
                  <a:cubicBezTo>
                    <a:pt x="20375" y="16564"/>
                    <a:pt x="20333" y="16581"/>
                    <a:pt x="20296" y="16621"/>
                  </a:cubicBezTo>
                  <a:cubicBezTo>
                    <a:pt x="17582" y="19511"/>
                    <a:pt x="15463" y="22805"/>
                    <a:pt x="13136" y="26001"/>
                  </a:cubicBezTo>
                  <a:cubicBezTo>
                    <a:pt x="12311" y="27135"/>
                    <a:pt x="11462" y="28255"/>
                    <a:pt x="10604" y="29370"/>
                  </a:cubicBezTo>
                  <a:cubicBezTo>
                    <a:pt x="10252" y="29797"/>
                    <a:pt x="9897" y="30219"/>
                    <a:pt x="9562" y="30660"/>
                  </a:cubicBezTo>
                  <a:cubicBezTo>
                    <a:pt x="9478" y="30770"/>
                    <a:pt x="9403" y="30888"/>
                    <a:pt x="9323" y="31001"/>
                  </a:cubicBezTo>
                  <a:cubicBezTo>
                    <a:pt x="8578" y="31948"/>
                    <a:pt x="7827" y="32892"/>
                    <a:pt x="7076" y="33833"/>
                  </a:cubicBezTo>
                  <a:cubicBezTo>
                    <a:pt x="7611" y="32990"/>
                    <a:pt x="8136" y="32138"/>
                    <a:pt x="8664" y="31290"/>
                  </a:cubicBezTo>
                  <a:cubicBezTo>
                    <a:pt x="9294" y="30285"/>
                    <a:pt x="9958" y="29300"/>
                    <a:pt x="10636" y="28328"/>
                  </a:cubicBezTo>
                  <a:cubicBezTo>
                    <a:pt x="11875" y="26838"/>
                    <a:pt x="13076" y="25316"/>
                    <a:pt x="14210" y="23731"/>
                  </a:cubicBezTo>
                  <a:cubicBezTo>
                    <a:pt x="14519" y="23296"/>
                    <a:pt x="14972" y="22649"/>
                    <a:pt x="15460" y="21950"/>
                  </a:cubicBezTo>
                  <a:cubicBezTo>
                    <a:pt x="16748" y="20348"/>
                    <a:pt x="18053" y="18766"/>
                    <a:pt x="19343" y="17181"/>
                  </a:cubicBezTo>
                  <a:cubicBezTo>
                    <a:pt x="19440" y="17064"/>
                    <a:pt x="19339" y="16907"/>
                    <a:pt x="19225" y="16907"/>
                  </a:cubicBezTo>
                  <a:cubicBezTo>
                    <a:pt x="19190" y="16907"/>
                    <a:pt x="19153" y="16922"/>
                    <a:pt x="19121" y="16959"/>
                  </a:cubicBezTo>
                  <a:cubicBezTo>
                    <a:pt x="17813" y="18480"/>
                    <a:pt x="16583" y="20062"/>
                    <a:pt x="15365" y="21653"/>
                  </a:cubicBezTo>
                  <a:cubicBezTo>
                    <a:pt x="14765" y="22403"/>
                    <a:pt x="14158" y="23151"/>
                    <a:pt x="13564" y="23910"/>
                  </a:cubicBezTo>
                  <a:cubicBezTo>
                    <a:pt x="12772" y="24918"/>
                    <a:pt x="12019" y="25946"/>
                    <a:pt x="11277" y="26982"/>
                  </a:cubicBezTo>
                  <a:cubicBezTo>
                    <a:pt x="10521" y="27949"/>
                    <a:pt x="9750" y="28911"/>
                    <a:pt x="8947" y="29849"/>
                  </a:cubicBezTo>
                  <a:cubicBezTo>
                    <a:pt x="8442" y="30441"/>
                    <a:pt x="7908" y="31021"/>
                    <a:pt x="7365" y="31604"/>
                  </a:cubicBezTo>
                  <a:cubicBezTo>
                    <a:pt x="7931" y="30701"/>
                    <a:pt x="8497" y="29803"/>
                    <a:pt x="9071" y="28911"/>
                  </a:cubicBezTo>
                  <a:cubicBezTo>
                    <a:pt x="11854" y="24592"/>
                    <a:pt x="16121" y="21176"/>
                    <a:pt x="18301" y="16508"/>
                  </a:cubicBezTo>
                  <a:cubicBezTo>
                    <a:pt x="18357" y="16386"/>
                    <a:pt x="18261" y="16254"/>
                    <a:pt x="18150" y="16254"/>
                  </a:cubicBezTo>
                  <a:cubicBezTo>
                    <a:pt x="18112" y="16254"/>
                    <a:pt x="18072" y="16269"/>
                    <a:pt x="18036" y="16306"/>
                  </a:cubicBezTo>
                  <a:cubicBezTo>
                    <a:pt x="17383" y="16964"/>
                    <a:pt x="16751" y="17643"/>
                    <a:pt x="16127" y="18327"/>
                  </a:cubicBezTo>
                  <a:cubicBezTo>
                    <a:pt x="16586" y="17701"/>
                    <a:pt x="17028" y="17062"/>
                    <a:pt x="17432" y="16396"/>
                  </a:cubicBezTo>
                  <a:cubicBezTo>
                    <a:pt x="17506" y="16276"/>
                    <a:pt x="17400" y="16156"/>
                    <a:pt x="17286" y="16156"/>
                  </a:cubicBezTo>
                  <a:cubicBezTo>
                    <a:pt x="17249" y="16156"/>
                    <a:pt x="17211" y="16169"/>
                    <a:pt x="17178" y="16199"/>
                  </a:cubicBezTo>
                  <a:cubicBezTo>
                    <a:pt x="10480" y="22444"/>
                    <a:pt x="5783" y="30891"/>
                    <a:pt x="73" y="37999"/>
                  </a:cubicBezTo>
                  <a:cubicBezTo>
                    <a:pt x="0" y="38091"/>
                    <a:pt x="78" y="38210"/>
                    <a:pt x="163" y="38210"/>
                  </a:cubicBezTo>
                  <a:cubicBezTo>
                    <a:pt x="191" y="38210"/>
                    <a:pt x="219" y="38198"/>
                    <a:pt x="243" y="38169"/>
                  </a:cubicBezTo>
                  <a:cubicBezTo>
                    <a:pt x="5056" y="32369"/>
                    <a:pt x="9172" y="25960"/>
                    <a:pt x="13994" y="20163"/>
                  </a:cubicBezTo>
                  <a:lnTo>
                    <a:pt x="13994" y="20163"/>
                  </a:lnTo>
                  <a:cubicBezTo>
                    <a:pt x="9138" y="26009"/>
                    <a:pt x="5107" y="32436"/>
                    <a:pt x="664" y="38651"/>
                  </a:cubicBezTo>
                  <a:cubicBezTo>
                    <a:pt x="579" y="38771"/>
                    <a:pt x="690" y="38882"/>
                    <a:pt x="807" y="38882"/>
                  </a:cubicBezTo>
                  <a:cubicBezTo>
                    <a:pt x="856" y="38882"/>
                    <a:pt x="907" y="38862"/>
                    <a:pt x="944" y="38813"/>
                  </a:cubicBezTo>
                  <a:cubicBezTo>
                    <a:pt x="6028" y="32159"/>
                    <a:pt x="10529" y="25065"/>
                    <a:pt x="16110" y="18800"/>
                  </a:cubicBezTo>
                  <a:cubicBezTo>
                    <a:pt x="16782" y="18047"/>
                    <a:pt x="17289" y="17560"/>
                    <a:pt x="17401" y="17560"/>
                  </a:cubicBezTo>
                  <a:cubicBezTo>
                    <a:pt x="17536" y="17560"/>
                    <a:pt x="17097" y="18266"/>
                    <a:pt x="15683" y="20065"/>
                  </a:cubicBezTo>
                  <a:cubicBezTo>
                    <a:pt x="14433" y="21656"/>
                    <a:pt x="13003" y="23128"/>
                    <a:pt x="11707" y="24684"/>
                  </a:cubicBezTo>
                  <a:cubicBezTo>
                    <a:pt x="9548" y="27282"/>
                    <a:pt x="7775" y="30236"/>
                    <a:pt x="5971" y="33106"/>
                  </a:cubicBezTo>
                  <a:cubicBezTo>
                    <a:pt x="4227" y="34997"/>
                    <a:pt x="2564" y="36971"/>
                    <a:pt x="1617" y="39336"/>
                  </a:cubicBezTo>
                  <a:cubicBezTo>
                    <a:pt x="1575" y="39442"/>
                    <a:pt x="1682" y="39538"/>
                    <a:pt x="1782" y="39538"/>
                  </a:cubicBezTo>
                  <a:cubicBezTo>
                    <a:pt x="1820" y="39538"/>
                    <a:pt x="1858" y="39524"/>
                    <a:pt x="1886" y="39492"/>
                  </a:cubicBezTo>
                  <a:cubicBezTo>
                    <a:pt x="3488" y="37569"/>
                    <a:pt x="4888" y="35490"/>
                    <a:pt x="6239" y="33380"/>
                  </a:cubicBezTo>
                  <a:cubicBezTo>
                    <a:pt x="6519" y="33080"/>
                    <a:pt x="6796" y="32782"/>
                    <a:pt x="7059" y="32485"/>
                  </a:cubicBezTo>
                  <a:cubicBezTo>
                    <a:pt x="7735" y="31714"/>
                    <a:pt x="8410" y="30940"/>
                    <a:pt x="9077" y="30164"/>
                  </a:cubicBezTo>
                  <a:lnTo>
                    <a:pt x="9077" y="30164"/>
                  </a:lnTo>
                  <a:cubicBezTo>
                    <a:pt x="8257" y="31388"/>
                    <a:pt x="7449" y="32623"/>
                    <a:pt x="6649" y="33868"/>
                  </a:cubicBezTo>
                  <a:cubicBezTo>
                    <a:pt x="6034" y="34829"/>
                    <a:pt x="5419" y="35767"/>
                    <a:pt x="4778" y="36694"/>
                  </a:cubicBezTo>
                  <a:cubicBezTo>
                    <a:pt x="3950" y="37725"/>
                    <a:pt x="3124" y="38761"/>
                    <a:pt x="2301" y="39801"/>
                  </a:cubicBezTo>
                  <a:cubicBezTo>
                    <a:pt x="2204" y="39924"/>
                    <a:pt x="2306" y="40088"/>
                    <a:pt x="2425" y="40088"/>
                  </a:cubicBezTo>
                  <a:cubicBezTo>
                    <a:pt x="2462" y="40088"/>
                    <a:pt x="2500" y="40072"/>
                    <a:pt x="2535" y="40034"/>
                  </a:cubicBezTo>
                  <a:cubicBezTo>
                    <a:pt x="3690" y="38770"/>
                    <a:pt x="4709" y="37404"/>
                    <a:pt x="5662" y="35998"/>
                  </a:cubicBezTo>
                  <a:cubicBezTo>
                    <a:pt x="6095" y="35510"/>
                    <a:pt x="6522" y="35025"/>
                    <a:pt x="6900" y="34555"/>
                  </a:cubicBezTo>
                  <a:cubicBezTo>
                    <a:pt x="7215" y="34159"/>
                    <a:pt x="7524" y="33764"/>
                    <a:pt x="7839" y="33368"/>
                  </a:cubicBezTo>
                  <a:lnTo>
                    <a:pt x="7839" y="33368"/>
                  </a:lnTo>
                  <a:cubicBezTo>
                    <a:pt x="7564" y="33859"/>
                    <a:pt x="7299" y="34350"/>
                    <a:pt x="7036" y="34846"/>
                  </a:cubicBezTo>
                  <a:cubicBezTo>
                    <a:pt x="5382" y="36674"/>
                    <a:pt x="3748" y="38542"/>
                    <a:pt x="2706" y="40693"/>
                  </a:cubicBezTo>
                  <a:cubicBezTo>
                    <a:pt x="2639" y="40826"/>
                    <a:pt x="2736" y="40941"/>
                    <a:pt x="2852" y="40941"/>
                  </a:cubicBezTo>
                  <a:cubicBezTo>
                    <a:pt x="2892" y="40941"/>
                    <a:pt x="2933" y="40928"/>
                    <a:pt x="2971" y="40898"/>
                  </a:cubicBezTo>
                  <a:cubicBezTo>
                    <a:pt x="3563" y="40433"/>
                    <a:pt x="4074" y="39910"/>
                    <a:pt x="4553" y="39365"/>
                  </a:cubicBezTo>
                  <a:lnTo>
                    <a:pt x="4553" y="39365"/>
                  </a:lnTo>
                  <a:cubicBezTo>
                    <a:pt x="4120" y="39991"/>
                    <a:pt x="3684" y="40615"/>
                    <a:pt x="3248" y="41235"/>
                  </a:cubicBezTo>
                  <a:cubicBezTo>
                    <a:pt x="3161" y="41357"/>
                    <a:pt x="3273" y="41467"/>
                    <a:pt x="3392" y="41467"/>
                  </a:cubicBezTo>
                  <a:cubicBezTo>
                    <a:pt x="3442" y="41467"/>
                    <a:pt x="3493" y="41447"/>
                    <a:pt x="3531" y="41400"/>
                  </a:cubicBezTo>
                  <a:cubicBezTo>
                    <a:pt x="7365" y="36437"/>
                    <a:pt x="11032" y="31350"/>
                    <a:pt x="14944" y="26448"/>
                  </a:cubicBezTo>
                  <a:cubicBezTo>
                    <a:pt x="16604" y="24369"/>
                    <a:pt x="18408" y="22418"/>
                    <a:pt x="20117" y="20383"/>
                  </a:cubicBezTo>
                  <a:cubicBezTo>
                    <a:pt x="20619" y="19785"/>
                    <a:pt x="21200" y="18939"/>
                    <a:pt x="21656" y="18310"/>
                  </a:cubicBezTo>
                  <a:cubicBezTo>
                    <a:pt x="22175" y="17640"/>
                    <a:pt x="22692" y="16970"/>
                    <a:pt x="23209" y="16300"/>
                  </a:cubicBezTo>
                  <a:cubicBezTo>
                    <a:pt x="23215" y="16289"/>
                    <a:pt x="23221" y="16280"/>
                    <a:pt x="23223" y="16266"/>
                  </a:cubicBezTo>
                  <a:cubicBezTo>
                    <a:pt x="23460" y="15971"/>
                    <a:pt x="23697" y="15677"/>
                    <a:pt x="23928" y="15379"/>
                  </a:cubicBezTo>
                  <a:cubicBezTo>
                    <a:pt x="23943" y="15377"/>
                    <a:pt x="23958" y="15376"/>
                    <a:pt x="23973" y="15376"/>
                  </a:cubicBezTo>
                  <a:cubicBezTo>
                    <a:pt x="24174" y="15376"/>
                    <a:pt x="24369" y="15574"/>
                    <a:pt x="24560" y="15980"/>
                  </a:cubicBezTo>
                  <a:cubicBezTo>
                    <a:pt x="22014" y="20463"/>
                    <a:pt x="17201" y="24063"/>
                    <a:pt x="13988" y="28097"/>
                  </a:cubicBezTo>
                  <a:cubicBezTo>
                    <a:pt x="10327" y="32696"/>
                    <a:pt x="7117" y="37716"/>
                    <a:pt x="3563" y="42416"/>
                  </a:cubicBezTo>
                  <a:cubicBezTo>
                    <a:pt x="3476" y="42532"/>
                    <a:pt x="3603" y="42675"/>
                    <a:pt x="3723" y="42675"/>
                  </a:cubicBezTo>
                  <a:cubicBezTo>
                    <a:pt x="3762" y="42675"/>
                    <a:pt x="3801" y="42660"/>
                    <a:pt x="3831" y="42624"/>
                  </a:cubicBezTo>
                  <a:cubicBezTo>
                    <a:pt x="3956" y="42477"/>
                    <a:pt x="4085" y="42321"/>
                    <a:pt x="4210" y="42171"/>
                  </a:cubicBezTo>
                  <a:cubicBezTo>
                    <a:pt x="4225" y="42178"/>
                    <a:pt x="4241" y="42181"/>
                    <a:pt x="4256" y="42181"/>
                  </a:cubicBezTo>
                  <a:cubicBezTo>
                    <a:pt x="4274" y="42181"/>
                    <a:pt x="4291" y="42177"/>
                    <a:pt x="4308" y="42168"/>
                  </a:cubicBezTo>
                  <a:cubicBezTo>
                    <a:pt x="5642" y="41437"/>
                    <a:pt x="6857" y="40329"/>
                    <a:pt x="7989" y="39087"/>
                  </a:cubicBezTo>
                  <a:lnTo>
                    <a:pt x="7989" y="39087"/>
                  </a:lnTo>
                  <a:cubicBezTo>
                    <a:pt x="6817" y="40548"/>
                    <a:pt x="5653" y="42012"/>
                    <a:pt x="4458" y="43464"/>
                  </a:cubicBezTo>
                  <a:cubicBezTo>
                    <a:pt x="4359" y="43585"/>
                    <a:pt x="4462" y="43747"/>
                    <a:pt x="4580" y="43747"/>
                  </a:cubicBezTo>
                  <a:cubicBezTo>
                    <a:pt x="4617" y="43747"/>
                    <a:pt x="4655" y="43732"/>
                    <a:pt x="4689" y="43695"/>
                  </a:cubicBezTo>
                  <a:cubicBezTo>
                    <a:pt x="6949" y="41221"/>
                    <a:pt x="9080" y="38646"/>
                    <a:pt x="11162" y="36033"/>
                  </a:cubicBezTo>
                  <a:cubicBezTo>
                    <a:pt x="11872" y="35170"/>
                    <a:pt x="12570" y="34301"/>
                    <a:pt x="13243" y="33406"/>
                  </a:cubicBezTo>
                  <a:cubicBezTo>
                    <a:pt x="13379" y="33224"/>
                    <a:pt x="13520" y="33048"/>
                    <a:pt x="13656" y="32866"/>
                  </a:cubicBezTo>
                  <a:cubicBezTo>
                    <a:pt x="14355" y="31971"/>
                    <a:pt x="15050" y="31076"/>
                    <a:pt x="15749" y="30178"/>
                  </a:cubicBezTo>
                  <a:cubicBezTo>
                    <a:pt x="17354" y="28149"/>
                    <a:pt x="18991" y="26136"/>
                    <a:pt x="20599" y="24098"/>
                  </a:cubicBezTo>
                  <a:cubicBezTo>
                    <a:pt x="22906" y="21431"/>
                    <a:pt x="25444" y="18933"/>
                    <a:pt x="27828" y="16326"/>
                  </a:cubicBezTo>
                  <a:cubicBezTo>
                    <a:pt x="28195" y="16127"/>
                    <a:pt x="28478" y="15804"/>
                    <a:pt x="28634" y="15420"/>
                  </a:cubicBezTo>
                  <a:cubicBezTo>
                    <a:pt x="30066" y="13809"/>
                    <a:pt x="31434" y="12149"/>
                    <a:pt x="32626" y="10362"/>
                  </a:cubicBezTo>
                  <a:lnTo>
                    <a:pt x="32626" y="10356"/>
                  </a:lnTo>
                  <a:cubicBezTo>
                    <a:pt x="32667" y="10512"/>
                    <a:pt x="32699" y="10671"/>
                    <a:pt x="32739" y="10829"/>
                  </a:cubicBezTo>
                  <a:cubicBezTo>
                    <a:pt x="32722" y="10838"/>
                    <a:pt x="32707" y="10841"/>
                    <a:pt x="32693" y="10858"/>
                  </a:cubicBezTo>
                  <a:cubicBezTo>
                    <a:pt x="31708" y="12250"/>
                    <a:pt x="30649" y="13587"/>
                    <a:pt x="29563" y="14900"/>
                  </a:cubicBezTo>
                  <a:cubicBezTo>
                    <a:pt x="29537" y="14926"/>
                    <a:pt x="29506" y="14958"/>
                    <a:pt x="29482" y="14981"/>
                  </a:cubicBezTo>
                  <a:cubicBezTo>
                    <a:pt x="27794" y="16676"/>
                    <a:pt x="26090" y="18214"/>
                    <a:pt x="24575" y="20079"/>
                  </a:cubicBezTo>
                  <a:cubicBezTo>
                    <a:pt x="23639" y="21231"/>
                    <a:pt x="22724" y="22401"/>
                    <a:pt x="21817" y="23576"/>
                  </a:cubicBezTo>
                  <a:cubicBezTo>
                    <a:pt x="19762" y="25819"/>
                    <a:pt x="17738" y="28088"/>
                    <a:pt x="15867" y="30484"/>
                  </a:cubicBezTo>
                  <a:cubicBezTo>
                    <a:pt x="13714" y="33250"/>
                    <a:pt x="11548" y="36013"/>
                    <a:pt x="9349" y="38747"/>
                  </a:cubicBezTo>
                  <a:cubicBezTo>
                    <a:pt x="9066" y="39096"/>
                    <a:pt x="8531" y="39913"/>
                    <a:pt x="7908" y="40791"/>
                  </a:cubicBezTo>
                  <a:cubicBezTo>
                    <a:pt x="7458" y="41354"/>
                    <a:pt x="7019" y="41925"/>
                    <a:pt x="6597" y="42503"/>
                  </a:cubicBezTo>
                  <a:cubicBezTo>
                    <a:pt x="5936" y="43274"/>
                    <a:pt x="5286" y="43860"/>
                    <a:pt x="4793" y="43894"/>
                  </a:cubicBezTo>
                  <a:cubicBezTo>
                    <a:pt x="4643" y="43906"/>
                    <a:pt x="4640" y="44131"/>
                    <a:pt x="4782" y="44131"/>
                  </a:cubicBezTo>
                  <a:cubicBezTo>
                    <a:pt x="4786" y="44131"/>
                    <a:pt x="4789" y="44131"/>
                    <a:pt x="4793" y="44131"/>
                  </a:cubicBezTo>
                  <a:cubicBezTo>
                    <a:pt x="5082" y="44114"/>
                    <a:pt x="5405" y="43961"/>
                    <a:pt x="5746" y="43730"/>
                  </a:cubicBezTo>
                  <a:lnTo>
                    <a:pt x="5746" y="43730"/>
                  </a:lnTo>
                  <a:cubicBezTo>
                    <a:pt x="5601" y="43946"/>
                    <a:pt x="5451" y="44154"/>
                    <a:pt x="5315" y="44374"/>
                  </a:cubicBezTo>
                  <a:cubicBezTo>
                    <a:pt x="5257" y="44466"/>
                    <a:pt x="5343" y="44591"/>
                    <a:pt x="5441" y="44591"/>
                  </a:cubicBezTo>
                  <a:cubicBezTo>
                    <a:pt x="5464" y="44591"/>
                    <a:pt x="5489" y="44584"/>
                    <a:pt x="5512" y="44567"/>
                  </a:cubicBezTo>
                  <a:cubicBezTo>
                    <a:pt x="6109" y="44134"/>
                    <a:pt x="6681" y="43663"/>
                    <a:pt x="7221" y="43155"/>
                  </a:cubicBezTo>
                  <a:lnTo>
                    <a:pt x="7221" y="43155"/>
                  </a:lnTo>
                  <a:cubicBezTo>
                    <a:pt x="6600" y="43981"/>
                    <a:pt x="5991" y="44815"/>
                    <a:pt x="5411" y="45658"/>
                  </a:cubicBezTo>
                  <a:cubicBezTo>
                    <a:pt x="5326" y="45780"/>
                    <a:pt x="5437" y="45884"/>
                    <a:pt x="5552" y="45884"/>
                  </a:cubicBezTo>
                  <a:cubicBezTo>
                    <a:pt x="5589" y="45884"/>
                    <a:pt x="5627" y="45874"/>
                    <a:pt x="5659" y="45849"/>
                  </a:cubicBezTo>
                  <a:cubicBezTo>
                    <a:pt x="7024" y="44792"/>
                    <a:pt x="8280" y="43585"/>
                    <a:pt x="9478" y="42301"/>
                  </a:cubicBezTo>
                  <a:lnTo>
                    <a:pt x="9478" y="42301"/>
                  </a:lnTo>
                  <a:cubicBezTo>
                    <a:pt x="9398" y="42410"/>
                    <a:pt x="9314" y="42517"/>
                    <a:pt x="9236" y="42627"/>
                  </a:cubicBezTo>
                  <a:cubicBezTo>
                    <a:pt x="8327" y="43663"/>
                    <a:pt x="7417" y="44697"/>
                    <a:pt x="6508" y="45730"/>
                  </a:cubicBezTo>
                  <a:cubicBezTo>
                    <a:pt x="6401" y="45851"/>
                    <a:pt x="6503" y="46008"/>
                    <a:pt x="6627" y="46008"/>
                  </a:cubicBezTo>
                  <a:cubicBezTo>
                    <a:pt x="6664" y="46008"/>
                    <a:pt x="6703" y="45994"/>
                    <a:pt x="6739" y="45961"/>
                  </a:cubicBezTo>
                  <a:cubicBezTo>
                    <a:pt x="7795" y="44974"/>
                    <a:pt x="8705" y="43868"/>
                    <a:pt x="9579" y="42731"/>
                  </a:cubicBezTo>
                  <a:cubicBezTo>
                    <a:pt x="10604" y="41562"/>
                    <a:pt x="11626" y="40392"/>
                    <a:pt x="12651" y="39223"/>
                  </a:cubicBezTo>
                  <a:cubicBezTo>
                    <a:pt x="15019" y="36512"/>
                    <a:pt x="17366" y="33781"/>
                    <a:pt x="19687" y="31030"/>
                  </a:cubicBezTo>
                  <a:cubicBezTo>
                    <a:pt x="24219" y="25663"/>
                    <a:pt x="28651" y="20157"/>
                    <a:pt x="33296" y="14903"/>
                  </a:cubicBezTo>
                  <a:lnTo>
                    <a:pt x="33296" y="14903"/>
                  </a:lnTo>
                  <a:cubicBezTo>
                    <a:pt x="28966" y="19802"/>
                    <a:pt x="24961" y="25054"/>
                    <a:pt x="20868" y="30172"/>
                  </a:cubicBezTo>
                  <a:cubicBezTo>
                    <a:pt x="16413" y="35744"/>
                    <a:pt x="11459" y="40886"/>
                    <a:pt x="7048" y="46484"/>
                  </a:cubicBezTo>
                  <a:cubicBezTo>
                    <a:pt x="6947" y="46613"/>
                    <a:pt x="7041" y="46757"/>
                    <a:pt x="7165" y="46757"/>
                  </a:cubicBezTo>
                  <a:cubicBezTo>
                    <a:pt x="7201" y="46757"/>
                    <a:pt x="7241" y="46745"/>
                    <a:pt x="7279" y="46715"/>
                  </a:cubicBezTo>
                  <a:cubicBezTo>
                    <a:pt x="7989" y="46161"/>
                    <a:pt x="8664" y="45575"/>
                    <a:pt x="9323" y="44974"/>
                  </a:cubicBezTo>
                  <a:lnTo>
                    <a:pt x="9323" y="44974"/>
                  </a:lnTo>
                  <a:cubicBezTo>
                    <a:pt x="8722" y="45733"/>
                    <a:pt x="8130" y="46498"/>
                    <a:pt x="7564" y="47272"/>
                  </a:cubicBezTo>
                  <a:cubicBezTo>
                    <a:pt x="7476" y="47393"/>
                    <a:pt x="7593" y="47504"/>
                    <a:pt x="7712" y="47504"/>
                  </a:cubicBezTo>
                  <a:cubicBezTo>
                    <a:pt x="7749" y="47504"/>
                    <a:pt x="7787" y="47493"/>
                    <a:pt x="7818" y="47468"/>
                  </a:cubicBezTo>
                  <a:cubicBezTo>
                    <a:pt x="8526" y="46891"/>
                    <a:pt x="9204" y="46282"/>
                    <a:pt x="9868" y="45661"/>
                  </a:cubicBezTo>
                  <a:lnTo>
                    <a:pt x="9868" y="45661"/>
                  </a:lnTo>
                  <a:cubicBezTo>
                    <a:pt x="9216" y="46472"/>
                    <a:pt x="8563" y="47287"/>
                    <a:pt x="7917" y="48104"/>
                  </a:cubicBezTo>
                  <a:cubicBezTo>
                    <a:pt x="7819" y="48225"/>
                    <a:pt x="7912" y="48376"/>
                    <a:pt x="8029" y="48376"/>
                  </a:cubicBezTo>
                  <a:cubicBezTo>
                    <a:pt x="8065" y="48376"/>
                    <a:pt x="8103" y="48362"/>
                    <a:pt x="8139" y="48329"/>
                  </a:cubicBezTo>
                  <a:cubicBezTo>
                    <a:pt x="8338" y="48150"/>
                    <a:pt x="8531" y="47965"/>
                    <a:pt x="8728" y="47783"/>
                  </a:cubicBezTo>
                  <a:lnTo>
                    <a:pt x="8728" y="47783"/>
                  </a:lnTo>
                  <a:cubicBezTo>
                    <a:pt x="8529" y="48153"/>
                    <a:pt x="8367" y="48539"/>
                    <a:pt x="8246" y="48941"/>
                  </a:cubicBezTo>
                  <a:cubicBezTo>
                    <a:pt x="8223" y="49022"/>
                    <a:pt x="8288" y="49075"/>
                    <a:pt x="8353" y="49075"/>
                  </a:cubicBezTo>
                  <a:cubicBezTo>
                    <a:pt x="8396" y="49075"/>
                    <a:pt x="8439" y="49052"/>
                    <a:pt x="8456" y="48999"/>
                  </a:cubicBezTo>
                  <a:cubicBezTo>
                    <a:pt x="8710" y="48216"/>
                    <a:pt x="9190" y="47500"/>
                    <a:pt x="9767" y="46822"/>
                  </a:cubicBezTo>
                  <a:cubicBezTo>
                    <a:pt x="10469" y="46158"/>
                    <a:pt x="11162" y="45488"/>
                    <a:pt x="11843" y="44804"/>
                  </a:cubicBezTo>
                  <a:cubicBezTo>
                    <a:pt x="12703" y="44073"/>
                    <a:pt x="13578" y="43389"/>
                    <a:pt x="14285" y="42725"/>
                  </a:cubicBezTo>
                  <a:cubicBezTo>
                    <a:pt x="14669" y="42361"/>
                    <a:pt x="15042" y="41992"/>
                    <a:pt x="15423" y="41625"/>
                  </a:cubicBezTo>
                  <a:lnTo>
                    <a:pt x="15423" y="41625"/>
                  </a:lnTo>
                  <a:cubicBezTo>
                    <a:pt x="14461" y="42745"/>
                    <a:pt x="13488" y="43857"/>
                    <a:pt x="12504" y="44960"/>
                  </a:cubicBezTo>
                  <a:cubicBezTo>
                    <a:pt x="11433" y="45984"/>
                    <a:pt x="10362" y="47096"/>
                    <a:pt x="9683" y="48072"/>
                  </a:cubicBezTo>
                  <a:cubicBezTo>
                    <a:pt x="9276" y="48514"/>
                    <a:pt x="8875" y="48967"/>
                    <a:pt x="8462" y="49406"/>
                  </a:cubicBezTo>
                  <a:cubicBezTo>
                    <a:pt x="8372" y="49503"/>
                    <a:pt x="8456" y="49661"/>
                    <a:pt x="8567" y="49661"/>
                  </a:cubicBezTo>
                  <a:cubicBezTo>
                    <a:pt x="8591" y="49661"/>
                    <a:pt x="8616" y="49653"/>
                    <a:pt x="8641" y="49637"/>
                  </a:cubicBezTo>
                  <a:cubicBezTo>
                    <a:pt x="8771" y="49550"/>
                    <a:pt x="8895" y="49452"/>
                    <a:pt x="9025" y="49362"/>
                  </a:cubicBezTo>
                  <a:lnTo>
                    <a:pt x="9025" y="49362"/>
                  </a:lnTo>
                  <a:cubicBezTo>
                    <a:pt x="8982" y="49515"/>
                    <a:pt x="8965" y="49674"/>
                    <a:pt x="8976" y="49833"/>
                  </a:cubicBezTo>
                  <a:cubicBezTo>
                    <a:pt x="8985" y="49916"/>
                    <a:pt x="9055" y="49957"/>
                    <a:pt x="9120" y="49957"/>
                  </a:cubicBezTo>
                  <a:cubicBezTo>
                    <a:pt x="9184" y="49957"/>
                    <a:pt x="9245" y="49916"/>
                    <a:pt x="9236" y="49833"/>
                  </a:cubicBezTo>
                  <a:cubicBezTo>
                    <a:pt x="9213" y="49616"/>
                    <a:pt x="9311" y="49342"/>
                    <a:pt x="9478" y="49039"/>
                  </a:cubicBezTo>
                  <a:cubicBezTo>
                    <a:pt x="13168" y="46360"/>
                    <a:pt x="16159" y="42722"/>
                    <a:pt x="19014" y="38981"/>
                  </a:cubicBezTo>
                  <a:cubicBezTo>
                    <a:pt x="19984" y="37970"/>
                    <a:pt x="20957" y="36960"/>
                    <a:pt x="21930" y="35949"/>
                  </a:cubicBezTo>
                  <a:cubicBezTo>
                    <a:pt x="23325" y="34500"/>
                    <a:pt x="24707" y="33042"/>
                    <a:pt x="26084" y="31575"/>
                  </a:cubicBezTo>
                  <a:lnTo>
                    <a:pt x="26084" y="31575"/>
                  </a:lnTo>
                  <a:cubicBezTo>
                    <a:pt x="24808" y="33184"/>
                    <a:pt x="23553" y="34806"/>
                    <a:pt x="22279" y="36417"/>
                  </a:cubicBezTo>
                  <a:cubicBezTo>
                    <a:pt x="20403" y="38429"/>
                    <a:pt x="18544" y="40453"/>
                    <a:pt x="16777" y="42578"/>
                  </a:cubicBezTo>
                  <a:cubicBezTo>
                    <a:pt x="14285" y="45577"/>
                    <a:pt x="11141" y="47913"/>
                    <a:pt x="8682" y="50915"/>
                  </a:cubicBezTo>
                  <a:cubicBezTo>
                    <a:pt x="8602" y="51022"/>
                    <a:pt x="8690" y="51149"/>
                    <a:pt x="8796" y="51149"/>
                  </a:cubicBezTo>
                  <a:cubicBezTo>
                    <a:pt x="8825" y="51149"/>
                    <a:pt x="8855" y="51139"/>
                    <a:pt x="8884" y="51118"/>
                  </a:cubicBezTo>
                  <a:cubicBezTo>
                    <a:pt x="12215" y="48410"/>
                    <a:pt x="15215" y="45309"/>
                    <a:pt x="18053" y="42035"/>
                  </a:cubicBezTo>
                  <a:lnTo>
                    <a:pt x="18053" y="42035"/>
                  </a:lnTo>
                  <a:cubicBezTo>
                    <a:pt x="17654" y="42572"/>
                    <a:pt x="17259" y="43109"/>
                    <a:pt x="16860" y="43649"/>
                  </a:cubicBezTo>
                  <a:cubicBezTo>
                    <a:pt x="16410" y="44270"/>
                    <a:pt x="15945" y="44873"/>
                    <a:pt x="15483" y="45479"/>
                  </a:cubicBezTo>
                  <a:cubicBezTo>
                    <a:pt x="12983" y="47953"/>
                    <a:pt x="10506" y="50445"/>
                    <a:pt x="8234" y="53058"/>
                  </a:cubicBezTo>
                  <a:cubicBezTo>
                    <a:pt x="8143" y="53165"/>
                    <a:pt x="8228" y="53344"/>
                    <a:pt x="8345" y="53344"/>
                  </a:cubicBezTo>
                  <a:cubicBezTo>
                    <a:pt x="8373" y="53344"/>
                    <a:pt x="8402" y="53334"/>
                    <a:pt x="8430" y="53312"/>
                  </a:cubicBezTo>
                  <a:cubicBezTo>
                    <a:pt x="11138" y="51282"/>
                    <a:pt x="13425" y="48785"/>
                    <a:pt x="15561" y="46126"/>
                  </a:cubicBezTo>
                  <a:cubicBezTo>
                    <a:pt x="16329" y="45370"/>
                    <a:pt x="17094" y="44607"/>
                    <a:pt x="17854" y="43842"/>
                  </a:cubicBezTo>
                  <a:lnTo>
                    <a:pt x="17854" y="43842"/>
                  </a:lnTo>
                  <a:cubicBezTo>
                    <a:pt x="14554" y="47601"/>
                    <a:pt x="11214" y="51323"/>
                    <a:pt x="7709" y="54902"/>
                  </a:cubicBezTo>
                  <a:cubicBezTo>
                    <a:pt x="7609" y="55005"/>
                    <a:pt x="7704" y="55147"/>
                    <a:pt x="7815" y="55147"/>
                  </a:cubicBezTo>
                  <a:cubicBezTo>
                    <a:pt x="7848" y="55147"/>
                    <a:pt x="7883" y="55134"/>
                    <a:pt x="7914" y="55105"/>
                  </a:cubicBezTo>
                  <a:cubicBezTo>
                    <a:pt x="10835" y="52327"/>
                    <a:pt x="13477" y="49354"/>
                    <a:pt x="16029" y="46308"/>
                  </a:cubicBezTo>
                  <a:cubicBezTo>
                    <a:pt x="17213" y="45012"/>
                    <a:pt x="18385" y="43710"/>
                    <a:pt x="19528" y="42402"/>
                  </a:cubicBezTo>
                  <a:cubicBezTo>
                    <a:pt x="19967" y="41899"/>
                    <a:pt x="20420" y="41400"/>
                    <a:pt x="20868" y="40900"/>
                  </a:cubicBezTo>
                  <a:lnTo>
                    <a:pt x="20868" y="40900"/>
                  </a:lnTo>
                  <a:cubicBezTo>
                    <a:pt x="20616" y="41215"/>
                    <a:pt x="20362" y="41533"/>
                    <a:pt x="20114" y="41845"/>
                  </a:cubicBezTo>
                  <a:cubicBezTo>
                    <a:pt x="16104" y="46885"/>
                    <a:pt x="11040" y="51340"/>
                    <a:pt x="7573" y="56759"/>
                  </a:cubicBezTo>
                  <a:cubicBezTo>
                    <a:pt x="7510" y="56860"/>
                    <a:pt x="7603" y="56989"/>
                    <a:pt x="7708" y="56989"/>
                  </a:cubicBezTo>
                  <a:cubicBezTo>
                    <a:pt x="7732" y="56989"/>
                    <a:pt x="7757" y="56982"/>
                    <a:pt x="7781" y="56967"/>
                  </a:cubicBezTo>
                  <a:cubicBezTo>
                    <a:pt x="10578" y="55061"/>
                    <a:pt x="12521" y="52347"/>
                    <a:pt x="14600" y="49723"/>
                  </a:cubicBezTo>
                  <a:cubicBezTo>
                    <a:pt x="16257" y="47630"/>
                    <a:pt x="18090" y="45687"/>
                    <a:pt x="19869" y="43698"/>
                  </a:cubicBezTo>
                  <a:lnTo>
                    <a:pt x="19869" y="43698"/>
                  </a:lnTo>
                  <a:cubicBezTo>
                    <a:pt x="19623" y="43987"/>
                    <a:pt x="19378" y="44272"/>
                    <a:pt x="19135" y="44564"/>
                  </a:cubicBezTo>
                  <a:cubicBezTo>
                    <a:pt x="15755" y="48661"/>
                    <a:pt x="12481" y="53935"/>
                    <a:pt x="7977" y="56863"/>
                  </a:cubicBezTo>
                  <a:cubicBezTo>
                    <a:pt x="7893" y="56918"/>
                    <a:pt x="7943" y="57040"/>
                    <a:pt x="8023" y="57040"/>
                  </a:cubicBezTo>
                  <a:cubicBezTo>
                    <a:pt x="8039" y="57040"/>
                    <a:pt x="8055" y="57035"/>
                    <a:pt x="8072" y="57024"/>
                  </a:cubicBezTo>
                  <a:cubicBezTo>
                    <a:pt x="11502" y="54865"/>
                    <a:pt x="13855" y="51377"/>
                    <a:pt x="16459" y="48340"/>
                  </a:cubicBezTo>
                  <a:cubicBezTo>
                    <a:pt x="17958" y="46588"/>
                    <a:pt x="19485" y="44853"/>
                    <a:pt x="21012" y="43118"/>
                  </a:cubicBezTo>
                  <a:lnTo>
                    <a:pt x="21012" y="43118"/>
                  </a:lnTo>
                  <a:cubicBezTo>
                    <a:pt x="18197" y="46521"/>
                    <a:pt x="15561" y="50070"/>
                    <a:pt x="12706" y="53442"/>
                  </a:cubicBezTo>
                  <a:cubicBezTo>
                    <a:pt x="12510" y="53670"/>
                    <a:pt x="11866" y="54371"/>
                    <a:pt x="11214" y="55084"/>
                  </a:cubicBezTo>
                  <a:cubicBezTo>
                    <a:pt x="10235" y="56043"/>
                    <a:pt x="9250" y="56990"/>
                    <a:pt x="8254" y="57931"/>
                  </a:cubicBezTo>
                  <a:cubicBezTo>
                    <a:pt x="8160" y="58021"/>
                    <a:pt x="8249" y="58147"/>
                    <a:pt x="8352" y="58147"/>
                  </a:cubicBezTo>
                  <a:cubicBezTo>
                    <a:pt x="8381" y="58147"/>
                    <a:pt x="8412" y="58137"/>
                    <a:pt x="8439" y="58113"/>
                  </a:cubicBezTo>
                  <a:cubicBezTo>
                    <a:pt x="9178" y="57457"/>
                    <a:pt x="9883" y="56770"/>
                    <a:pt x="10573" y="56072"/>
                  </a:cubicBezTo>
                  <a:cubicBezTo>
                    <a:pt x="10665" y="55985"/>
                    <a:pt x="10743" y="55910"/>
                    <a:pt x="10850" y="55809"/>
                  </a:cubicBezTo>
                  <a:cubicBezTo>
                    <a:pt x="12721" y="54005"/>
                    <a:pt x="14525" y="52134"/>
                    <a:pt x="16303" y="50240"/>
                  </a:cubicBezTo>
                  <a:lnTo>
                    <a:pt x="16303" y="50240"/>
                  </a:lnTo>
                  <a:cubicBezTo>
                    <a:pt x="13719" y="53037"/>
                    <a:pt x="11046" y="55711"/>
                    <a:pt x="8465" y="58572"/>
                  </a:cubicBezTo>
                  <a:cubicBezTo>
                    <a:pt x="8382" y="58662"/>
                    <a:pt x="8459" y="58812"/>
                    <a:pt x="8562" y="58812"/>
                  </a:cubicBezTo>
                  <a:cubicBezTo>
                    <a:pt x="8585" y="58812"/>
                    <a:pt x="8609" y="58805"/>
                    <a:pt x="8633" y="58788"/>
                  </a:cubicBezTo>
                  <a:cubicBezTo>
                    <a:pt x="9894" y="57896"/>
                    <a:pt x="11066" y="56819"/>
                    <a:pt x="12195" y="55665"/>
                  </a:cubicBezTo>
                  <a:lnTo>
                    <a:pt x="12195" y="55665"/>
                  </a:lnTo>
                  <a:cubicBezTo>
                    <a:pt x="11193" y="56802"/>
                    <a:pt x="10200" y="57948"/>
                    <a:pt x="9216" y="59109"/>
                  </a:cubicBezTo>
                  <a:cubicBezTo>
                    <a:pt x="9138" y="59201"/>
                    <a:pt x="9212" y="59358"/>
                    <a:pt x="9316" y="59358"/>
                  </a:cubicBezTo>
                  <a:cubicBezTo>
                    <a:pt x="9339" y="59358"/>
                    <a:pt x="9364" y="59350"/>
                    <a:pt x="9389" y="59331"/>
                  </a:cubicBezTo>
                  <a:cubicBezTo>
                    <a:pt x="10111" y="58788"/>
                    <a:pt x="10806" y="58214"/>
                    <a:pt x="11494" y="57619"/>
                  </a:cubicBezTo>
                  <a:lnTo>
                    <a:pt x="11494" y="57619"/>
                  </a:lnTo>
                  <a:cubicBezTo>
                    <a:pt x="10856" y="58436"/>
                    <a:pt x="10321" y="59322"/>
                    <a:pt x="9935" y="60356"/>
                  </a:cubicBezTo>
                  <a:cubicBezTo>
                    <a:pt x="9897" y="60456"/>
                    <a:pt x="9987" y="60532"/>
                    <a:pt x="10076" y="60532"/>
                  </a:cubicBezTo>
                  <a:cubicBezTo>
                    <a:pt x="10110" y="60532"/>
                    <a:pt x="10145" y="60520"/>
                    <a:pt x="10171" y="60495"/>
                  </a:cubicBezTo>
                  <a:cubicBezTo>
                    <a:pt x="12259" y="58497"/>
                    <a:pt x="14274" y="56412"/>
                    <a:pt x="16251" y="54288"/>
                  </a:cubicBezTo>
                  <a:lnTo>
                    <a:pt x="16251" y="54288"/>
                  </a:lnTo>
                  <a:cubicBezTo>
                    <a:pt x="14311" y="56421"/>
                    <a:pt x="12397" y="58566"/>
                    <a:pt x="10506" y="60720"/>
                  </a:cubicBezTo>
                  <a:cubicBezTo>
                    <a:pt x="10410" y="60827"/>
                    <a:pt x="10504" y="60967"/>
                    <a:pt x="10616" y="60967"/>
                  </a:cubicBezTo>
                  <a:cubicBezTo>
                    <a:pt x="10649" y="60967"/>
                    <a:pt x="10683" y="60956"/>
                    <a:pt x="10714" y="60928"/>
                  </a:cubicBezTo>
                  <a:cubicBezTo>
                    <a:pt x="11185" y="60529"/>
                    <a:pt x="11647" y="60113"/>
                    <a:pt x="12106" y="59701"/>
                  </a:cubicBezTo>
                  <a:lnTo>
                    <a:pt x="12106" y="59701"/>
                  </a:lnTo>
                  <a:cubicBezTo>
                    <a:pt x="11606" y="60241"/>
                    <a:pt x="11133" y="60803"/>
                    <a:pt x="10694" y="61392"/>
                  </a:cubicBezTo>
                  <a:cubicBezTo>
                    <a:pt x="10611" y="61506"/>
                    <a:pt x="10717" y="61615"/>
                    <a:pt x="10828" y="61615"/>
                  </a:cubicBezTo>
                  <a:cubicBezTo>
                    <a:pt x="10875" y="61615"/>
                    <a:pt x="10922" y="61596"/>
                    <a:pt x="10957" y="61548"/>
                  </a:cubicBezTo>
                  <a:cubicBezTo>
                    <a:pt x="11242" y="61164"/>
                    <a:pt x="11551" y="60792"/>
                    <a:pt x="11869" y="60428"/>
                  </a:cubicBezTo>
                  <a:lnTo>
                    <a:pt x="11869" y="60428"/>
                  </a:lnTo>
                  <a:cubicBezTo>
                    <a:pt x="11496" y="60925"/>
                    <a:pt x="11136" y="61424"/>
                    <a:pt x="10806" y="61935"/>
                  </a:cubicBezTo>
                  <a:cubicBezTo>
                    <a:pt x="10737" y="62045"/>
                    <a:pt x="10838" y="62154"/>
                    <a:pt x="10945" y="62154"/>
                  </a:cubicBezTo>
                  <a:cubicBezTo>
                    <a:pt x="10953" y="62154"/>
                    <a:pt x="10962" y="62153"/>
                    <a:pt x="10971" y="62152"/>
                  </a:cubicBezTo>
                  <a:cubicBezTo>
                    <a:pt x="11219" y="62108"/>
                    <a:pt x="11465" y="62048"/>
                    <a:pt x="11707" y="61978"/>
                  </a:cubicBezTo>
                  <a:lnTo>
                    <a:pt x="11707" y="61978"/>
                  </a:lnTo>
                  <a:cubicBezTo>
                    <a:pt x="11667" y="62042"/>
                    <a:pt x="11618" y="62100"/>
                    <a:pt x="11577" y="62160"/>
                  </a:cubicBezTo>
                  <a:cubicBezTo>
                    <a:pt x="11513" y="62257"/>
                    <a:pt x="11602" y="62348"/>
                    <a:pt x="11693" y="62348"/>
                  </a:cubicBezTo>
                  <a:cubicBezTo>
                    <a:pt x="11732" y="62348"/>
                    <a:pt x="11772" y="62331"/>
                    <a:pt x="11800" y="62290"/>
                  </a:cubicBezTo>
                  <a:cubicBezTo>
                    <a:pt x="11898" y="62143"/>
                    <a:pt x="12016" y="61999"/>
                    <a:pt x="12120" y="61854"/>
                  </a:cubicBezTo>
                  <a:cubicBezTo>
                    <a:pt x="12986" y="61574"/>
                    <a:pt x="13823" y="61164"/>
                    <a:pt x="14632" y="60659"/>
                  </a:cubicBezTo>
                  <a:lnTo>
                    <a:pt x="14632" y="60659"/>
                  </a:lnTo>
                  <a:cubicBezTo>
                    <a:pt x="13878" y="61361"/>
                    <a:pt x="13084" y="62022"/>
                    <a:pt x="12261" y="62637"/>
                  </a:cubicBezTo>
                  <a:cubicBezTo>
                    <a:pt x="12136" y="62729"/>
                    <a:pt x="12209" y="62914"/>
                    <a:pt x="12332" y="62914"/>
                  </a:cubicBezTo>
                  <a:cubicBezTo>
                    <a:pt x="12356" y="62914"/>
                    <a:pt x="12382" y="62907"/>
                    <a:pt x="12409" y="62891"/>
                  </a:cubicBezTo>
                  <a:cubicBezTo>
                    <a:pt x="14860" y="61407"/>
                    <a:pt x="17022" y="59579"/>
                    <a:pt x="19078" y="57625"/>
                  </a:cubicBezTo>
                  <a:lnTo>
                    <a:pt x="19078" y="57625"/>
                  </a:lnTo>
                  <a:cubicBezTo>
                    <a:pt x="17138" y="59712"/>
                    <a:pt x="15174" y="61779"/>
                    <a:pt x="13087" y="63734"/>
                  </a:cubicBezTo>
                  <a:cubicBezTo>
                    <a:pt x="12972" y="63842"/>
                    <a:pt x="13078" y="63987"/>
                    <a:pt x="13202" y="63987"/>
                  </a:cubicBezTo>
                  <a:cubicBezTo>
                    <a:pt x="13236" y="63987"/>
                    <a:pt x="13271" y="63976"/>
                    <a:pt x="13304" y="63950"/>
                  </a:cubicBezTo>
                  <a:cubicBezTo>
                    <a:pt x="20045" y="58710"/>
                    <a:pt x="25851" y="52356"/>
                    <a:pt x="31714" y="46114"/>
                  </a:cubicBezTo>
                  <a:lnTo>
                    <a:pt x="31714" y="46114"/>
                  </a:lnTo>
                  <a:cubicBezTo>
                    <a:pt x="25773" y="52469"/>
                    <a:pt x="19976" y="59031"/>
                    <a:pt x="13618" y="64909"/>
                  </a:cubicBezTo>
                  <a:cubicBezTo>
                    <a:pt x="13501" y="65017"/>
                    <a:pt x="13607" y="65192"/>
                    <a:pt x="13737" y="65192"/>
                  </a:cubicBezTo>
                  <a:cubicBezTo>
                    <a:pt x="13763" y="65192"/>
                    <a:pt x="13791" y="65185"/>
                    <a:pt x="13818" y="65169"/>
                  </a:cubicBezTo>
                  <a:cubicBezTo>
                    <a:pt x="14802" y="64559"/>
                    <a:pt x="15743" y="63881"/>
                    <a:pt x="16632" y="63139"/>
                  </a:cubicBezTo>
                  <a:lnTo>
                    <a:pt x="16632" y="63139"/>
                  </a:lnTo>
                  <a:cubicBezTo>
                    <a:pt x="15919" y="64074"/>
                    <a:pt x="15247" y="65027"/>
                    <a:pt x="14672" y="66020"/>
                  </a:cubicBezTo>
                  <a:cubicBezTo>
                    <a:pt x="14607" y="66132"/>
                    <a:pt x="14701" y="66272"/>
                    <a:pt x="14815" y="66272"/>
                  </a:cubicBezTo>
                  <a:cubicBezTo>
                    <a:pt x="14842" y="66272"/>
                    <a:pt x="14870" y="66264"/>
                    <a:pt x="14897" y="66245"/>
                  </a:cubicBezTo>
                  <a:cubicBezTo>
                    <a:pt x="15763" y="65680"/>
                    <a:pt x="16589" y="65013"/>
                    <a:pt x="17400" y="64305"/>
                  </a:cubicBezTo>
                  <a:lnTo>
                    <a:pt x="17400" y="64305"/>
                  </a:lnTo>
                  <a:cubicBezTo>
                    <a:pt x="16624" y="65215"/>
                    <a:pt x="15859" y="66130"/>
                    <a:pt x="15128" y="67065"/>
                  </a:cubicBezTo>
                  <a:cubicBezTo>
                    <a:pt x="15038" y="67179"/>
                    <a:pt x="15114" y="67352"/>
                    <a:pt x="15240" y="67352"/>
                  </a:cubicBezTo>
                  <a:cubicBezTo>
                    <a:pt x="15267" y="67352"/>
                    <a:pt x="15297" y="67344"/>
                    <a:pt x="15327" y="67325"/>
                  </a:cubicBezTo>
                  <a:cubicBezTo>
                    <a:pt x="16113" y="66855"/>
                    <a:pt x="16855" y="66323"/>
                    <a:pt x="17579" y="65769"/>
                  </a:cubicBezTo>
                  <a:lnTo>
                    <a:pt x="17579" y="65769"/>
                  </a:lnTo>
                  <a:cubicBezTo>
                    <a:pt x="17051" y="66347"/>
                    <a:pt x="16523" y="66924"/>
                    <a:pt x="15994" y="67501"/>
                  </a:cubicBezTo>
                  <a:cubicBezTo>
                    <a:pt x="15887" y="67622"/>
                    <a:pt x="15986" y="67762"/>
                    <a:pt x="16109" y="67762"/>
                  </a:cubicBezTo>
                  <a:cubicBezTo>
                    <a:pt x="16144" y="67762"/>
                    <a:pt x="16182" y="67751"/>
                    <a:pt x="16217" y="67724"/>
                  </a:cubicBezTo>
                  <a:cubicBezTo>
                    <a:pt x="16933" y="67166"/>
                    <a:pt x="17626" y="66589"/>
                    <a:pt x="18313" y="66006"/>
                  </a:cubicBezTo>
                  <a:lnTo>
                    <a:pt x="18313" y="66006"/>
                  </a:lnTo>
                  <a:cubicBezTo>
                    <a:pt x="17473" y="66869"/>
                    <a:pt x="16624" y="67721"/>
                    <a:pt x="15798" y="68598"/>
                  </a:cubicBezTo>
                  <a:cubicBezTo>
                    <a:pt x="15707" y="68694"/>
                    <a:pt x="15796" y="68826"/>
                    <a:pt x="15897" y="68826"/>
                  </a:cubicBezTo>
                  <a:cubicBezTo>
                    <a:pt x="15927" y="68826"/>
                    <a:pt x="15958" y="68814"/>
                    <a:pt x="15986" y="68786"/>
                  </a:cubicBezTo>
                  <a:cubicBezTo>
                    <a:pt x="18549" y="66113"/>
                    <a:pt x="21182" y="63511"/>
                    <a:pt x="23847" y="60942"/>
                  </a:cubicBezTo>
                  <a:lnTo>
                    <a:pt x="23847" y="60942"/>
                  </a:lnTo>
                  <a:cubicBezTo>
                    <a:pt x="21434" y="63618"/>
                    <a:pt x="18948" y="66222"/>
                    <a:pt x="16217" y="68584"/>
                  </a:cubicBezTo>
                  <a:cubicBezTo>
                    <a:pt x="16109" y="68677"/>
                    <a:pt x="16208" y="68844"/>
                    <a:pt x="16323" y="68844"/>
                  </a:cubicBezTo>
                  <a:cubicBezTo>
                    <a:pt x="16347" y="68844"/>
                    <a:pt x="16372" y="68837"/>
                    <a:pt x="16396" y="68821"/>
                  </a:cubicBezTo>
                  <a:cubicBezTo>
                    <a:pt x="19147" y="66912"/>
                    <a:pt x="21685" y="64741"/>
                    <a:pt x="24121" y="62452"/>
                  </a:cubicBezTo>
                  <a:lnTo>
                    <a:pt x="24121" y="62452"/>
                  </a:lnTo>
                  <a:cubicBezTo>
                    <a:pt x="23902" y="62694"/>
                    <a:pt x="23677" y="62928"/>
                    <a:pt x="23457" y="63171"/>
                  </a:cubicBezTo>
                  <a:cubicBezTo>
                    <a:pt x="21344" y="64993"/>
                    <a:pt x="19219" y="66846"/>
                    <a:pt x="17501" y="68904"/>
                  </a:cubicBezTo>
                  <a:cubicBezTo>
                    <a:pt x="17413" y="69012"/>
                    <a:pt x="17491" y="69173"/>
                    <a:pt x="17612" y="69173"/>
                  </a:cubicBezTo>
                  <a:cubicBezTo>
                    <a:pt x="17637" y="69173"/>
                    <a:pt x="17664" y="69166"/>
                    <a:pt x="17692" y="69150"/>
                  </a:cubicBezTo>
                  <a:cubicBezTo>
                    <a:pt x="19987" y="67813"/>
                    <a:pt x="22031" y="65772"/>
                    <a:pt x="23960" y="63592"/>
                  </a:cubicBezTo>
                  <a:cubicBezTo>
                    <a:pt x="28856" y="59346"/>
                    <a:pt x="33198" y="54236"/>
                    <a:pt x="37754" y="49665"/>
                  </a:cubicBezTo>
                  <a:cubicBezTo>
                    <a:pt x="40499" y="46911"/>
                    <a:pt x="43450" y="44385"/>
                    <a:pt x="46409" y="41871"/>
                  </a:cubicBezTo>
                  <a:lnTo>
                    <a:pt x="46409" y="41871"/>
                  </a:lnTo>
                  <a:cubicBezTo>
                    <a:pt x="45306" y="42881"/>
                    <a:pt x="44215" y="43906"/>
                    <a:pt x="43161" y="44980"/>
                  </a:cubicBezTo>
                  <a:cubicBezTo>
                    <a:pt x="38686" y="49544"/>
                    <a:pt x="34151" y="54039"/>
                    <a:pt x="29722" y="58650"/>
                  </a:cubicBezTo>
                  <a:cubicBezTo>
                    <a:pt x="28611" y="59744"/>
                    <a:pt x="27485" y="60832"/>
                    <a:pt x="26339" y="61889"/>
                  </a:cubicBezTo>
                  <a:cubicBezTo>
                    <a:pt x="23610" y="64406"/>
                    <a:pt x="20871" y="66774"/>
                    <a:pt x="18980" y="70010"/>
                  </a:cubicBezTo>
                  <a:cubicBezTo>
                    <a:pt x="18913" y="70127"/>
                    <a:pt x="19017" y="70255"/>
                    <a:pt x="19127" y="70255"/>
                  </a:cubicBezTo>
                  <a:cubicBezTo>
                    <a:pt x="19164" y="70255"/>
                    <a:pt x="19202" y="70241"/>
                    <a:pt x="19234" y="70206"/>
                  </a:cubicBezTo>
                  <a:cubicBezTo>
                    <a:pt x="22649" y="66549"/>
                    <a:pt x="26082" y="62905"/>
                    <a:pt x="29529" y="59273"/>
                  </a:cubicBezTo>
                  <a:cubicBezTo>
                    <a:pt x="30770" y="58069"/>
                    <a:pt x="31997" y="56851"/>
                    <a:pt x="33215" y="55621"/>
                  </a:cubicBezTo>
                  <a:lnTo>
                    <a:pt x="33215" y="55621"/>
                  </a:lnTo>
                  <a:cubicBezTo>
                    <a:pt x="31339" y="57697"/>
                    <a:pt x="29503" y="59810"/>
                    <a:pt x="27632" y="61901"/>
                  </a:cubicBezTo>
                  <a:cubicBezTo>
                    <a:pt x="24967" y="64877"/>
                    <a:pt x="21376" y="67216"/>
                    <a:pt x="19300" y="70654"/>
                  </a:cubicBezTo>
                  <a:cubicBezTo>
                    <a:pt x="19232" y="70766"/>
                    <a:pt x="19331" y="70908"/>
                    <a:pt x="19444" y="70908"/>
                  </a:cubicBezTo>
                  <a:cubicBezTo>
                    <a:pt x="19471" y="70908"/>
                    <a:pt x="19499" y="70900"/>
                    <a:pt x="19525" y="70882"/>
                  </a:cubicBezTo>
                  <a:cubicBezTo>
                    <a:pt x="22473" y="68873"/>
                    <a:pt x="24601" y="66196"/>
                    <a:pt x="26985" y="63578"/>
                  </a:cubicBezTo>
                  <a:cubicBezTo>
                    <a:pt x="27872" y="62605"/>
                    <a:pt x="28784" y="61649"/>
                    <a:pt x="29702" y="60700"/>
                  </a:cubicBezTo>
                  <a:lnTo>
                    <a:pt x="29702" y="60700"/>
                  </a:lnTo>
                  <a:cubicBezTo>
                    <a:pt x="26728" y="64020"/>
                    <a:pt x="23847" y="67426"/>
                    <a:pt x="20833" y="70726"/>
                  </a:cubicBezTo>
                  <a:cubicBezTo>
                    <a:pt x="20719" y="70851"/>
                    <a:pt x="20826" y="71012"/>
                    <a:pt x="20955" y="71012"/>
                  </a:cubicBezTo>
                  <a:cubicBezTo>
                    <a:pt x="20993" y="71012"/>
                    <a:pt x="21033" y="70998"/>
                    <a:pt x="21070" y="70966"/>
                  </a:cubicBezTo>
                  <a:cubicBezTo>
                    <a:pt x="23047" y="69222"/>
                    <a:pt x="24941" y="67400"/>
                    <a:pt x="26800" y="65547"/>
                  </a:cubicBezTo>
                  <a:lnTo>
                    <a:pt x="26800" y="65547"/>
                  </a:lnTo>
                  <a:cubicBezTo>
                    <a:pt x="26512" y="65887"/>
                    <a:pt x="26217" y="66219"/>
                    <a:pt x="25931" y="66566"/>
                  </a:cubicBezTo>
                  <a:cubicBezTo>
                    <a:pt x="25057" y="67620"/>
                    <a:pt x="23939" y="68881"/>
                    <a:pt x="23350" y="69615"/>
                  </a:cubicBezTo>
                  <a:cubicBezTo>
                    <a:pt x="22681" y="70258"/>
                    <a:pt x="22017" y="70914"/>
                    <a:pt x="21367" y="71586"/>
                  </a:cubicBezTo>
                  <a:cubicBezTo>
                    <a:pt x="21249" y="71709"/>
                    <a:pt x="21367" y="71883"/>
                    <a:pt x="21498" y="71883"/>
                  </a:cubicBezTo>
                  <a:cubicBezTo>
                    <a:pt x="21537" y="71883"/>
                    <a:pt x="21577" y="71868"/>
                    <a:pt x="21613" y="71832"/>
                  </a:cubicBezTo>
                  <a:cubicBezTo>
                    <a:pt x="22277" y="71159"/>
                    <a:pt x="22929" y="70478"/>
                    <a:pt x="23576" y="69794"/>
                  </a:cubicBezTo>
                  <a:cubicBezTo>
                    <a:pt x="23948" y="69490"/>
                    <a:pt x="24485" y="69026"/>
                    <a:pt x="25267" y="68321"/>
                  </a:cubicBezTo>
                  <a:cubicBezTo>
                    <a:pt x="26012" y="67651"/>
                    <a:pt x="26731" y="66959"/>
                    <a:pt x="27436" y="66260"/>
                  </a:cubicBezTo>
                  <a:lnTo>
                    <a:pt x="27436" y="66260"/>
                  </a:lnTo>
                  <a:cubicBezTo>
                    <a:pt x="27130" y="66635"/>
                    <a:pt x="26803" y="67034"/>
                    <a:pt x="26466" y="67441"/>
                  </a:cubicBezTo>
                  <a:cubicBezTo>
                    <a:pt x="26503" y="67400"/>
                    <a:pt x="26544" y="67354"/>
                    <a:pt x="26578" y="67319"/>
                  </a:cubicBezTo>
                  <a:cubicBezTo>
                    <a:pt x="28813" y="65079"/>
                    <a:pt x="30992" y="62793"/>
                    <a:pt x="33201" y="60532"/>
                  </a:cubicBezTo>
                  <a:cubicBezTo>
                    <a:pt x="38291" y="55327"/>
                    <a:pt x="43337" y="49917"/>
                    <a:pt x="48632" y="44824"/>
                  </a:cubicBezTo>
                  <a:cubicBezTo>
                    <a:pt x="50511" y="43317"/>
                    <a:pt x="52411" y="41830"/>
                    <a:pt x="54218" y="40248"/>
                  </a:cubicBezTo>
                  <a:lnTo>
                    <a:pt x="54218" y="40248"/>
                  </a:lnTo>
                  <a:cubicBezTo>
                    <a:pt x="49374" y="44838"/>
                    <a:pt x="44732" y="49634"/>
                    <a:pt x="39850" y="54186"/>
                  </a:cubicBezTo>
                  <a:cubicBezTo>
                    <a:pt x="34890" y="58811"/>
                    <a:pt x="30314" y="63988"/>
                    <a:pt x="25397" y="68688"/>
                  </a:cubicBezTo>
                  <a:cubicBezTo>
                    <a:pt x="25764" y="68287"/>
                    <a:pt x="26125" y="67862"/>
                    <a:pt x="26471" y="67444"/>
                  </a:cubicBezTo>
                  <a:lnTo>
                    <a:pt x="26471" y="67444"/>
                  </a:lnTo>
                  <a:cubicBezTo>
                    <a:pt x="26113" y="67819"/>
                    <a:pt x="25701" y="68315"/>
                    <a:pt x="25247" y="68829"/>
                  </a:cubicBezTo>
                  <a:cubicBezTo>
                    <a:pt x="24748" y="69306"/>
                    <a:pt x="24245" y="69782"/>
                    <a:pt x="23737" y="70247"/>
                  </a:cubicBezTo>
                  <a:cubicBezTo>
                    <a:pt x="23342" y="70544"/>
                    <a:pt x="22949" y="70778"/>
                    <a:pt x="22562" y="70917"/>
                  </a:cubicBezTo>
                  <a:cubicBezTo>
                    <a:pt x="22517" y="70933"/>
                    <a:pt x="22531" y="70999"/>
                    <a:pt x="22575" y="70999"/>
                  </a:cubicBezTo>
                  <a:cubicBezTo>
                    <a:pt x="22578" y="70999"/>
                    <a:pt x="22582" y="70998"/>
                    <a:pt x="22585" y="70997"/>
                  </a:cubicBezTo>
                  <a:cubicBezTo>
                    <a:pt x="22811" y="70931"/>
                    <a:pt x="23036" y="70810"/>
                    <a:pt x="23264" y="70668"/>
                  </a:cubicBezTo>
                  <a:lnTo>
                    <a:pt x="23264" y="70668"/>
                  </a:lnTo>
                  <a:cubicBezTo>
                    <a:pt x="22733" y="71148"/>
                    <a:pt x="22204" y="71630"/>
                    <a:pt x="21662" y="72095"/>
                  </a:cubicBezTo>
                  <a:cubicBezTo>
                    <a:pt x="21607" y="72140"/>
                    <a:pt x="21657" y="72209"/>
                    <a:pt x="21714" y="72209"/>
                  </a:cubicBezTo>
                  <a:cubicBezTo>
                    <a:pt x="21729" y="72209"/>
                    <a:pt x="21745" y="72204"/>
                    <a:pt x="21760" y="72193"/>
                  </a:cubicBezTo>
                  <a:cubicBezTo>
                    <a:pt x="22542" y="71555"/>
                    <a:pt x="23310" y="70896"/>
                    <a:pt x="24066" y="70221"/>
                  </a:cubicBezTo>
                  <a:lnTo>
                    <a:pt x="24066" y="70221"/>
                  </a:lnTo>
                  <a:cubicBezTo>
                    <a:pt x="23437" y="70821"/>
                    <a:pt x="22802" y="71416"/>
                    <a:pt x="22175" y="72017"/>
                  </a:cubicBezTo>
                  <a:cubicBezTo>
                    <a:pt x="22116" y="72076"/>
                    <a:pt x="22171" y="72175"/>
                    <a:pt x="22240" y="72175"/>
                  </a:cubicBezTo>
                  <a:cubicBezTo>
                    <a:pt x="22255" y="72175"/>
                    <a:pt x="22270" y="72171"/>
                    <a:pt x="22285" y="72161"/>
                  </a:cubicBezTo>
                  <a:lnTo>
                    <a:pt x="22510" y="72002"/>
                  </a:lnTo>
                  <a:cubicBezTo>
                    <a:pt x="22584" y="71950"/>
                    <a:pt x="22540" y="71836"/>
                    <a:pt x="22468" y="71836"/>
                  </a:cubicBezTo>
                  <a:cubicBezTo>
                    <a:pt x="22454" y="71836"/>
                    <a:pt x="22439" y="71840"/>
                    <a:pt x="22424" y="71850"/>
                  </a:cubicBezTo>
                  <a:lnTo>
                    <a:pt x="22424" y="71850"/>
                  </a:lnTo>
                  <a:cubicBezTo>
                    <a:pt x="23220" y="71314"/>
                    <a:pt x="23998" y="70731"/>
                    <a:pt x="24765" y="70114"/>
                  </a:cubicBezTo>
                  <a:lnTo>
                    <a:pt x="24765" y="70114"/>
                  </a:lnTo>
                  <a:cubicBezTo>
                    <a:pt x="24058" y="70922"/>
                    <a:pt x="23362" y="71739"/>
                    <a:pt x="22684" y="72580"/>
                  </a:cubicBezTo>
                  <a:cubicBezTo>
                    <a:pt x="22606" y="72676"/>
                    <a:pt x="22677" y="72836"/>
                    <a:pt x="22784" y="72836"/>
                  </a:cubicBezTo>
                  <a:cubicBezTo>
                    <a:pt x="22809" y="72836"/>
                    <a:pt x="22835" y="72828"/>
                    <a:pt x="22863" y="72808"/>
                  </a:cubicBezTo>
                  <a:cubicBezTo>
                    <a:pt x="24410" y="71653"/>
                    <a:pt x="25911" y="70440"/>
                    <a:pt x="27378" y="69187"/>
                  </a:cubicBezTo>
                  <a:lnTo>
                    <a:pt x="27378" y="69187"/>
                  </a:lnTo>
                  <a:cubicBezTo>
                    <a:pt x="26030" y="70663"/>
                    <a:pt x="24676" y="72147"/>
                    <a:pt x="23319" y="73642"/>
                  </a:cubicBezTo>
                  <a:cubicBezTo>
                    <a:pt x="23208" y="73763"/>
                    <a:pt x="23319" y="73930"/>
                    <a:pt x="23441" y="73930"/>
                  </a:cubicBezTo>
                  <a:cubicBezTo>
                    <a:pt x="23479" y="73930"/>
                    <a:pt x="23518" y="73914"/>
                    <a:pt x="23553" y="73876"/>
                  </a:cubicBezTo>
                  <a:cubicBezTo>
                    <a:pt x="25608" y="71627"/>
                    <a:pt x="27629" y="69387"/>
                    <a:pt x="29670" y="67172"/>
                  </a:cubicBezTo>
                  <a:cubicBezTo>
                    <a:pt x="33900" y="63350"/>
                    <a:pt x="37863" y="59204"/>
                    <a:pt x="41801" y="55029"/>
                  </a:cubicBezTo>
                  <a:cubicBezTo>
                    <a:pt x="43248" y="53736"/>
                    <a:pt x="44723" y="52425"/>
                    <a:pt x="46204" y="51100"/>
                  </a:cubicBezTo>
                  <a:lnTo>
                    <a:pt x="46204" y="51100"/>
                  </a:lnTo>
                  <a:cubicBezTo>
                    <a:pt x="41784" y="55223"/>
                    <a:pt x="37684" y="59698"/>
                    <a:pt x="33588" y="64158"/>
                  </a:cubicBezTo>
                  <a:cubicBezTo>
                    <a:pt x="31229" y="66243"/>
                    <a:pt x="28937" y="68382"/>
                    <a:pt x="26835" y="70680"/>
                  </a:cubicBezTo>
                  <a:cubicBezTo>
                    <a:pt x="27291" y="70267"/>
                    <a:pt x="27768" y="69863"/>
                    <a:pt x="28250" y="69467"/>
                  </a:cubicBezTo>
                  <a:lnTo>
                    <a:pt x="28250" y="69467"/>
                  </a:lnTo>
                  <a:cubicBezTo>
                    <a:pt x="27903" y="69785"/>
                    <a:pt x="27563" y="70108"/>
                    <a:pt x="27216" y="70429"/>
                  </a:cubicBezTo>
                  <a:cubicBezTo>
                    <a:pt x="26968" y="70657"/>
                    <a:pt x="26711" y="70873"/>
                    <a:pt x="26454" y="71090"/>
                  </a:cubicBezTo>
                  <a:cubicBezTo>
                    <a:pt x="25547" y="72103"/>
                    <a:pt x="24667" y="73140"/>
                    <a:pt x="23856" y="74231"/>
                  </a:cubicBezTo>
                  <a:cubicBezTo>
                    <a:pt x="23784" y="74327"/>
                    <a:pt x="23884" y="74432"/>
                    <a:pt x="23981" y="74432"/>
                  </a:cubicBezTo>
                  <a:cubicBezTo>
                    <a:pt x="24013" y="74432"/>
                    <a:pt x="24044" y="74421"/>
                    <a:pt x="24069" y="74395"/>
                  </a:cubicBezTo>
                  <a:cubicBezTo>
                    <a:pt x="24124" y="74344"/>
                    <a:pt x="24173" y="74292"/>
                    <a:pt x="24228" y="74240"/>
                  </a:cubicBezTo>
                  <a:lnTo>
                    <a:pt x="24228" y="74240"/>
                  </a:lnTo>
                  <a:cubicBezTo>
                    <a:pt x="24166" y="74362"/>
                    <a:pt x="24100" y="74487"/>
                    <a:pt x="24054" y="74610"/>
                  </a:cubicBezTo>
                  <a:lnTo>
                    <a:pt x="24054" y="74610"/>
                  </a:lnTo>
                  <a:cubicBezTo>
                    <a:pt x="24059" y="74600"/>
                    <a:pt x="24067" y="74595"/>
                    <a:pt x="24076" y="74595"/>
                  </a:cubicBezTo>
                  <a:cubicBezTo>
                    <a:pt x="24082" y="74595"/>
                    <a:pt x="24087" y="74597"/>
                    <a:pt x="24092" y="74600"/>
                  </a:cubicBezTo>
                  <a:cubicBezTo>
                    <a:pt x="24332" y="74271"/>
                    <a:pt x="24575" y="73948"/>
                    <a:pt x="24832" y="73639"/>
                  </a:cubicBezTo>
                  <a:cubicBezTo>
                    <a:pt x="26087" y="72406"/>
                    <a:pt x="27326" y="71159"/>
                    <a:pt x="28544" y="69892"/>
                  </a:cubicBezTo>
                  <a:cubicBezTo>
                    <a:pt x="28790" y="69675"/>
                    <a:pt x="29038" y="69464"/>
                    <a:pt x="29286" y="69251"/>
                  </a:cubicBezTo>
                  <a:lnTo>
                    <a:pt x="29286" y="69251"/>
                  </a:lnTo>
                  <a:cubicBezTo>
                    <a:pt x="29136" y="69363"/>
                    <a:pt x="28986" y="69476"/>
                    <a:pt x="28836" y="69589"/>
                  </a:cubicBezTo>
                  <a:cubicBezTo>
                    <a:pt x="29670" y="68723"/>
                    <a:pt x="30504" y="67854"/>
                    <a:pt x="31330" y="66976"/>
                  </a:cubicBezTo>
                  <a:cubicBezTo>
                    <a:pt x="31691" y="66673"/>
                    <a:pt x="32035" y="66373"/>
                    <a:pt x="32349" y="66078"/>
                  </a:cubicBezTo>
                  <a:cubicBezTo>
                    <a:pt x="33810" y="64707"/>
                    <a:pt x="35242" y="63304"/>
                    <a:pt x="36668" y="61895"/>
                  </a:cubicBezTo>
                  <a:cubicBezTo>
                    <a:pt x="39443" y="59377"/>
                    <a:pt x="42197" y="56843"/>
                    <a:pt x="44908" y="54224"/>
                  </a:cubicBezTo>
                  <a:cubicBezTo>
                    <a:pt x="45803" y="53364"/>
                    <a:pt x="46660" y="52483"/>
                    <a:pt x="47506" y="51597"/>
                  </a:cubicBezTo>
                  <a:cubicBezTo>
                    <a:pt x="48280" y="50927"/>
                    <a:pt x="49053" y="50254"/>
                    <a:pt x="49833" y="49579"/>
                  </a:cubicBezTo>
                  <a:lnTo>
                    <a:pt x="49833" y="49579"/>
                  </a:lnTo>
                  <a:cubicBezTo>
                    <a:pt x="47018" y="52394"/>
                    <a:pt x="44229" y="55226"/>
                    <a:pt x="41409" y="57928"/>
                  </a:cubicBezTo>
                  <a:cubicBezTo>
                    <a:pt x="38210" y="60994"/>
                    <a:pt x="35118" y="64201"/>
                    <a:pt x="31778" y="67114"/>
                  </a:cubicBezTo>
                  <a:cubicBezTo>
                    <a:pt x="30946" y="67836"/>
                    <a:pt x="30112" y="68541"/>
                    <a:pt x="29283" y="69251"/>
                  </a:cubicBezTo>
                  <a:cubicBezTo>
                    <a:pt x="30707" y="68194"/>
                    <a:pt x="32098" y="67230"/>
                    <a:pt x="33025" y="66427"/>
                  </a:cubicBezTo>
                  <a:cubicBezTo>
                    <a:pt x="34229" y="65385"/>
                    <a:pt x="35392" y="64285"/>
                    <a:pt x="36544" y="63171"/>
                  </a:cubicBezTo>
                  <a:lnTo>
                    <a:pt x="36544" y="63171"/>
                  </a:lnTo>
                  <a:cubicBezTo>
                    <a:pt x="35490" y="64225"/>
                    <a:pt x="34494" y="65316"/>
                    <a:pt x="33602" y="66468"/>
                  </a:cubicBezTo>
                  <a:cubicBezTo>
                    <a:pt x="33545" y="66542"/>
                    <a:pt x="33610" y="66640"/>
                    <a:pt x="33678" y="66640"/>
                  </a:cubicBezTo>
                  <a:cubicBezTo>
                    <a:pt x="33700" y="66640"/>
                    <a:pt x="33722" y="66630"/>
                    <a:pt x="33741" y="66606"/>
                  </a:cubicBezTo>
                  <a:cubicBezTo>
                    <a:pt x="37133" y="62296"/>
                    <a:pt x="42050" y="58861"/>
                    <a:pt x="46057" y="55125"/>
                  </a:cubicBezTo>
                  <a:cubicBezTo>
                    <a:pt x="47391" y="53880"/>
                    <a:pt x="48716" y="52622"/>
                    <a:pt x="50038" y="51349"/>
                  </a:cubicBezTo>
                  <a:lnTo>
                    <a:pt x="50038" y="51349"/>
                  </a:lnTo>
                  <a:cubicBezTo>
                    <a:pt x="44937" y="56568"/>
                    <a:pt x="39549" y="61453"/>
                    <a:pt x="34330" y="66546"/>
                  </a:cubicBezTo>
                  <a:cubicBezTo>
                    <a:pt x="34235" y="66640"/>
                    <a:pt x="34322" y="66779"/>
                    <a:pt x="34432" y="66779"/>
                  </a:cubicBezTo>
                  <a:cubicBezTo>
                    <a:pt x="34453" y="66779"/>
                    <a:pt x="34475" y="66774"/>
                    <a:pt x="34497" y="66762"/>
                  </a:cubicBezTo>
                  <a:cubicBezTo>
                    <a:pt x="36530" y="65680"/>
                    <a:pt x="38343" y="64210"/>
                    <a:pt x="40046" y="62579"/>
                  </a:cubicBezTo>
                  <a:lnTo>
                    <a:pt x="40046" y="62579"/>
                  </a:lnTo>
                  <a:cubicBezTo>
                    <a:pt x="39038" y="63734"/>
                    <a:pt x="38068" y="64909"/>
                    <a:pt x="37127" y="66113"/>
                  </a:cubicBezTo>
                  <a:cubicBezTo>
                    <a:pt x="37052" y="66207"/>
                    <a:pt x="37118" y="66366"/>
                    <a:pt x="37225" y="66366"/>
                  </a:cubicBezTo>
                  <a:cubicBezTo>
                    <a:pt x="37249" y="66366"/>
                    <a:pt x="37276" y="66357"/>
                    <a:pt x="37303" y="66338"/>
                  </a:cubicBezTo>
                  <a:cubicBezTo>
                    <a:pt x="42009" y="63000"/>
                    <a:pt x="45933" y="58858"/>
                    <a:pt x="49827" y="54631"/>
                  </a:cubicBezTo>
                  <a:cubicBezTo>
                    <a:pt x="50725" y="53655"/>
                    <a:pt x="51629" y="52694"/>
                    <a:pt x="52544" y="51744"/>
                  </a:cubicBezTo>
                  <a:cubicBezTo>
                    <a:pt x="52650" y="51662"/>
                    <a:pt x="52728" y="51613"/>
                    <a:pt x="52763" y="51613"/>
                  </a:cubicBezTo>
                  <a:cubicBezTo>
                    <a:pt x="52876" y="51613"/>
                    <a:pt x="52571" y="52102"/>
                    <a:pt x="51401" y="53592"/>
                  </a:cubicBezTo>
                  <a:cubicBezTo>
                    <a:pt x="50003" y="55367"/>
                    <a:pt x="48366" y="56964"/>
                    <a:pt x="46770" y="58563"/>
                  </a:cubicBezTo>
                  <a:cubicBezTo>
                    <a:pt x="46750" y="58551"/>
                    <a:pt x="46728" y="58545"/>
                    <a:pt x="46706" y="58545"/>
                  </a:cubicBezTo>
                  <a:cubicBezTo>
                    <a:pt x="46675" y="58545"/>
                    <a:pt x="46645" y="58556"/>
                    <a:pt x="46620" y="58578"/>
                  </a:cubicBezTo>
                  <a:cubicBezTo>
                    <a:pt x="44068" y="60971"/>
                    <a:pt x="41365" y="63151"/>
                    <a:pt x="39191" y="65916"/>
                  </a:cubicBezTo>
                  <a:cubicBezTo>
                    <a:pt x="39111" y="66003"/>
                    <a:pt x="39189" y="66119"/>
                    <a:pt x="39280" y="66119"/>
                  </a:cubicBezTo>
                  <a:cubicBezTo>
                    <a:pt x="39307" y="66119"/>
                    <a:pt x="39336" y="66108"/>
                    <a:pt x="39362" y="66084"/>
                  </a:cubicBezTo>
                  <a:cubicBezTo>
                    <a:pt x="41184" y="64577"/>
                    <a:pt x="43046" y="62949"/>
                    <a:pt x="44856" y="61228"/>
                  </a:cubicBezTo>
                  <a:lnTo>
                    <a:pt x="44856" y="61228"/>
                  </a:lnTo>
                  <a:cubicBezTo>
                    <a:pt x="43251" y="63347"/>
                    <a:pt x="41235" y="65198"/>
                    <a:pt x="39402" y="67094"/>
                  </a:cubicBezTo>
                  <a:cubicBezTo>
                    <a:pt x="39324" y="67177"/>
                    <a:pt x="39399" y="67317"/>
                    <a:pt x="39491" y="67317"/>
                  </a:cubicBezTo>
                  <a:cubicBezTo>
                    <a:pt x="39512" y="67317"/>
                    <a:pt x="39534" y="67310"/>
                    <a:pt x="39555" y="67293"/>
                  </a:cubicBezTo>
                  <a:cubicBezTo>
                    <a:pt x="39844" y="67083"/>
                    <a:pt x="40130" y="66869"/>
                    <a:pt x="40416" y="66650"/>
                  </a:cubicBezTo>
                  <a:cubicBezTo>
                    <a:pt x="41014" y="66133"/>
                    <a:pt x="41309" y="65939"/>
                    <a:pt x="41416" y="65939"/>
                  </a:cubicBezTo>
                  <a:cubicBezTo>
                    <a:pt x="41686" y="65939"/>
                    <a:pt x="40781" y="67159"/>
                    <a:pt x="40569" y="67553"/>
                  </a:cubicBezTo>
                  <a:cubicBezTo>
                    <a:pt x="40520" y="67642"/>
                    <a:pt x="40589" y="67746"/>
                    <a:pt x="40677" y="67746"/>
                  </a:cubicBezTo>
                  <a:cubicBezTo>
                    <a:pt x="40698" y="67746"/>
                    <a:pt x="40720" y="67740"/>
                    <a:pt x="40742" y="67727"/>
                  </a:cubicBezTo>
                  <a:cubicBezTo>
                    <a:pt x="41068" y="67436"/>
                    <a:pt x="41289" y="67291"/>
                    <a:pt x="41406" y="67291"/>
                  </a:cubicBezTo>
                  <a:cubicBezTo>
                    <a:pt x="41585" y="67291"/>
                    <a:pt x="41521" y="67629"/>
                    <a:pt x="41212" y="68304"/>
                  </a:cubicBezTo>
                  <a:cubicBezTo>
                    <a:pt x="41159" y="68398"/>
                    <a:pt x="41234" y="68505"/>
                    <a:pt x="41326" y="68505"/>
                  </a:cubicBezTo>
                  <a:cubicBezTo>
                    <a:pt x="41347" y="68505"/>
                    <a:pt x="41370" y="68499"/>
                    <a:pt x="41391" y="68486"/>
                  </a:cubicBezTo>
                  <a:cubicBezTo>
                    <a:pt x="41622" y="68367"/>
                    <a:pt x="41842" y="68223"/>
                    <a:pt x="42038" y="68056"/>
                  </a:cubicBezTo>
                  <a:cubicBezTo>
                    <a:pt x="42150" y="67970"/>
                    <a:pt x="42080" y="67798"/>
                    <a:pt x="41975" y="67798"/>
                  </a:cubicBezTo>
                  <a:cubicBezTo>
                    <a:pt x="41953" y="67798"/>
                    <a:pt x="41929" y="67806"/>
                    <a:pt x="41905" y="67825"/>
                  </a:cubicBezTo>
                  <a:cubicBezTo>
                    <a:pt x="41817" y="67892"/>
                    <a:pt x="41761" y="67921"/>
                    <a:pt x="41729" y="67921"/>
                  </a:cubicBezTo>
                  <a:cubicBezTo>
                    <a:pt x="41557" y="67921"/>
                    <a:pt x="42106" y="67061"/>
                    <a:pt x="42206" y="66788"/>
                  </a:cubicBezTo>
                  <a:cubicBezTo>
                    <a:pt x="42238" y="66703"/>
                    <a:pt x="42156" y="66625"/>
                    <a:pt x="42075" y="66625"/>
                  </a:cubicBezTo>
                  <a:cubicBezTo>
                    <a:pt x="42054" y="66625"/>
                    <a:pt x="42034" y="66630"/>
                    <a:pt x="42015" y="66641"/>
                  </a:cubicBezTo>
                  <a:cubicBezTo>
                    <a:pt x="41644" y="66870"/>
                    <a:pt x="41425" y="66964"/>
                    <a:pt x="41313" y="66964"/>
                  </a:cubicBezTo>
                  <a:cubicBezTo>
                    <a:pt x="40924" y="66964"/>
                    <a:pt x="41820" y="65832"/>
                    <a:pt x="42076" y="65307"/>
                  </a:cubicBezTo>
                  <a:cubicBezTo>
                    <a:pt x="42113" y="65231"/>
                    <a:pt x="42053" y="65121"/>
                    <a:pt x="41973" y="65121"/>
                  </a:cubicBezTo>
                  <a:cubicBezTo>
                    <a:pt x="41953" y="65121"/>
                    <a:pt x="41932" y="65127"/>
                    <a:pt x="41911" y="65143"/>
                  </a:cubicBezTo>
                  <a:cubicBezTo>
                    <a:pt x="41105" y="65745"/>
                    <a:pt x="41131" y="65686"/>
                    <a:pt x="40696" y="66131"/>
                  </a:cubicBezTo>
                  <a:lnTo>
                    <a:pt x="40696" y="66131"/>
                  </a:lnTo>
                  <a:cubicBezTo>
                    <a:pt x="41366" y="65444"/>
                    <a:pt x="42037" y="64759"/>
                    <a:pt x="42702" y="64063"/>
                  </a:cubicBezTo>
                  <a:cubicBezTo>
                    <a:pt x="43834" y="62879"/>
                    <a:pt x="44870" y="61644"/>
                    <a:pt x="45800" y="60318"/>
                  </a:cubicBezTo>
                  <a:cubicBezTo>
                    <a:pt x="48649" y="57524"/>
                    <a:pt x="51317" y="54501"/>
                    <a:pt x="53407" y="51328"/>
                  </a:cubicBezTo>
                  <a:cubicBezTo>
                    <a:pt x="53436" y="51360"/>
                    <a:pt x="53478" y="51379"/>
                    <a:pt x="53520" y="51379"/>
                  </a:cubicBezTo>
                  <a:cubicBezTo>
                    <a:pt x="53528" y="51379"/>
                    <a:pt x="53535" y="51379"/>
                    <a:pt x="53543" y="51377"/>
                  </a:cubicBezTo>
                  <a:cubicBezTo>
                    <a:pt x="54065" y="51276"/>
                    <a:pt x="54571" y="51097"/>
                    <a:pt x="55038" y="50840"/>
                  </a:cubicBezTo>
                  <a:lnTo>
                    <a:pt x="55038" y="50840"/>
                  </a:lnTo>
                  <a:cubicBezTo>
                    <a:pt x="54839" y="51123"/>
                    <a:pt x="54640" y="51403"/>
                    <a:pt x="54458" y="51701"/>
                  </a:cubicBezTo>
                  <a:cubicBezTo>
                    <a:pt x="54400" y="51795"/>
                    <a:pt x="54477" y="51922"/>
                    <a:pt x="54579" y="51922"/>
                  </a:cubicBezTo>
                  <a:cubicBezTo>
                    <a:pt x="54593" y="51922"/>
                    <a:pt x="54608" y="51920"/>
                    <a:pt x="54623" y="51914"/>
                  </a:cubicBezTo>
                  <a:cubicBezTo>
                    <a:pt x="55295" y="51683"/>
                    <a:pt x="55939" y="51366"/>
                    <a:pt x="56534" y="50973"/>
                  </a:cubicBezTo>
                  <a:lnTo>
                    <a:pt x="56534" y="50973"/>
                  </a:lnTo>
                  <a:cubicBezTo>
                    <a:pt x="56098" y="51455"/>
                    <a:pt x="55656" y="51932"/>
                    <a:pt x="55229" y="52423"/>
                  </a:cubicBezTo>
                  <a:cubicBezTo>
                    <a:pt x="55131" y="52539"/>
                    <a:pt x="55222" y="52675"/>
                    <a:pt x="55338" y="52675"/>
                  </a:cubicBezTo>
                  <a:cubicBezTo>
                    <a:pt x="55372" y="52675"/>
                    <a:pt x="55408" y="52664"/>
                    <a:pt x="55442" y="52636"/>
                  </a:cubicBezTo>
                  <a:cubicBezTo>
                    <a:pt x="57178" y="51222"/>
                    <a:pt x="58869" y="49758"/>
                    <a:pt x="60570" y="48303"/>
                  </a:cubicBezTo>
                  <a:cubicBezTo>
                    <a:pt x="61572" y="47444"/>
                    <a:pt x="61961" y="47129"/>
                    <a:pt x="62007" y="47129"/>
                  </a:cubicBezTo>
                  <a:cubicBezTo>
                    <a:pt x="62094" y="47129"/>
                    <a:pt x="60901" y="48304"/>
                    <a:pt x="60376" y="49004"/>
                  </a:cubicBezTo>
                  <a:cubicBezTo>
                    <a:pt x="60290" y="49118"/>
                    <a:pt x="60408" y="49229"/>
                    <a:pt x="60522" y="49229"/>
                  </a:cubicBezTo>
                  <a:cubicBezTo>
                    <a:pt x="60544" y="49229"/>
                    <a:pt x="60567" y="49225"/>
                    <a:pt x="60587" y="49215"/>
                  </a:cubicBezTo>
                  <a:cubicBezTo>
                    <a:pt x="61404" y="48836"/>
                    <a:pt x="62747" y="47558"/>
                    <a:pt x="62958" y="47558"/>
                  </a:cubicBezTo>
                  <a:cubicBezTo>
                    <a:pt x="63044" y="47558"/>
                    <a:pt x="62940" y="47773"/>
                    <a:pt x="62530" y="48355"/>
                  </a:cubicBezTo>
                  <a:cubicBezTo>
                    <a:pt x="62446" y="48473"/>
                    <a:pt x="62563" y="48585"/>
                    <a:pt x="62679" y="48585"/>
                  </a:cubicBezTo>
                  <a:cubicBezTo>
                    <a:pt x="62702" y="48585"/>
                    <a:pt x="62725" y="48581"/>
                    <a:pt x="62747" y="48571"/>
                  </a:cubicBezTo>
                  <a:cubicBezTo>
                    <a:pt x="63448" y="48242"/>
                    <a:pt x="63927" y="47901"/>
                    <a:pt x="64502" y="47362"/>
                  </a:cubicBezTo>
                  <a:cubicBezTo>
                    <a:pt x="64616" y="47249"/>
                    <a:pt x="64506" y="47090"/>
                    <a:pt x="64381" y="47090"/>
                  </a:cubicBezTo>
                  <a:cubicBezTo>
                    <a:pt x="64346" y="47090"/>
                    <a:pt x="64309" y="47103"/>
                    <a:pt x="64277" y="47134"/>
                  </a:cubicBezTo>
                  <a:cubicBezTo>
                    <a:pt x="63979" y="47415"/>
                    <a:pt x="63662" y="47683"/>
                    <a:pt x="63560" y="47683"/>
                  </a:cubicBezTo>
                  <a:cubicBezTo>
                    <a:pt x="63461" y="47683"/>
                    <a:pt x="63566" y="47428"/>
                    <a:pt x="64092" y="46680"/>
                  </a:cubicBezTo>
                  <a:cubicBezTo>
                    <a:pt x="64172" y="46567"/>
                    <a:pt x="64063" y="46447"/>
                    <a:pt x="63950" y="46447"/>
                  </a:cubicBezTo>
                  <a:cubicBezTo>
                    <a:pt x="63914" y="46447"/>
                    <a:pt x="63877" y="46460"/>
                    <a:pt x="63847" y="46490"/>
                  </a:cubicBezTo>
                  <a:cubicBezTo>
                    <a:pt x="62292" y="48027"/>
                    <a:pt x="61648" y="48558"/>
                    <a:pt x="61504" y="48558"/>
                  </a:cubicBezTo>
                  <a:cubicBezTo>
                    <a:pt x="61245" y="48558"/>
                    <a:pt x="62614" y="46830"/>
                    <a:pt x="63203" y="46169"/>
                  </a:cubicBezTo>
                  <a:cubicBezTo>
                    <a:pt x="63308" y="46053"/>
                    <a:pt x="63212" y="45914"/>
                    <a:pt x="63092" y="45914"/>
                  </a:cubicBezTo>
                  <a:cubicBezTo>
                    <a:pt x="63057" y="45914"/>
                    <a:pt x="63021" y="45926"/>
                    <a:pt x="62986" y="45953"/>
                  </a:cubicBezTo>
                  <a:cubicBezTo>
                    <a:pt x="60777" y="47695"/>
                    <a:pt x="58666" y="49546"/>
                    <a:pt x="56520" y="51366"/>
                  </a:cubicBezTo>
                  <a:lnTo>
                    <a:pt x="56520" y="51366"/>
                  </a:lnTo>
                  <a:cubicBezTo>
                    <a:pt x="58680" y="49533"/>
                    <a:pt x="60566" y="47235"/>
                    <a:pt x="62660" y="45303"/>
                  </a:cubicBezTo>
                  <a:cubicBezTo>
                    <a:pt x="62773" y="45202"/>
                    <a:pt x="62670" y="45058"/>
                    <a:pt x="62551" y="45058"/>
                  </a:cubicBezTo>
                  <a:cubicBezTo>
                    <a:pt x="62518" y="45058"/>
                    <a:pt x="62484" y="45069"/>
                    <a:pt x="62452" y="45095"/>
                  </a:cubicBezTo>
                  <a:cubicBezTo>
                    <a:pt x="61777" y="45655"/>
                    <a:pt x="61153" y="46265"/>
                    <a:pt x="60535" y="46882"/>
                  </a:cubicBezTo>
                  <a:cubicBezTo>
                    <a:pt x="60368" y="47041"/>
                    <a:pt x="60180" y="47214"/>
                    <a:pt x="59958" y="47425"/>
                  </a:cubicBezTo>
                  <a:cubicBezTo>
                    <a:pt x="59196" y="48144"/>
                    <a:pt x="58465" y="48892"/>
                    <a:pt x="57746" y="49648"/>
                  </a:cubicBezTo>
                  <a:cubicBezTo>
                    <a:pt x="57325" y="50035"/>
                    <a:pt x="56900" y="50416"/>
                    <a:pt x="56447" y="50768"/>
                  </a:cubicBezTo>
                  <a:lnTo>
                    <a:pt x="56216" y="50047"/>
                  </a:lnTo>
                  <a:cubicBezTo>
                    <a:pt x="57305" y="49160"/>
                    <a:pt x="58246" y="47991"/>
                    <a:pt x="59138" y="46952"/>
                  </a:cubicBezTo>
                  <a:cubicBezTo>
                    <a:pt x="60079" y="46103"/>
                    <a:pt x="61023" y="45260"/>
                    <a:pt x="61904" y="44330"/>
                  </a:cubicBezTo>
                  <a:cubicBezTo>
                    <a:pt x="61991" y="44238"/>
                    <a:pt x="61910" y="44080"/>
                    <a:pt x="61803" y="44080"/>
                  </a:cubicBezTo>
                  <a:cubicBezTo>
                    <a:pt x="61780" y="44080"/>
                    <a:pt x="61755" y="44087"/>
                    <a:pt x="61730" y="44105"/>
                  </a:cubicBezTo>
                  <a:cubicBezTo>
                    <a:pt x="60651" y="44879"/>
                    <a:pt x="59744" y="45820"/>
                    <a:pt x="58861" y="46796"/>
                  </a:cubicBezTo>
                  <a:cubicBezTo>
                    <a:pt x="58433" y="47197"/>
                    <a:pt x="58044" y="47564"/>
                    <a:pt x="57847" y="47737"/>
                  </a:cubicBezTo>
                  <a:cubicBezTo>
                    <a:pt x="57048" y="48441"/>
                    <a:pt x="56311" y="49212"/>
                    <a:pt x="55645" y="50041"/>
                  </a:cubicBezTo>
                  <a:cubicBezTo>
                    <a:pt x="55408" y="50237"/>
                    <a:pt x="55165" y="50428"/>
                    <a:pt x="54905" y="50612"/>
                  </a:cubicBezTo>
                  <a:cubicBezTo>
                    <a:pt x="55379" y="50275"/>
                    <a:pt x="57331" y="47382"/>
                    <a:pt x="58130" y="46539"/>
                  </a:cubicBezTo>
                  <a:cubicBezTo>
                    <a:pt x="58555" y="46091"/>
                    <a:pt x="58979" y="45641"/>
                    <a:pt x="59403" y="45193"/>
                  </a:cubicBezTo>
                  <a:cubicBezTo>
                    <a:pt x="60613" y="44140"/>
                    <a:pt x="61777" y="43040"/>
                    <a:pt x="62680" y="41715"/>
                  </a:cubicBezTo>
                  <a:cubicBezTo>
                    <a:pt x="62750" y="41614"/>
                    <a:pt x="62649" y="41501"/>
                    <a:pt x="62549" y="41501"/>
                  </a:cubicBezTo>
                  <a:cubicBezTo>
                    <a:pt x="62516" y="41501"/>
                    <a:pt x="62484" y="41513"/>
                    <a:pt x="62458" y="41541"/>
                  </a:cubicBezTo>
                  <a:cubicBezTo>
                    <a:pt x="61468" y="42604"/>
                    <a:pt x="60469" y="43655"/>
                    <a:pt x="59470" y="44708"/>
                  </a:cubicBezTo>
                  <a:cubicBezTo>
                    <a:pt x="59204" y="44919"/>
                    <a:pt x="58944" y="45127"/>
                    <a:pt x="58705" y="45335"/>
                  </a:cubicBezTo>
                  <a:cubicBezTo>
                    <a:pt x="56257" y="47460"/>
                    <a:pt x="53979" y="49775"/>
                    <a:pt x="51759" y="52134"/>
                  </a:cubicBezTo>
                  <a:cubicBezTo>
                    <a:pt x="49692" y="53883"/>
                    <a:pt x="47763" y="55780"/>
                    <a:pt x="45768" y="57625"/>
                  </a:cubicBezTo>
                  <a:cubicBezTo>
                    <a:pt x="44616" y="58693"/>
                    <a:pt x="43407" y="59683"/>
                    <a:pt x="42240" y="60705"/>
                  </a:cubicBezTo>
                  <a:cubicBezTo>
                    <a:pt x="46966" y="55766"/>
                    <a:pt x="52183" y="51250"/>
                    <a:pt x="56915" y="46314"/>
                  </a:cubicBezTo>
                  <a:cubicBezTo>
                    <a:pt x="57524" y="45678"/>
                    <a:pt x="58119" y="45032"/>
                    <a:pt x="58719" y="44391"/>
                  </a:cubicBezTo>
                  <a:cubicBezTo>
                    <a:pt x="60105" y="43028"/>
                    <a:pt x="61436" y="41619"/>
                    <a:pt x="62660" y="40130"/>
                  </a:cubicBezTo>
                  <a:cubicBezTo>
                    <a:pt x="62748" y="40022"/>
                    <a:pt x="62656" y="39878"/>
                    <a:pt x="62551" y="39878"/>
                  </a:cubicBezTo>
                  <a:cubicBezTo>
                    <a:pt x="62519" y="39878"/>
                    <a:pt x="62485" y="39892"/>
                    <a:pt x="62455" y="39925"/>
                  </a:cubicBezTo>
                  <a:cubicBezTo>
                    <a:pt x="60760" y="41787"/>
                    <a:pt x="58985" y="43597"/>
                    <a:pt x="57180" y="45384"/>
                  </a:cubicBezTo>
                  <a:cubicBezTo>
                    <a:pt x="55422" y="46949"/>
                    <a:pt x="53601" y="48456"/>
                    <a:pt x="51897" y="50058"/>
                  </a:cubicBezTo>
                  <a:cubicBezTo>
                    <a:pt x="47009" y="54648"/>
                    <a:pt x="42627" y="59787"/>
                    <a:pt x="37690" y="64305"/>
                  </a:cubicBezTo>
                  <a:cubicBezTo>
                    <a:pt x="36450" y="65439"/>
                    <a:pt x="35935" y="65876"/>
                    <a:pt x="35879" y="65876"/>
                  </a:cubicBezTo>
                  <a:cubicBezTo>
                    <a:pt x="35706" y="65876"/>
                    <a:pt x="39810" y="61803"/>
                    <a:pt x="40606" y="61075"/>
                  </a:cubicBezTo>
                  <a:cubicBezTo>
                    <a:pt x="43516" y="58416"/>
                    <a:pt x="46250" y="55558"/>
                    <a:pt x="49025" y="52755"/>
                  </a:cubicBezTo>
                  <a:cubicBezTo>
                    <a:pt x="53361" y="48375"/>
                    <a:pt x="58742" y="44272"/>
                    <a:pt x="62025" y="39015"/>
                  </a:cubicBezTo>
                  <a:cubicBezTo>
                    <a:pt x="62088" y="38915"/>
                    <a:pt x="62000" y="38824"/>
                    <a:pt x="61907" y="38824"/>
                  </a:cubicBezTo>
                  <a:cubicBezTo>
                    <a:pt x="61876" y="38824"/>
                    <a:pt x="61844" y="38834"/>
                    <a:pt x="61817" y="38856"/>
                  </a:cubicBezTo>
                  <a:cubicBezTo>
                    <a:pt x="61750" y="38914"/>
                    <a:pt x="61683" y="38972"/>
                    <a:pt x="61616" y="39030"/>
                  </a:cubicBezTo>
                  <a:lnTo>
                    <a:pt x="61616" y="39030"/>
                  </a:lnTo>
                  <a:cubicBezTo>
                    <a:pt x="61689" y="38932"/>
                    <a:pt x="61588" y="38803"/>
                    <a:pt x="61474" y="38803"/>
                  </a:cubicBezTo>
                  <a:cubicBezTo>
                    <a:pt x="61440" y="38803"/>
                    <a:pt x="61404" y="38815"/>
                    <a:pt x="61372" y="38842"/>
                  </a:cubicBezTo>
                  <a:cubicBezTo>
                    <a:pt x="60122" y="39876"/>
                    <a:pt x="58895" y="40958"/>
                    <a:pt x="57680" y="42058"/>
                  </a:cubicBezTo>
                  <a:cubicBezTo>
                    <a:pt x="58838" y="40745"/>
                    <a:pt x="59917" y="39388"/>
                    <a:pt x="60856" y="37947"/>
                  </a:cubicBezTo>
                  <a:cubicBezTo>
                    <a:pt x="60922" y="37843"/>
                    <a:pt x="60828" y="37726"/>
                    <a:pt x="60723" y="37726"/>
                  </a:cubicBezTo>
                  <a:cubicBezTo>
                    <a:pt x="60700" y="37726"/>
                    <a:pt x="60676" y="37732"/>
                    <a:pt x="60653" y="37745"/>
                  </a:cubicBezTo>
                  <a:cubicBezTo>
                    <a:pt x="59608" y="38348"/>
                    <a:pt x="58685" y="39064"/>
                    <a:pt x="57824" y="39844"/>
                  </a:cubicBezTo>
                  <a:cubicBezTo>
                    <a:pt x="58638" y="38946"/>
                    <a:pt x="59432" y="38042"/>
                    <a:pt x="60192" y="37121"/>
                  </a:cubicBezTo>
                  <a:cubicBezTo>
                    <a:pt x="60294" y="36999"/>
                    <a:pt x="60201" y="36858"/>
                    <a:pt x="60080" y="36858"/>
                  </a:cubicBezTo>
                  <a:cubicBezTo>
                    <a:pt x="60044" y="36858"/>
                    <a:pt x="60006" y="36870"/>
                    <a:pt x="59969" y="36899"/>
                  </a:cubicBezTo>
                  <a:cubicBezTo>
                    <a:pt x="56467" y="39659"/>
                    <a:pt x="53188" y="42676"/>
                    <a:pt x="50009" y="45808"/>
                  </a:cubicBezTo>
                  <a:cubicBezTo>
                    <a:pt x="52977" y="42760"/>
                    <a:pt x="55971" y="39746"/>
                    <a:pt x="59216" y="37006"/>
                  </a:cubicBezTo>
                  <a:cubicBezTo>
                    <a:pt x="59338" y="36904"/>
                    <a:pt x="59220" y="36757"/>
                    <a:pt x="59092" y="36757"/>
                  </a:cubicBezTo>
                  <a:cubicBezTo>
                    <a:pt x="59072" y="36757"/>
                    <a:pt x="59051" y="36761"/>
                    <a:pt x="59031" y="36769"/>
                  </a:cubicBezTo>
                  <a:cubicBezTo>
                    <a:pt x="58685" y="36925"/>
                    <a:pt x="58350" y="37104"/>
                    <a:pt x="58029" y="37306"/>
                  </a:cubicBezTo>
                  <a:cubicBezTo>
                    <a:pt x="57740" y="37667"/>
                    <a:pt x="56828" y="38701"/>
                    <a:pt x="56398" y="39090"/>
                  </a:cubicBezTo>
                  <a:cubicBezTo>
                    <a:pt x="56049" y="39408"/>
                    <a:pt x="55722" y="39751"/>
                    <a:pt x="55382" y="40081"/>
                  </a:cubicBezTo>
                  <a:cubicBezTo>
                    <a:pt x="55748" y="39682"/>
                    <a:pt x="56124" y="39292"/>
                    <a:pt x="56488" y="38894"/>
                  </a:cubicBezTo>
                  <a:cubicBezTo>
                    <a:pt x="57189" y="38126"/>
                    <a:pt x="57613" y="37673"/>
                    <a:pt x="57859" y="37422"/>
                  </a:cubicBezTo>
                  <a:lnTo>
                    <a:pt x="57859" y="37422"/>
                  </a:lnTo>
                  <a:cubicBezTo>
                    <a:pt x="57697" y="37528"/>
                    <a:pt x="57536" y="37632"/>
                    <a:pt x="57385" y="37748"/>
                  </a:cubicBezTo>
                  <a:cubicBezTo>
                    <a:pt x="57922" y="37248"/>
                    <a:pt x="58448" y="36737"/>
                    <a:pt x="58991" y="36244"/>
                  </a:cubicBezTo>
                  <a:cubicBezTo>
                    <a:pt x="59094" y="36151"/>
                    <a:pt x="58999" y="36013"/>
                    <a:pt x="58889" y="36013"/>
                  </a:cubicBezTo>
                  <a:cubicBezTo>
                    <a:pt x="58858" y="36013"/>
                    <a:pt x="58826" y="36024"/>
                    <a:pt x="58797" y="36050"/>
                  </a:cubicBezTo>
                  <a:cubicBezTo>
                    <a:pt x="58110" y="36654"/>
                    <a:pt x="57437" y="37266"/>
                    <a:pt x="56765" y="37884"/>
                  </a:cubicBezTo>
                  <a:cubicBezTo>
                    <a:pt x="57313" y="37326"/>
                    <a:pt x="57850" y="36752"/>
                    <a:pt x="58364" y="36154"/>
                  </a:cubicBezTo>
                  <a:cubicBezTo>
                    <a:pt x="58470" y="36033"/>
                    <a:pt x="58359" y="35869"/>
                    <a:pt x="58239" y="35869"/>
                  </a:cubicBezTo>
                  <a:cubicBezTo>
                    <a:pt x="58202" y="35869"/>
                    <a:pt x="58163" y="35885"/>
                    <a:pt x="58130" y="35923"/>
                  </a:cubicBezTo>
                  <a:cubicBezTo>
                    <a:pt x="58003" y="36071"/>
                    <a:pt x="57862" y="36206"/>
                    <a:pt x="57732" y="36353"/>
                  </a:cubicBezTo>
                  <a:cubicBezTo>
                    <a:pt x="57723" y="36359"/>
                    <a:pt x="57715" y="36353"/>
                    <a:pt x="57706" y="36362"/>
                  </a:cubicBezTo>
                  <a:cubicBezTo>
                    <a:pt x="53849" y="39448"/>
                    <a:pt x="50194" y="42838"/>
                    <a:pt x="46637" y="46337"/>
                  </a:cubicBezTo>
                  <a:cubicBezTo>
                    <a:pt x="44172" y="48346"/>
                    <a:pt x="41726" y="50373"/>
                    <a:pt x="39489" y="52581"/>
                  </a:cubicBezTo>
                  <a:cubicBezTo>
                    <a:pt x="36394" y="55630"/>
                    <a:pt x="33596" y="58938"/>
                    <a:pt x="30773" y="62233"/>
                  </a:cubicBezTo>
                  <a:cubicBezTo>
                    <a:pt x="29468" y="63754"/>
                    <a:pt x="28056" y="65151"/>
                    <a:pt x="26616" y="66523"/>
                  </a:cubicBezTo>
                  <a:cubicBezTo>
                    <a:pt x="31010" y="61670"/>
                    <a:pt x="35228" y="56646"/>
                    <a:pt x="39815" y="51958"/>
                  </a:cubicBezTo>
                  <a:cubicBezTo>
                    <a:pt x="43100" y="48603"/>
                    <a:pt x="46600" y="45476"/>
                    <a:pt x="50084" y="42335"/>
                  </a:cubicBezTo>
                  <a:cubicBezTo>
                    <a:pt x="52645" y="40026"/>
                    <a:pt x="55757" y="37993"/>
                    <a:pt x="57743" y="35152"/>
                  </a:cubicBezTo>
                  <a:cubicBezTo>
                    <a:pt x="57830" y="35030"/>
                    <a:pt x="57711" y="34912"/>
                    <a:pt x="57590" y="34912"/>
                  </a:cubicBezTo>
                  <a:cubicBezTo>
                    <a:pt x="57566" y="34912"/>
                    <a:pt x="57541" y="34917"/>
                    <a:pt x="57518" y="34927"/>
                  </a:cubicBezTo>
                  <a:cubicBezTo>
                    <a:pt x="57458" y="34956"/>
                    <a:pt x="57403" y="34991"/>
                    <a:pt x="57342" y="35020"/>
                  </a:cubicBezTo>
                  <a:cubicBezTo>
                    <a:pt x="57432" y="34933"/>
                    <a:pt x="57524" y="34846"/>
                    <a:pt x="57613" y="34757"/>
                  </a:cubicBezTo>
                  <a:cubicBezTo>
                    <a:pt x="57726" y="34644"/>
                    <a:pt x="57623" y="34471"/>
                    <a:pt x="57491" y="34471"/>
                  </a:cubicBezTo>
                  <a:cubicBezTo>
                    <a:pt x="57464" y="34471"/>
                    <a:pt x="57436" y="34478"/>
                    <a:pt x="57408" y="34494"/>
                  </a:cubicBezTo>
                  <a:cubicBezTo>
                    <a:pt x="56464" y="35023"/>
                    <a:pt x="55567" y="35669"/>
                    <a:pt x="54692" y="36359"/>
                  </a:cubicBezTo>
                  <a:cubicBezTo>
                    <a:pt x="55500" y="35513"/>
                    <a:pt x="56291" y="34653"/>
                    <a:pt x="57068" y="33781"/>
                  </a:cubicBezTo>
                  <a:cubicBezTo>
                    <a:pt x="57160" y="33674"/>
                    <a:pt x="57075" y="33503"/>
                    <a:pt x="56956" y="33503"/>
                  </a:cubicBezTo>
                  <a:cubicBezTo>
                    <a:pt x="56930" y="33503"/>
                    <a:pt x="56902" y="33511"/>
                    <a:pt x="56874" y="33530"/>
                  </a:cubicBezTo>
                  <a:cubicBezTo>
                    <a:pt x="55552" y="34431"/>
                    <a:pt x="54276" y="35392"/>
                    <a:pt x="53014" y="36377"/>
                  </a:cubicBezTo>
                  <a:cubicBezTo>
                    <a:pt x="54187" y="35178"/>
                    <a:pt x="55336" y="33966"/>
                    <a:pt x="56424" y="32707"/>
                  </a:cubicBezTo>
                  <a:cubicBezTo>
                    <a:pt x="56530" y="32586"/>
                    <a:pt x="56423" y="32422"/>
                    <a:pt x="56301" y="32422"/>
                  </a:cubicBezTo>
                  <a:cubicBezTo>
                    <a:pt x="56263" y="32422"/>
                    <a:pt x="56225" y="32437"/>
                    <a:pt x="56190" y="32473"/>
                  </a:cubicBezTo>
                  <a:cubicBezTo>
                    <a:pt x="50026" y="39009"/>
                    <a:pt x="42676" y="44275"/>
                    <a:pt x="36336" y="50641"/>
                  </a:cubicBezTo>
                  <a:cubicBezTo>
                    <a:pt x="33218" y="53768"/>
                    <a:pt x="30227" y="57001"/>
                    <a:pt x="27011" y="60030"/>
                  </a:cubicBezTo>
                  <a:cubicBezTo>
                    <a:pt x="27825" y="59071"/>
                    <a:pt x="28631" y="58145"/>
                    <a:pt x="29436" y="57302"/>
                  </a:cubicBezTo>
                  <a:cubicBezTo>
                    <a:pt x="29993" y="56724"/>
                    <a:pt x="30533" y="56127"/>
                    <a:pt x="31082" y="55540"/>
                  </a:cubicBezTo>
                  <a:cubicBezTo>
                    <a:pt x="32840" y="53745"/>
                    <a:pt x="34604" y="51961"/>
                    <a:pt x="36417" y="50246"/>
                  </a:cubicBezTo>
                  <a:cubicBezTo>
                    <a:pt x="40055" y="46802"/>
                    <a:pt x="43845" y="43528"/>
                    <a:pt x="47434" y="40031"/>
                  </a:cubicBezTo>
                  <a:cubicBezTo>
                    <a:pt x="50249" y="37289"/>
                    <a:pt x="53736" y="34907"/>
                    <a:pt x="55896" y="31587"/>
                  </a:cubicBezTo>
                  <a:cubicBezTo>
                    <a:pt x="55959" y="31491"/>
                    <a:pt x="55867" y="31364"/>
                    <a:pt x="55766" y="31364"/>
                  </a:cubicBezTo>
                  <a:cubicBezTo>
                    <a:pt x="55742" y="31364"/>
                    <a:pt x="55717" y="31371"/>
                    <a:pt x="55694" y="31388"/>
                  </a:cubicBezTo>
                  <a:cubicBezTo>
                    <a:pt x="55012" y="31870"/>
                    <a:pt x="54340" y="32361"/>
                    <a:pt x="53678" y="32863"/>
                  </a:cubicBezTo>
                  <a:cubicBezTo>
                    <a:pt x="54071" y="32410"/>
                    <a:pt x="54464" y="31959"/>
                    <a:pt x="54822" y="31483"/>
                  </a:cubicBezTo>
                  <a:cubicBezTo>
                    <a:pt x="54900" y="31376"/>
                    <a:pt x="54790" y="31257"/>
                    <a:pt x="54682" y="31257"/>
                  </a:cubicBezTo>
                  <a:cubicBezTo>
                    <a:pt x="54648" y="31257"/>
                    <a:pt x="54613" y="31270"/>
                    <a:pt x="54585" y="31298"/>
                  </a:cubicBezTo>
                  <a:cubicBezTo>
                    <a:pt x="53228" y="32698"/>
                    <a:pt x="51845" y="34070"/>
                    <a:pt x="50459" y="35438"/>
                  </a:cubicBezTo>
                  <a:cubicBezTo>
                    <a:pt x="48696" y="36914"/>
                    <a:pt x="46986" y="38447"/>
                    <a:pt x="45335" y="40034"/>
                  </a:cubicBezTo>
                  <a:cubicBezTo>
                    <a:pt x="44097" y="41033"/>
                    <a:pt x="42852" y="42026"/>
                    <a:pt x="41614" y="43028"/>
                  </a:cubicBezTo>
                  <a:cubicBezTo>
                    <a:pt x="45595" y="39385"/>
                    <a:pt x="49651" y="35814"/>
                    <a:pt x="53508" y="32052"/>
                  </a:cubicBezTo>
                  <a:cubicBezTo>
                    <a:pt x="53616" y="31946"/>
                    <a:pt x="53511" y="31792"/>
                    <a:pt x="53392" y="31792"/>
                  </a:cubicBezTo>
                  <a:cubicBezTo>
                    <a:pt x="53358" y="31792"/>
                    <a:pt x="53323" y="31805"/>
                    <a:pt x="53292" y="31835"/>
                  </a:cubicBezTo>
                  <a:cubicBezTo>
                    <a:pt x="52310" y="32785"/>
                    <a:pt x="51323" y="33729"/>
                    <a:pt x="50332" y="34665"/>
                  </a:cubicBezTo>
                  <a:cubicBezTo>
                    <a:pt x="50933" y="34032"/>
                    <a:pt x="51499" y="33368"/>
                    <a:pt x="52027" y="32673"/>
                  </a:cubicBezTo>
                  <a:cubicBezTo>
                    <a:pt x="52107" y="32567"/>
                    <a:pt x="51996" y="32429"/>
                    <a:pt x="51884" y="32429"/>
                  </a:cubicBezTo>
                  <a:cubicBezTo>
                    <a:pt x="51858" y="32429"/>
                    <a:pt x="51832" y="32436"/>
                    <a:pt x="51808" y="32453"/>
                  </a:cubicBezTo>
                  <a:cubicBezTo>
                    <a:pt x="51378" y="32745"/>
                    <a:pt x="50950" y="33036"/>
                    <a:pt x="50526" y="33331"/>
                  </a:cubicBezTo>
                  <a:cubicBezTo>
                    <a:pt x="51106" y="32618"/>
                    <a:pt x="51675" y="31893"/>
                    <a:pt x="52229" y="31154"/>
                  </a:cubicBezTo>
                  <a:cubicBezTo>
                    <a:pt x="52308" y="31046"/>
                    <a:pt x="52204" y="30949"/>
                    <a:pt x="52097" y="30949"/>
                  </a:cubicBezTo>
                  <a:cubicBezTo>
                    <a:pt x="52063" y="30949"/>
                    <a:pt x="52030" y="30959"/>
                    <a:pt x="52001" y="30981"/>
                  </a:cubicBezTo>
                  <a:cubicBezTo>
                    <a:pt x="50765" y="31974"/>
                    <a:pt x="49631" y="33056"/>
                    <a:pt x="48505" y="34171"/>
                  </a:cubicBezTo>
                  <a:cubicBezTo>
                    <a:pt x="47824" y="34844"/>
                    <a:pt x="47137" y="35508"/>
                    <a:pt x="46435" y="36157"/>
                  </a:cubicBezTo>
                  <a:cubicBezTo>
                    <a:pt x="46281" y="36298"/>
                    <a:pt x="45080" y="37457"/>
                    <a:pt x="45008" y="37457"/>
                  </a:cubicBezTo>
                  <a:cubicBezTo>
                    <a:pt x="44980" y="37457"/>
                    <a:pt x="45125" y="37280"/>
                    <a:pt x="45572" y="36795"/>
                  </a:cubicBezTo>
                  <a:cubicBezTo>
                    <a:pt x="47578" y="34621"/>
                    <a:pt x="50009" y="32981"/>
                    <a:pt x="51707" y="30519"/>
                  </a:cubicBezTo>
                  <a:cubicBezTo>
                    <a:pt x="51782" y="30408"/>
                    <a:pt x="51675" y="30267"/>
                    <a:pt x="51559" y="30267"/>
                  </a:cubicBezTo>
                  <a:cubicBezTo>
                    <a:pt x="51533" y="30267"/>
                    <a:pt x="51507" y="30274"/>
                    <a:pt x="51481" y="30291"/>
                  </a:cubicBezTo>
                  <a:cubicBezTo>
                    <a:pt x="49365" y="31714"/>
                    <a:pt x="47512" y="33412"/>
                    <a:pt x="45667" y="35167"/>
                  </a:cubicBezTo>
                  <a:cubicBezTo>
                    <a:pt x="47119" y="33784"/>
                    <a:pt x="48958" y="31974"/>
                    <a:pt x="50555" y="30230"/>
                  </a:cubicBezTo>
                  <a:cubicBezTo>
                    <a:pt x="50586" y="30198"/>
                    <a:pt x="50618" y="30169"/>
                    <a:pt x="50650" y="30138"/>
                  </a:cubicBezTo>
                  <a:cubicBezTo>
                    <a:pt x="50647" y="30138"/>
                    <a:pt x="50644" y="30138"/>
                    <a:pt x="50641" y="30135"/>
                  </a:cubicBezTo>
                  <a:cubicBezTo>
                    <a:pt x="50843" y="29913"/>
                    <a:pt x="51057" y="29687"/>
                    <a:pt x="51248" y="29471"/>
                  </a:cubicBezTo>
                  <a:cubicBezTo>
                    <a:pt x="51353" y="29352"/>
                    <a:pt x="51246" y="29189"/>
                    <a:pt x="51126" y="29189"/>
                  </a:cubicBezTo>
                  <a:cubicBezTo>
                    <a:pt x="51089" y="29189"/>
                    <a:pt x="51050" y="29205"/>
                    <a:pt x="51017" y="29243"/>
                  </a:cubicBezTo>
                  <a:cubicBezTo>
                    <a:pt x="50783" y="29505"/>
                    <a:pt x="50532" y="29751"/>
                    <a:pt x="50286" y="30002"/>
                  </a:cubicBezTo>
                  <a:cubicBezTo>
                    <a:pt x="50084" y="30002"/>
                    <a:pt x="49914" y="30178"/>
                    <a:pt x="49772" y="30516"/>
                  </a:cubicBezTo>
                  <a:cubicBezTo>
                    <a:pt x="48670" y="31573"/>
                    <a:pt x="47483" y="32531"/>
                    <a:pt x="46276" y="33490"/>
                  </a:cubicBezTo>
                  <a:cubicBezTo>
                    <a:pt x="45869" y="33813"/>
                    <a:pt x="45683" y="33942"/>
                    <a:pt x="45644" y="33942"/>
                  </a:cubicBezTo>
                  <a:cubicBezTo>
                    <a:pt x="45501" y="33942"/>
                    <a:pt x="47372" y="32183"/>
                    <a:pt x="47622" y="31922"/>
                  </a:cubicBezTo>
                  <a:cubicBezTo>
                    <a:pt x="48528" y="30981"/>
                    <a:pt x="49475" y="30083"/>
                    <a:pt x="50384" y="29145"/>
                  </a:cubicBezTo>
                  <a:cubicBezTo>
                    <a:pt x="50484" y="29040"/>
                    <a:pt x="50393" y="28870"/>
                    <a:pt x="50272" y="28870"/>
                  </a:cubicBezTo>
                  <a:cubicBezTo>
                    <a:pt x="50246" y="28870"/>
                    <a:pt x="50218" y="28878"/>
                    <a:pt x="50191" y="28896"/>
                  </a:cubicBezTo>
                  <a:cubicBezTo>
                    <a:pt x="48823" y="29809"/>
                    <a:pt x="47633" y="30859"/>
                    <a:pt x="46423" y="31971"/>
                  </a:cubicBezTo>
                  <a:cubicBezTo>
                    <a:pt x="45907" y="32446"/>
                    <a:pt x="45704" y="32622"/>
                    <a:pt x="45687" y="32622"/>
                  </a:cubicBezTo>
                  <a:cubicBezTo>
                    <a:pt x="45641" y="32622"/>
                    <a:pt x="46859" y="31423"/>
                    <a:pt x="47024" y="31252"/>
                  </a:cubicBezTo>
                  <a:cubicBezTo>
                    <a:pt x="47902" y="30348"/>
                    <a:pt x="48915" y="29560"/>
                    <a:pt x="49847" y="28717"/>
                  </a:cubicBezTo>
                  <a:cubicBezTo>
                    <a:pt x="49963" y="28614"/>
                    <a:pt x="49858" y="28437"/>
                    <a:pt x="49728" y="28437"/>
                  </a:cubicBezTo>
                  <a:cubicBezTo>
                    <a:pt x="49702" y="28437"/>
                    <a:pt x="49675" y="28444"/>
                    <a:pt x="49648" y="28460"/>
                  </a:cubicBezTo>
                  <a:cubicBezTo>
                    <a:pt x="48245" y="29344"/>
                    <a:pt x="46986" y="30366"/>
                    <a:pt x="45699" y="31411"/>
                  </a:cubicBezTo>
                  <a:cubicBezTo>
                    <a:pt x="46305" y="30917"/>
                    <a:pt x="47928" y="29093"/>
                    <a:pt x="48880" y="28180"/>
                  </a:cubicBezTo>
                  <a:cubicBezTo>
                    <a:pt x="48990" y="28073"/>
                    <a:pt x="48889" y="27895"/>
                    <a:pt x="48761" y="27895"/>
                  </a:cubicBezTo>
                  <a:cubicBezTo>
                    <a:pt x="48734" y="27895"/>
                    <a:pt x="48706" y="27902"/>
                    <a:pt x="48678" y="27921"/>
                  </a:cubicBezTo>
                  <a:cubicBezTo>
                    <a:pt x="47590" y="28631"/>
                    <a:pt x="46617" y="29416"/>
                    <a:pt x="45635" y="30268"/>
                  </a:cubicBezTo>
                  <a:cubicBezTo>
                    <a:pt x="45124" y="30712"/>
                    <a:pt x="44917" y="30878"/>
                    <a:pt x="44892" y="30878"/>
                  </a:cubicBezTo>
                  <a:cubicBezTo>
                    <a:pt x="44823" y="30878"/>
                    <a:pt x="46059" y="29688"/>
                    <a:pt x="46227" y="29503"/>
                  </a:cubicBezTo>
                  <a:cubicBezTo>
                    <a:pt x="46871" y="28789"/>
                    <a:pt x="47572" y="28123"/>
                    <a:pt x="48234" y="27427"/>
                  </a:cubicBezTo>
                  <a:cubicBezTo>
                    <a:pt x="48338" y="27318"/>
                    <a:pt x="48242" y="27134"/>
                    <a:pt x="48117" y="27134"/>
                  </a:cubicBezTo>
                  <a:cubicBezTo>
                    <a:pt x="48090" y="27134"/>
                    <a:pt x="48060" y="27143"/>
                    <a:pt x="48031" y="27164"/>
                  </a:cubicBezTo>
                  <a:cubicBezTo>
                    <a:pt x="47284" y="27707"/>
                    <a:pt x="46623" y="28278"/>
                    <a:pt x="45950" y="28914"/>
                  </a:cubicBezTo>
                  <a:cubicBezTo>
                    <a:pt x="45459" y="29378"/>
                    <a:pt x="45245" y="29556"/>
                    <a:pt x="45207" y="29556"/>
                  </a:cubicBezTo>
                  <a:cubicBezTo>
                    <a:pt x="45095" y="29556"/>
                    <a:pt x="46504" y="28010"/>
                    <a:pt x="46833" y="27643"/>
                  </a:cubicBezTo>
                  <a:cubicBezTo>
                    <a:pt x="46948" y="27516"/>
                    <a:pt x="46841" y="27364"/>
                    <a:pt x="46711" y="27364"/>
                  </a:cubicBezTo>
                  <a:cubicBezTo>
                    <a:pt x="46673" y="27364"/>
                    <a:pt x="46634" y="27377"/>
                    <a:pt x="46597" y="27407"/>
                  </a:cubicBezTo>
                  <a:cubicBezTo>
                    <a:pt x="45816" y="28027"/>
                    <a:pt x="45098" y="28690"/>
                    <a:pt x="44366" y="29364"/>
                  </a:cubicBezTo>
                  <a:lnTo>
                    <a:pt x="44366" y="29364"/>
                  </a:lnTo>
                  <a:cubicBezTo>
                    <a:pt x="45005" y="28774"/>
                    <a:pt x="45559" y="28041"/>
                    <a:pt x="46184" y="27427"/>
                  </a:cubicBezTo>
                  <a:cubicBezTo>
                    <a:pt x="46302" y="27311"/>
                    <a:pt x="46189" y="27145"/>
                    <a:pt x="46061" y="27145"/>
                  </a:cubicBezTo>
                  <a:cubicBezTo>
                    <a:pt x="46024" y="27145"/>
                    <a:pt x="45985" y="27159"/>
                    <a:pt x="45950" y="27193"/>
                  </a:cubicBezTo>
                  <a:cubicBezTo>
                    <a:pt x="45052" y="28076"/>
                    <a:pt x="44189" y="28934"/>
                    <a:pt x="43554" y="30028"/>
                  </a:cubicBezTo>
                  <a:cubicBezTo>
                    <a:pt x="43476" y="30160"/>
                    <a:pt x="43581" y="30271"/>
                    <a:pt x="43698" y="30271"/>
                  </a:cubicBezTo>
                  <a:cubicBezTo>
                    <a:pt x="43738" y="30271"/>
                    <a:pt x="43778" y="30258"/>
                    <a:pt x="43814" y="30230"/>
                  </a:cubicBezTo>
                  <a:cubicBezTo>
                    <a:pt x="44229" y="29895"/>
                    <a:pt x="44622" y="29534"/>
                    <a:pt x="44994" y="29150"/>
                  </a:cubicBezTo>
                  <a:lnTo>
                    <a:pt x="44994" y="29150"/>
                  </a:lnTo>
                  <a:cubicBezTo>
                    <a:pt x="44576" y="29609"/>
                    <a:pt x="44186" y="30083"/>
                    <a:pt x="43877" y="30675"/>
                  </a:cubicBezTo>
                  <a:cubicBezTo>
                    <a:pt x="43819" y="30783"/>
                    <a:pt x="43908" y="30933"/>
                    <a:pt x="44020" y="30933"/>
                  </a:cubicBezTo>
                  <a:cubicBezTo>
                    <a:pt x="44047" y="30933"/>
                    <a:pt x="44077" y="30924"/>
                    <a:pt x="44105" y="30903"/>
                  </a:cubicBezTo>
                  <a:cubicBezTo>
                    <a:pt x="45095" y="30183"/>
                    <a:pt x="45921" y="29362"/>
                    <a:pt x="46748" y="28501"/>
                  </a:cubicBezTo>
                  <a:lnTo>
                    <a:pt x="46748" y="28501"/>
                  </a:lnTo>
                  <a:cubicBezTo>
                    <a:pt x="45832" y="29463"/>
                    <a:pt x="44950" y="30418"/>
                    <a:pt x="44200" y="31535"/>
                  </a:cubicBezTo>
                  <a:cubicBezTo>
                    <a:pt x="44115" y="31662"/>
                    <a:pt x="44231" y="31781"/>
                    <a:pt x="44352" y="31781"/>
                  </a:cubicBezTo>
                  <a:cubicBezTo>
                    <a:pt x="44391" y="31781"/>
                    <a:pt x="44430" y="31769"/>
                    <a:pt x="44463" y="31740"/>
                  </a:cubicBezTo>
                  <a:cubicBezTo>
                    <a:pt x="45084" y="31200"/>
                    <a:pt x="45702" y="30657"/>
                    <a:pt x="46320" y="30115"/>
                  </a:cubicBezTo>
                  <a:lnTo>
                    <a:pt x="46320" y="30115"/>
                  </a:lnTo>
                  <a:cubicBezTo>
                    <a:pt x="45514" y="30888"/>
                    <a:pt x="44761" y="31691"/>
                    <a:pt x="44094" y="32615"/>
                  </a:cubicBezTo>
                  <a:cubicBezTo>
                    <a:pt x="44016" y="32723"/>
                    <a:pt x="44126" y="32865"/>
                    <a:pt x="44241" y="32865"/>
                  </a:cubicBezTo>
                  <a:cubicBezTo>
                    <a:pt x="44267" y="32865"/>
                    <a:pt x="44294" y="32857"/>
                    <a:pt x="44319" y="32840"/>
                  </a:cubicBezTo>
                  <a:cubicBezTo>
                    <a:pt x="45915" y="31709"/>
                    <a:pt x="47565" y="30342"/>
                    <a:pt x="48891" y="29143"/>
                  </a:cubicBezTo>
                  <a:lnTo>
                    <a:pt x="48891" y="29143"/>
                  </a:lnTo>
                  <a:cubicBezTo>
                    <a:pt x="47453" y="30442"/>
                    <a:pt x="46062" y="31653"/>
                    <a:pt x="44960" y="33261"/>
                  </a:cubicBezTo>
                  <a:cubicBezTo>
                    <a:pt x="44877" y="33384"/>
                    <a:pt x="44989" y="33496"/>
                    <a:pt x="45104" y="33496"/>
                  </a:cubicBezTo>
                  <a:cubicBezTo>
                    <a:pt x="45142" y="33496"/>
                    <a:pt x="45179" y="33484"/>
                    <a:pt x="45211" y="33458"/>
                  </a:cubicBezTo>
                  <a:cubicBezTo>
                    <a:pt x="45944" y="32837"/>
                    <a:pt x="46654" y="32193"/>
                    <a:pt x="47362" y="31544"/>
                  </a:cubicBezTo>
                  <a:cubicBezTo>
                    <a:pt x="47764" y="31171"/>
                    <a:pt x="49411" y="29619"/>
                    <a:pt x="49457" y="29619"/>
                  </a:cubicBezTo>
                  <a:cubicBezTo>
                    <a:pt x="49473" y="29619"/>
                    <a:pt x="49288" y="29815"/>
                    <a:pt x="48773" y="30328"/>
                  </a:cubicBezTo>
                  <a:cubicBezTo>
                    <a:pt x="47382" y="31714"/>
                    <a:pt x="46025" y="33085"/>
                    <a:pt x="44850" y="34662"/>
                  </a:cubicBezTo>
                  <a:cubicBezTo>
                    <a:pt x="44760" y="34783"/>
                    <a:pt x="44879" y="34897"/>
                    <a:pt x="45000" y="34897"/>
                  </a:cubicBezTo>
                  <a:cubicBezTo>
                    <a:pt x="45038" y="34897"/>
                    <a:pt x="45075" y="34886"/>
                    <a:pt x="45107" y="34861"/>
                  </a:cubicBezTo>
                  <a:cubicBezTo>
                    <a:pt x="46037" y="34093"/>
                    <a:pt x="46986" y="33351"/>
                    <a:pt x="47916" y="32586"/>
                  </a:cubicBezTo>
                  <a:lnTo>
                    <a:pt x="47916" y="32586"/>
                  </a:lnTo>
                  <a:cubicBezTo>
                    <a:pt x="46908" y="33640"/>
                    <a:pt x="45921" y="34699"/>
                    <a:pt x="44986" y="35816"/>
                  </a:cubicBezTo>
                  <a:cubicBezTo>
                    <a:pt x="44884" y="35938"/>
                    <a:pt x="44982" y="36094"/>
                    <a:pt x="45102" y="36094"/>
                  </a:cubicBezTo>
                  <a:cubicBezTo>
                    <a:pt x="45139" y="36094"/>
                    <a:pt x="45178" y="36079"/>
                    <a:pt x="45214" y="36045"/>
                  </a:cubicBezTo>
                  <a:cubicBezTo>
                    <a:pt x="46126" y="35176"/>
                    <a:pt x="47041" y="34304"/>
                    <a:pt x="47971" y="33452"/>
                  </a:cubicBezTo>
                  <a:cubicBezTo>
                    <a:pt x="48439" y="33028"/>
                    <a:pt x="48915" y="32615"/>
                    <a:pt x="49403" y="32213"/>
                  </a:cubicBezTo>
                  <a:cubicBezTo>
                    <a:pt x="50483" y="31302"/>
                    <a:pt x="50910" y="30988"/>
                    <a:pt x="50989" y="30988"/>
                  </a:cubicBezTo>
                  <a:cubicBezTo>
                    <a:pt x="51124" y="30988"/>
                    <a:pt x="50211" y="31932"/>
                    <a:pt x="49836" y="32346"/>
                  </a:cubicBezTo>
                  <a:cubicBezTo>
                    <a:pt x="48072" y="34301"/>
                    <a:pt x="45907" y="35816"/>
                    <a:pt x="44238" y="37872"/>
                  </a:cubicBezTo>
                  <a:cubicBezTo>
                    <a:pt x="44158" y="37971"/>
                    <a:pt x="44230" y="38136"/>
                    <a:pt x="44341" y="38136"/>
                  </a:cubicBezTo>
                  <a:cubicBezTo>
                    <a:pt x="44366" y="38136"/>
                    <a:pt x="44392" y="38128"/>
                    <a:pt x="44420" y="38109"/>
                  </a:cubicBezTo>
                  <a:cubicBezTo>
                    <a:pt x="44847" y="37806"/>
                    <a:pt x="45246" y="37471"/>
                    <a:pt x="45647" y="37144"/>
                  </a:cubicBezTo>
                  <a:lnTo>
                    <a:pt x="45647" y="37144"/>
                  </a:lnTo>
                  <a:cubicBezTo>
                    <a:pt x="44544" y="38158"/>
                    <a:pt x="43513" y="39258"/>
                    <a:pt x="42592" y="40488"/>
                  </a:cubicBezTo>
                  <a:cubicBezTo>
                    <a:pt x="42517" y="40588"/>
                    <a:pt x="42623" y="40722"/>
                    <a:pt x="42732" y="40722"/>
                  </a:cubicBezTo>
                  <a:cubicBezTo>
                    <a:pt x="42757" y="40722"/>
                    <a:pt x="42783" y="40715"/>
                    <a:pt x="42806" y="40698"/>
                  </a:cubicBezTo>
                  <a:cubicBezTo>
                    <a:pt x="42919" y="40620"/>
                    <a:pt x="43028" y="40534"/>
                    <a:pt x="43141" y="40453"/>
                  </a:cubicBezTo>
                  <a:lnTo>
                    <a:pt x="43141" y="40453"/>
                  </a:lnTo>
                  <a:cubicBezTo>
                    <a:pt x="42858" y="40846"/>
                    <a:pt x="42604" y="41261"/>
                    <a:pt x="42413" y="41723"/>
                  </a:cubicBezTo>
                  <a:cubicBezTo>
                    <a:pt x="42386" y="41793"/>
                    <a:pt x="42457" y="41850"/>
                    <a:pt x="42521" y="41850"/>
                  </a:cubicBezTo>
                  <a:cubicBezTo>
                    <a:pt x="42553" y="41850"/>
                    <a:pt x="42583" y="41836"/>
                    <a:pt x="42598" y="41801"/>
                  </a:cubicBezTo>
                  <a:cubicBezTo>
                    <a:pt x="42924" y="41056"/>
                    <a:pt x="43404" y="40421"/>
                    <a:pt x="43961" y="39852"/>
                  </a:cubicBezTo>
                  <a:cubicBezTo>
                    <a:pt x="44633" y="39339"/>
                    <a:pt x="45280" y="38796"/>
                    <a:pt x="45907" y="38233"/>
                  </a:cubicBezTo>
                  <a:cubicBezTo>
                    <a:pt x="46481" y="37823"/>
                    <a:pt x="47064" y="37433"/>
                    <a:pt x="47619" y="37041"/>
                  </a:cubicBezTo>
                  <a:cubicBezTo>
                    <a:pt x="47982" y="36784"/>
                    <a:pt x="48329" y="36509"/>
                    <a:pt x="48667" y="36229"/>
                  </a:cubicBezTo>
                  <a:lnTo>
                    <a:pt x="48667" y="36229"/>
                  </a:lnTo>
                  <a:cubicBezTo>
                    <a:pt x="45707" y="39007"/>
                    <a:pt x="42725" y="41758"/>
                    <a:pt x="39766" y="44532"/>
                  </a:cubicBezTo>
                  <a:cubicBezTo>
                    <a:pt x="37647" y="46285"/>
                    <a:pt x="35571" y="48089"/>
                    <a:pt x="33648" y="50064"/>
                  </a:cubicBezTo>
                  <a:cubicBezTo>
                    <a:pt x="32159" y="51594"/>
                    <a:pt x="30721" y="53179"/>
                    <a:pt x="29303" y="54778"/>
                  </a:cubicBezTo>
                  <a:cubicBezTo>
                    <a:pt x="28729" y="55373"/>
                    <a:pt x="28154" y="55965"/>
                    <a:pt x="27589" y="56568"/>
                  </a:cubicBezTo>
                  <a:cubicBezTo>
                    <a:pt x="25397" y="58907"/>
                    <a:pt x="23163" y="61199"/>
                    <a:pt x="20836" y="63408"/>
                  </a:cubicBezTo>
                  <a:cubicBezTo>
                    <a:pt x="19685" y="64495"/>
                    <a:pt x="18475" y="65510"/>
                    <a:pt x="17255" y="66520"/>
                  </a:cubicBezTo>
                  <a:lnTo>
                    <a:pt x="17255" y="66520"/>
                  </a:lnTo>
                  <a:cubicBezTo>
                    <a:pt x="18013" y="65891"/>
                    <a:pt x="18747" y="65017"/>
                    <a:pt x="19439" y="64233"/>
                  </a:cubicBezTo>
                  <a:cubicBezTo>
                    <a:pt x="22248" y="61727"/>
                    <a:pt x="24733" y="58783"/>
                    <a:pt x="27375" y="56164"/>
                  </a:cubicBezTo>
                  <a:cubicBezTo>
                    <a:pt x="29797" y="53765"/>
                    <a:pt x="32237" y="51383"/>
                    <a:pt x="34650" y="48978"/>
                  </a:cubicBezTo>
                  <a:cubicBezTo>
                    <a:pt x="36738" y="46900"/>
                    <a:pt x="39518" y="44498"/>
                    <a:pt x="40805" y="41824"/>
                  </a:cubicBezTo>
                  <a:cubicBezTo>
                    <a:pt x="40851" y="41730"/>
                    <a:pt x="40778" y="41597"/>
                    <a:pt x="40680" y="41597"/>
                  </a:cubicBezTo>
                  <a:cubicBezTo>
                    <a:pt x="40656" y="41597"/>
                    <a:pt x="40629" y="41605"/>
                    <a:pt x="40603" y="41625"/>
                  </a:cubicBezTo>
                  <a:cubicBezTo>
                    <a:pt x="40000" y="42064"/>
                    <a:pt x="39417" y="42523"/>
                    <a:pt x="38845" y="42988"/>
                  </a:cubicBezTo>
                  <a:cubicBezTo>
                    <a:pt x="39376" y="42367"/>
                    <a:pt x="39893" y="41732"/>
                    <a:pt x="40384" y="41079"/>
                  </a:cubicBezTo>
                  <a:cubicBezTo>
                    <a:pt x="40464" y="40974"/>
                    <a:pt x="40354" y="40833"/>
                    <a:pt x="40240" y="40833"/>
                  </a:cubicBezTo>
                  <a:cubicBezTo>
                    <a:pt x="40215" y="40833"/>
                    <a:pt x="40188" y="40841"/>
                    <a:pt x="40164" y="40857"/>
                  </a:cubicBezTo>
                  <a:cubicBezTo>
                    <a:pt x="38663" y="41914"/>
                    <a:pt x="37234" y="43077"/>
                    <a:pt x="35843" y="44293"/>
                  </a:cubicBezTo>
                  <a:cubicBezTo>
                    <a:pt x="37280" y="42624"/>
                    <a:pt x="38715" y="40952"/>
                    <a:pt x="40150" y="39284"/>
                  </a:cubicBezTo>
                  <a:cubicBezTo>
                    <a:pt x="40259" y="39161"/>
                    <a:pt x="40151" y="39000"/>
                    <a:pt x="40025" y="39000"/>
                  </a:cubicBezTo>
                  <a:cubicBezTo>
                    <a:pt x="39987" y="39000"/>
                    <a:pt x="39949" y="39014"/>
                    <a:pt x="39913" y="39047"/>
                  </a:cubicBezTo>
                  <a:cubicBezTo>
                    <a:pt x="38288" y="40476"/>
                    <a:pt x="36683" y="41986"/>
                    <a:pt x="35092" y="43542"/>
                  </a:cubicBezTo>
                  <a:cubicBezTo>
                    <a:pt x="36714" y="41850"/>
                    <a:pt x="38239" y="40086"/>
                    <a:pt x="39515" y="38164"/>
                  </a:cubicBezTo>
                  <a:cubicBezTo>
                    <a:pt x="39588" y="38051"/>
                    <a:pt x="39487" y="37942"/>
                    <a:pt x="39380" y="37942"/>
                  </a:cubicBezTo>
                  <a:cubicBezTo>
                    <a:pt x="39344" y="37942"/>
                    <a:pt x="39308" y="37954"/>
                    <a:pt x="39278" y="37982"/>
                  </a:cubicBezTo>
                  <a:cubicBezTo>
                    <a:pt x="35020" y="41891"/>
                    <a:pt x="31111" y="46262"/>
                    <a:pt x="27101" y="50425"/>
                  </a:cubicBezTo>
                  <a:cubicBezTo>
                    <a:pt x="22935" y="54749"/>
                    <a:pt x="18529" y="58696"/>
                    <a:pt x="14213" y="62862"/>
                  </a:cubicBezTo>
                  <a:cubicBezTo>
                    <a:pt x="22704" y="54666"/>
                    <a:pt x="31469" y="45984"/>
                    <a:pt x="39379" y="37113"/>
                  </a:cubicBezTo>
                  <a:cubicBezTo>
                    <a:pt x="39483" y="37006"/>
                    <a:pt x="39387" y="36863"/>
                    <a:pt x="39275" y="36863"/>
                  </a:cubicBezTo>
                  <a:cubicBezTo>
                    <a:pt x="39241" y="36863"/>
                    <a:pt x="39206" y="36876"/>
                    <a:pt x="39174" y="36908"/>
                  </a:cubicBezTo>
                  <a:cubicBezTo>
                    <a:pt x="34743" y="40693"/>
                    <a:pt x="30785" y="45113"/>
                    <a:pt x="26780" y="49466"/>
                  </a:cubicBezTo>
                  <a:cubicBezTo>
                    <a:pt x="24863" y="51372"/>
                    <a:pt x="23024" y="53349"/>
                    <a:pt x="21197" y="55335"/>
                  </a:cubicBezTo>
                  <a:cubicBezTo>
                    <a:pt x="18775" y="57749"/>
                    <a:pt x="16263" y="60036"/>
                    <a:pt x="13546" y="62048"/>
                  </a:cubicBezTo>
                  <a:cubicBezTo>
                    <a:pt x="14600" y="61265"/>
                    <a:pt x="15567" y="60333"/>
                    <a:pt x="16482" y="59322"/>
                  </a:cubicBezTo>
                  <a:cubicBezTo>
                    <a:pt x="18887" y="57356"/>
                    <a:pt x="21012" y="54799"/>
                    <a:pt x="22871" y="52882"/>
                  </a:cubicBezTo>
                  <a:cubicBezTo>
                    <a:pt x="28256" y="47324"/>
                    <a:pt x="33530" y="41671"/>
                    <a:pt x="38943" y="36137"/>
                  </a:cubicBezTo>
                  <a:cubicBezTo>
                    <a:pt x="39034" y="36044"/>
                    <a:pt x="38953" y="35897"/>
                    <a:pt x="38843" y="35897"/>
                  </a:cubicBezTo>
                  <a:cubicBezTo>
                    <a:pt x="38820" y="35897"/>
                    <a:pt x="38797" y="35903"/>
                    <a:pt x="38773" y="35918"/>
                  </a:cubicBezTo>
                  <a:cubicBezTo>
                    <a:pt x="37863" y="36457"/>
                    <a:pt x="37003" y="37067"/>
                    <a:pt x="36163" y="37702"/>
                  </a:cubicBezTo>
                  <a:cubicBezTo>
                    <a:pt x="37078" y="36847"/>
                    <a:pt x="37979" y="35975"/>
                    <a:pt x="38836" y="35057"/>
                  </a:cubicBezTo>
                  <a:cubicBezTo>
                    <a:pt x="38916" y="34972"/>
                    <a:pt x="38856" y="34819"/>
                    <a:pt x="38744" y="34819"/>
                  </a:cubicBezTo>
                  <a:cubicBezTo>
                    <a:pt x="38730" y="34819"/>
                    <a:pt x="38716" y="34821"/>
                    <a:pt x="38701" y="34826"/>
                  </a:cubicBezTo>
                  <a:cubicBezTo>
                    <a:pt x="36888" y="35424"/>
                    <a:pt x="35802" y="37231"/>
                    <a:pt x="34457" y="38524"/>
                  </a:cubicBezTo>
                  <a:cubicBezTo>
                    <a:pt x="32494" y="40413"/>
                    <a:pt x="30507" y="42243"/>
                    <a:pt x="28570" y="44134"/>
                  </a:cubicBezTo>
                  <a:cubicBezTo>
                    <a:pt x="27083" y="45367"/>
                    <a:pt x="25611" y="46614"/>
                    <a:pt x="24208" y="47916"/>
                  </a:cubicBezTo>
                  <a:cubicBezTo>
                    <a:pt x="24476" y="47639"/>
                    <a:pt x="24736" y="47353"/>
                    <a:pt x="25005" y="47079"/>
                  </a:cubicBezTo>
                  <a:cubicBezTo>
                    <a:pt x="29240" y="42754"/>
                    <a:pt x="34353" y="38666"/>
                    <a:pt x="37990" y="33842"/>
                  </a:cubicBezTo>
                  <a:cubicBezTo>
                    <a:pt x="38059" y="33754"/>
                    <a:pt x="37965" y="33639"/>
                    <a:pt x="37868" y="33639"/>
                  </a:cubicBezTo>
                  <a:cubicBezTo>
                    <a:pt x="37847" y="33639"/>
                    <a:pt x="37825" y="33645"/>
                    <a:pt x="37806" y="33657"/>
                  </a:cubicBezTo>
                  <a:cubicBezTo>
                    <a:pt x="36977" y="34191"/>
                    <a:pt x="36172" y="34771"/>
                    <a:pt x="35378" y="35366"/>
                  </a:cubicBezTo>
                  <a:cubicBezTo>
                    <a:pt x="35900" y="34676"/>
                    <a:pt x="36382" y="33954"/>
                    <a:pt x="36821" y="33207"/>
                  </a:cubicBezTo>
                  <a:cubicBezTo>
                    <a:pt x="36893" y="33083"/>
                    <a:pt x="36794" y="32981"/>
                    <a:pt x="36685" y="32981"/>
                  </a:cubicBezTo>
                  <a:cubicBezTo>
                    <a:pt x="36649" y="32981"/>
                    <a:pt x="36611" y="32993"/>
                    <a:pt x="36579" y="33019"/>
                  </a:cubicBezTo>
                  <a:cubicBezTo>
                    <a:pt x="35369" y="33963"/>
                    <a:pt x="34200" y="34973"/>
                    <a:pt x="33048" y="36010"/>
                  </a:cubicBezTo>
                  <a:cubicBezTo>
                    <a:pt x="33972" y="34875"/>
                    <a:pt x="34818" y="33700"/>
                    <a:pt x="35528" y="32453"/>
                  </a:cubicBezTo>
                  <a:cubicBezTo>
                    <a:pt x="35591" y="32343"/>
                    <a:pt x="35502" y="32218"/>
                    <a:pt x="35394" y="32218"/>
                  </a:cubicBezTo>
                  <a:cubicBezTo>
                    <a:pt x="35369" y="32218"/>
                    <a:pt x="35343" y="32224"/>
                    <a:pt x="35317" y="32239"/>
                  </a:cubicBezTo>
                  <a:cubicBezTo>
                    <a:pt x="31541" y="34491"/>
                    <a:pt x="29387" y="38493"/>
                    <a:pt x="26237" y="41463"/>
                  </a:cubicBezTo>
                  <a:cubicBezTo>
                    <a:pt x="22072" y="45398"/>
                    <a:pt x="18422" y="49865"/>
                    <a:pt x="14357" y="53904"/>
                  </a:cubicBezTo>
                  <a:cubicBezTo>
                    <a:pt x="13817" y="54439"/>
                    <a:pt x="10780" y="57810"/>
                    <a:pt x="10724" y="57810"/>
                  </a:cubicBezTo>
                  <a:cubicBezTo>
                    <a:pt x="10708" y="57810"/>
                    <a:pt x="10939" y="57530"/>
                    <a:pt x="11548" y="56822"/>
                  </a:cubicBezTo>
                  <a:cubicBezTo>
                    <a:pt x="13702" y="54322"/>
                    <a:pt x="15937" y="51903"/>
                    <a:pt x="18206" y="49510"/>
                  </a:cubicBezTo>
                  <a:cubicBezTo>
                    <a:pt x="22744" y="44734"/>
                    <a:pt x="27534" y="40251"/>
                    <a:pt x="31630" y="35072"/>
                  </a:cubicBezTo>
                  <a:cubicBezTo>
                    <a:pt x="31725" y="34953"/>
                    <a:pt x="31629" y="34797"/>
                    <a:pt x="31514" y="34797"/>
                  </a:cubicBezTo>
                  <a:cubicBezTo>
                    <a:pt x="31478" y="34797"/>
                    <a:pt x="31440" y="34813"/>
                    <a:pt x="31405" y="34849"/>
                  </a:cubicBezTo>
                  <a:cubicBezTo>
                    <a:pt x="27219" y="39261"/>
                    <a:pt x="22785" y="43409"/>
                    <a:pt x="18775" y="47988"/>
                  </a:cubicBezTo>
                  <a:cubicBezTo>
                    <a:pt x="18518" y="48283"/>
                    <a:pt x="18249" y="48571"/>
                    <a:pt x="17984" y="48860"/>
                  </a:cubicBezTo>
                  <a:cubicBezTo>
                    <a:pt x="19664" y="46877"/>
                    <a:pt x="21327" y="44873"/>
                    <a:pt x="23111" y="42933"/>
                  </a:cubicBezTo>
                  <a:cubicBezTo>
                    <a:pt x="25718" y="40098"/>
                    <a:pt x="29139" y="38013"/>
                    <a:pt x="30473" y="34243"/>
                  </a:cubicBezTo>
                  <a:cubicBezTo>
                    <a:pt x="30505" y="34154"/>
                    <a:pt x="30419" y="34061"/>
                    <a:pt x="30331" y="34061"/>
                  </a:cubicBezTo>
                  <a:cubicBezTo>
                    <a:pt x="30309" y="34061"/>
                    <a:pt x="30286" y="34067"/>
                    <a:pt x="30265" y="34081"/>
                  </a:cubicBezTo>
                  <a:cubicBezTo>
                    <a:pt x="29731" y="34468"/>
                    <a:pt x="29220" y="34881"/>
                    <a:pt x="28729" y="35320"/>
                  </a:cubicBezTo>
                  <a:cubicBezTo>
                    <a:pt x="29670" y="34073"/>
                    <a:pt x="30398" y="32753"/>
                    <a:pt x="30683" y="31333"/>
                  </a:cubicBezTo>
                  <a:cubicBezTo>
                    <a:pt x="30706" y="31233"/>
                    <a:pt x="30627" y="31162"/>
                    <a:pt x="30546" y="31162"/>
                  </a:cubicBezTo>
                  <a:cubicBezTo>
                    <a:pt x="30504" y="31162"/>
                    <a:pt x="30461" y="31181"/>
                    <a:pt x="30432" y="31226"/>
                  </a:cubicBezTo>
                  <a:cubicBezTo>
                    <a:pt x="27805" y="34988"/>
                    <a:pt x="24676" y="38250"/>
                    <a:pt x="21656" y="41645"/>
                  </a:cubicBezTo>
                  <a:cubicBezTo>
                    <a:pt x="22262" y="40924"/>
                    <a:pt x="22857" y="40193"/>
                    <a:pt x="23420" y="39434"/>
                  </a:cubicBezTo>
                  <a:cubicBezTo>
                    <a:pt x="25126" y="37133"/>
                    <a:pt x="26795" y="34826"/>
                    <a:pt x="28527" y="32569"/>
                  </a:cubicBezTo>
                  <a:cubicBezTo>
                    <a:pt x="30314" y="30614"/>
                    <a:pt x="32069" y="28636"/>
                    <a:pt x="33732" y="26607"/>
                  </a:cubicBezTo>
                  <a:cubicBezTo>
                    <a:pt x="34419" y="25928"/>
                    <a:pt x="35103" y="25250"/>
                    <a:pt x="35822" y="24606"/>
                  </a:cubicBezTo>
                  <a:cubicBezTo>
                    <a:pt x="35926" y="24512"/>
                    <a:pt x="35829" y="24373"/>
                    <a:pt x="35719" y="24373"/>
                  </a:cubicBezTo>
                  <a:cubicBezTo>
                    <a:pt x="35687" y="24373"/>
                    <a:pt x="35655" y="24384"/>
                    <a:pt x="35626" y="24410"/>
                  </a:cubicBezTo>
                  <a:cubicBezTo>
                    <a:pt x="35421" y="24592"/>
                    <a:pt x="35222" y="24788"/>
                    <a:pt x="35020" y="24973"/>
                  </a:cubicBezTo>
                  <a:cubicBezTo>
                    <a:pt x="35363" y="24531"/>
                    <a:pt x="35710" y="24089"/>
                    <a:pt x="36045" y="23642"/>
                  </a:cubicBezTo>
                  <a:lnTo>
                    <a:pt x="36045" y="23642"/>
                  </a:lnTo>
                  <a:cubicBezTo>
                    <a:pt x="36045" y="23656"/>
                    <a:pt x="36042" y="23671"/>
                    <a:pt x="36042" y="23682"/>
                  </a:cubicBezTo>
                  <a:cubicBezTo>
                    <a:pt x="36050" y="23708"/>
                    <a:pt x="36074" y="23726"/>
                    <a:pt x="36100" y="23726"/>
                  </a:cubicBezTo>
                  <a:cubicBezTo>
                    <a:pt x="36144" y="23730"/>
                    <a:pt x="36169" y="23733"/>
                    <a:pt x="36187" y="23733"/>
                  </a:cubicBezTo>
                  <a:cubicBezTo>
                    <a:pt x="36232" y="23733"/>
                    <a:pt x="36237" y="23716"/>
                    <a:pt x="36374" y="23656"/>
                  </a:cubicBezTo>
                  <a:cubicBezTo>
                    <a:pt x="36388" y="23651"/>
                    <a:pt x="36388" y="23630"/>
                    <a:pt x="36371" y="23630"/>
                  </a:cubicBezTo>
                  <a:cubicBezTo>
                    <a:pt x="36368" y="23631"/>
                    <a:pt x="36366" y="23631"/>
                    <a:pt x="36364" y="23631"/>
                  </a:cubicBezTo>
                  <a:cubicBezTo>
                    <a:pt x="36129" y="23631"/>
                    <a:pt x="37181" y="22601"/>
                    <a:pt x="37315" y="22470"/>
                  </a:cubicBezTo>
                  <a:cubicBezTo>
                    <a:pt x="38014" y="21800"/>
                    <a:pt x="38571" y="20931"/>
                    <a:pt x="39151" y="20160"/>
                  </a:cubicBezTo>
                  <a:cubicBezTo>
                    <a:pt x="39194" y="20105"/>
                    <a:pt x="39241" y="20053"/>
                    <a:pt x="39284" y="19996"/>
                  </a:cubicBezTo>
                  <a:lnTo>
                    <a:pt x="39284" y="19996"/>
                  </a:lnTo>
                  <a:cubicBezTo>
                    <a:pt x="38611" y="20954"/>
                    <a:pt x="37895" y="21878"/>
                    <a:pt x="37263" y="22862"/>
                  </a:cubicBezTo>
                  <a:cubicBezTo>
                    <a:pt x="37249" y="22880"/>
                    <a:pt x="37240" y="22897"/>
                    <a:pt x="37231" y="22914"/>
                  </a:cubicBezTo>
                  <a:cubicBezTo>
                    <a:pt x="37116" y="23093"/>
                    <a:pt x="36994" y="23272"/>
                    <a:pt x="36888" y="23457"/>
                  </a:cubicBezTo>
                  <a:cubicBezTo>
                    <a:pt x="36823" y="23567"/>
                    <a:pt x="36927" y="23696"/>
                    <a:pt x="37031" y="23696"/>
                  </a:cubicBezTo>
                  <a:cubicBezTo>
                    <a:pt x="37066" y="23696"/>
                    <a:pt x="37101" y="23681"/>
                    <a:pt x="37130" y="23645"/>
                  </a:cubicBezTo>
                  <a:cubicBezTo>
                    <a:pt x="37693" y="22938"/>
                    <a:pt x="38294" y="22274"/>
                    <a:pt x="38920" y="21624"/>
                  </a:cubicBezTo>
                  <a:cubicBezTo>
                    <a:pt x="39217" y="21321"/>
                    <a:pt x="39521" y="21023"/>
                    <a:pt x="39824" y="20726"/>
                  </a:cubicBezTo>
                  <a:lnTo>
                    <a:pt x="39824" y="20726"/>
                  </a:lnTo>
                  <a:cubicBezTo>
                    <a:pt x="38888" y="22040"/>
                    <a:pt x="37728" y="23096"/>
                    <a:pt x="37194" y="24681"/>
                  </a:cubicBezTo>
                  <a:cubicBezTo>
                    <a:pt x="37160" y="24782"/>
                    <a:pt x="37259" y="24878"/>
                    <a:pt x="37353" y="24878"/>
                  </a:cubicBezTo>
                  <a:cubicBezTo>
                    <a:pt x="37389" y="24878"/>
                    <a:pt x="37424" y="24864"/>
                    <a:pt x="37451" y="24831"/>
                  </a:cubicBezTo>
                  <a:cubicBezTo>
                    <a:pt x="38213" y="23876"/>
                    <a:pt x="39099" y="23062"/>
                    <a:pt x="40009" y="22262"/>
                  </a:cubicBezTo>
                  <a:lnTo>
                    <a:pt x="40009" y="22262"/>
                  </a:lnTo>
                  <a:cubicBezTo>
                    <a:pt x="39815" y="22528"/>
                    <a:pt x="39625" y="22790"/>
                    <a:pt x="39428" y="23053"/>
                  </a:cubicBezTo>
                  <a:cubicBezTo>
                    <a:pt x="38877" y="23807"/>
                    <a:pt x="38311" y="24546"/>
                    <a:pt x="37748" y="25290"/>
                  </a:cubicBezTo>
                  <a:cubicBezTo>
                    <a:pt x="37667" y="25400"/>
                    <a:pt x="37778" y="25519"/>
                    <a:pt x="37888" y="25519"/>
                  </a:cubicBezTo>
                  <a:cubicBezTo>
                    <a:pt x="37924" y="25519"/>
                    <a:pt x="37959" y="25507"/>
                    <a:pt x="37988" y="25478"/>
                  </a:cubicBezTo>
                  <a:cubicBezTo>
                    <a:pt x="38885" y="24580"/>
                    <a:pt x="39789" y="23688"/>
                    <a:pt x="40716" y="22825"/>
                  </a:cubicBezTo>
                  <a:lnTo>
                    <a:pt x="40716" y="22825"/>
                  </a:lnTo>
                  <a:cubicBezTo>
                    <a:pt x="39991" y="23501"/>
                    <a:pt x="39125" y="24918"/>
                    <a:pt x="38501" y="25937"/>
                  </a:cubicBezTo>
                  <a:cubicBezTo>
                    <a:pt x="38430" y="26052"/>
                    <a:pt x="38532" y="26169"/>
                    <a:pt x="38640" y="26169"/>
                  </a:cubicBezTo>
                  <a:cubicBezTo>
                    <a:pt x="38676" y="26169"/>
                    <a:pt x="38713" y="26156"/>
                    <a:pt x="38744" y="26125"/>
                  </a:cubicBezTo>
                  <a:cubicBezTo>
                    <a:pt x="39168" y="25706"/>
                    <a:pt x="39601" y="25293"/>
                    <a:pt x="40034" y="24889"/>
                  </a:cubicBezTo>
                  <a:cubicBezTo>
                    <a:pt x="40326" y="24621"/>
                    <a:pt x="40618" y="24352"/>
                    <a:pt x="40912" y="24089"/>
                  </a:cubicBezTo>
                  <a:cubicBezTo>
                    <a:pt x="41173" y="23830"/>
                    <a:pt x="41316" y="23700"/>
                    <a:pt x="41340" y="23700"/>
                  </a:cubicBezTo>
                  <a:cubicBezTo>
                    <a:pt x="41364" y="23700"/>
                    <a:pt x="41269" y="23830"/>
                    <a:pt x="41054" y="24089"/>
                  </a:cubicBezTo>
                  <a:cubicBezTo>
                    <a:pt x="40846" y="24468"/>
                    <a:pt x="40543" y="24779"/>
                    <a:pt x="40326" y="25152"/>
                  </a:cubicBezTo>
                  <a:cubicBezTo>
                    <a:pt x="40239" y="25319"/>
                    <a:pt x="40153" y="25490"/>
                    <a:pt x="40069" y="25657"/>
                  </a:cubicBezTo>
                  <a:cubicBezTo>
                    <a:pt x="40053" y="25650"/>
                    <a:pt x="40036" y="25647"/>
                    <a:pt x="40020" y="25647"/>
                  </a:cubicBezTo>
                  <a:cubicBezTo>
                    <a:pt x="39957" y="25647"/>
                    <a:pt x="39899" y="25692"/>
                    <a:pt x="39887" y="25758"/>
                  </a:cubicBezTo>
                  <a:cubicBezTo>
                    <a:pt x="39853" y="25920"/>
                    <a:pt x="39789" y="26027"/>
                    <a:pt x="39873" y="26162"/>
                  </a:cubicBezTo>
                  <a:cubicBezTo>
                    <a:pt x="39905" y="26215"/>
                    <a:pt x="39956" y="26239"/>
                    <a:pt x="40007" y="26239"/>
                  </a:cubicBezTo>
                  <a:cubicBezTo>
                    <a:pt x="40060" y="26239"/>
                    <a:pt x="40113" y="26212"/>
                    <a:pt x="40147" y="26162"/>
                  </a:cubicBezTo>
                  <a:cubicBezTo>
                    <a:pt x="40768" y="25276"/>
                    <a:pt x="41397" y="24254"/>
                    <a:pt x="41807" y="23255"/>
                  </a:cubicBezTo>
                  <a:cubicBezTo>
                    <a:pt x="41855" y="23139"/>
                    <a:pt x="41751" y="23060"/>
                    <a:pt x="41649" y="23060"/>
                  </a:cubicBezTo>
                  <a:cubicBezTo>
                    <a:pt x="41609" y="23060"/>
                    <a:pt x="41569" y="23072"/>
                    <a:pt x="41539" y="23099"/>
                  </a:cubicBezTo>
                  <a:cubicBezTo>
                    <a:pt x="41108" y="23483"/>
                    <a:pt x="40678" y="23870"/>
                    <a:pt x="40251" y="24260"/>
                  </a:cubicBezTo>
                  <a:cubicBezTo>
                    <a:pt x="39988" y="24499"/>
                    <a:pt x="39731" y="24739"/>
                    <a:pt x="39474" y="24982"/>
                  </a:cubicBezTo>
                  <a:cubicBezTo>
                    <a:pt x="40043" y="24139"/>
                    <a:pt x="40655" y="23330"/>
                    <a:pt x="41140" y="22427"/>
                  </a:cubicBezTo>
                  <a:cubicBezTo>
                    <a:pt x="41198" y="22320"/>
                    <a:pt x="41123" y="22222"/>
                    <a:pt x="41028" y="22204"/>
                  </a:cubicBezTo>
                  <a:cubicBezTo>
                    <a:pt x="41077" y="22178"/>
                    <a:pt x="41106" y="22121"/>
                    <a:pt x="41094" y="22066"/>
                  </a:cubicBezTo>
                  <a:cubicBezTo>
                    <a:pt x="41048" y="21855"/>
                    <a:pt x="41019" y="21633"/>
                    <a:pt x="40987" y="21410"/>
                  </a:cubicBezTo>
                  <a:cubicBezTo>
                    <a:pt x="41002" y="21390"/>
                    <a:pt x="41016" y="21370"/>
                    <a:pt x="41031" y="21350"/>
                  </a:cubicBezTo>
                  <a:cubicBezTo>
                    <a:pt x="41097" y="21254"/>
                    <a:pt x="41028" y="21168"/>
                    <a:pt x="40941" y="21142"/>
                  </a:cubicBezTo>
                  <a:cubicBezTo>
                    <a:pt x="40612" y="18590"/>
                    <a:pt x="41051" y="15452"/>
                    <a:pt x="41654" y="13110"/>
                  </a:cubicBezTo>
                  <a:cubicBezTo>
                    <a:pt x="42557" y="12621"/>
                    <a:pt x="43269" y="12379"/>
                    <a:pt x="43796" y="12379"/>
                  </a:cubicBezTo>
                  <a:cubicBezTo>
                    <a:pt x="44174" y="12379"/>
                    <a:pt x="44457" y="12503"/>
                    <a:pt x="44648" y="12749"/>
                  </a:cubicBezTo>
                  <a:cubicBezTo>
                    <a:pt x="44648" y="12810"/>
                    <a:pt x="44685" y="12862"/>
                    <a:pt x="44740" y="12882"/>
                  </a:cubicBezTo>
                  <a:cubicBezTo>
                    <a:pt x="44899" y="13171"/>
                    <a:pt x="44971" y="13569"/>
                    <a:pt x="44940" y="14106"/>
                  </a:cubicBezTo>
                  <a:cubicBezTo>
                    <a:pt x="44703" y="14406"/>
                    <a:pt x="44457" y="14695"/>
                    <a:pt x="44200" y="14978"/>
                  </a:cubicBezTo>
                  <a:cubicBezTo>
                    <a:pt x="44088" y="15105"/>
                    <a:pt x="43816" y="15469"/>
                    <a:pt x="43840" y="15671"/>
                  </a:cubicBezTo>
                  <a:cubicBezTo>
                    <a:pt x="43926" y="16407"/>
                    <a:pt x="44385" y="16898"/>
                    <a:pt x="44960" y="17328"/>
                  </a:cubicBezTo>
                  <a:cubicBezTo>
                    <a:pt x="45543" y="17767"/>
                    <a:pt x="46423" y="17969"/>
                    <a:pt x="46888" y="18399"/>
                  </a:cubicBezTo>
                  <a:cubicBezTo>
                    <a:pt x="46868" y="18422"/>
                    <a:pt x="46848" y="18448"/>
                    <a:pt x="46828" y="18471"/>
                  </a:cubicBezTo>
                  <a:cubicBezTo>
                    <a:pt x="46747" y="18573"/>
                    <a:pt x="46818" y="18730"/>
                    <a:pt x="46931" y="18730"/>
                  </a:cubicBezTo>
                  <a:cubicBezTo>
                    <a:pt x="46956" y="18730"/>
                    <a:pt x="46982" y="18722"/>
                    <a:pt x="47009" y="18705"/>
                  </a:cubicBezTo>
                  <a:cubicBezTo>
                    <a:pt x="47035" y="18688"/>
                    <a:pt x="47061" y="18668"/>
                    <a:pt x="47087" y="18650"/>
                  </a:cubicBezTo>
                  <a:cubicBezTo>
                    <a:pt x="47203" y="18852"/>
                    <a:pt x="47235" y="19106"/>
                    <a:pt x="47139" y="19436"/>
                  </a:cubicBezTo>
                  <a:cubicBezTo>
                    <a:pt x="46631" y="20062"/>
                    <a:pt x="46120" y="20689"/>
                    <a:pt x="45606" y="21309"/>
                  </a:cubicBezTo>
                  <a:cubicBezTo>
                    <a:pt x="44830" y="21791"/>
                    <a:pt x="43990" y="22077"/>
                    <a:pt x="43438" y="22854"/>
                  </a:cubicBezTo>
                  <a:cubicBezTo>
                    <a:pt x="42573" y="24080"/>
                    <a:pt x="43631" y="25189"/>
                    <a:pt x="44825" y="25189"/>
                  </a:cubicBezTo>
                  <a:cubicBezTo>
                    <a:pt x="45074" y="25189"/>
                    <a:pt x="45328" y="25141"/>
                    <a:pt x="45572" y="25036"/>
                  </a:cubicBezTo>
                  <a:cubicBezTo>
                    <a:pt x="45598" y="25166"/>
                    <a:pt x="45624" y="25299"/>
                    <a:pt x="45650" y="25423"/>
                  </a:cubicBezTo>
                  <a:cubicBezTo>
                    <a:pt x="45663" y="25498"/>
                    <a:pt x="45716" y="25530"/>
                    <a:pt x="45773" y="25530"/>
                  </a:cubicBezTo>
                  <a:cubicBezTo>
                    <a:pt x="45859" y="25530"/>
                    <a:pt x="45955" y="25456"/>
                    <a:pt x="45936" y="25342"/>
                  </a:cubicBezTo>
                  <a:cubicBezTo>
                    <a:pt x="45680" y="23898"/>
                    <a:pt x="46022" y="23422"/>
                    <a:pt x="46590" y="23422"/>
                  </a:cubicBezTo>
                  <a:cubicBezTo>
                    <a:pt x="47189" y="23422"/>
                    <a:pt x="48039" y="23951"/>
                    <a:pt x="48701" y="24433"/>
                  </a:cubicBezTo>
                  <a:cubicBezTo>
                    <a:pt x="48684" y="24450"/>
                    <a:pt x="48664" y="24471"/>
                    <a:pt x="48644" y="24491"/>
                  </a:cubicBezTo>
                  <a:cubicBezTo>
                    <a:pt x="48523" y="24609"/>
                    <a:pt x="48641" y="24782"/>
                    <a:pt x="48774" y="24782"/>
                  </a:cubicBezTo>
                  <a:cubicBezTo>
                    <a:pt x="48812" y="24782"/>
                    <a:pt x="48851" y="24768"/>
                    <a:pt x="48886" y="24733"/>
                  </a:cubicBezTo>
                  <a:cubicBezTo>
                    <a:pt x="48918" y="24701"/>
                    <a:pt x="48950" y="24670"/>
                    <a:pt x="48981" y="24641"/>
                  </a:cubicBezTo>
                  <a:cubicBezTo>
                    <a:pt x="49270" y="24860"/>
                    <a:pt x="49501" y="25048"/>
                    <a:pt x="49622" y="25137"/>
                  </a:cubicBezTo>
                  <a:cubicBezTo>
                    <a:pt x="50226" y="25591"/>
                    <a:pt x="50867" y="25989"/>
                    <a:pt x="51539" y="26333"/>
                  </a:cubicBezTo>
                  <a:cubicBezTo>
                    <a:pt x="51536" y="26341"/>
                    <a:pt x="51531" y="26347"/>
                    <a:pt x="51528" y="26356"/>
                  </a:cubicBezTo>
                  <a:cubicBezTo>
                    <a:pt x="51461" y="26485"/>
                    <a:pt x="51563" y="26616"/>
                    <a:pt x="51681" y="26616"/>
                  </a:cubicBezTo>
                  <a:cubicBezTo>
                    <a:pt x="51721" y="26616"/>
                    <a:pt x="51762" y="26601"/>
                    <a:pt x="51799" y="26566"/>
                  </a:cubicBezTo>
                  <a:cubicBezTo>
                    <a:pt x="51819" y="26546"/>
                    <a:pt x="51839" y="26523"/>
                    <a:pt x="51863" y="26503"/>
                  </a:cubicBezTo>
                  <a:cubicBezTo>
                    <a:pt x="52148" y="26642"/>
                    <a:pt x="52440" y="26771"/>
                    <a:pt x="52737" y="26896"/>
                  </a:cubicBezTo>
                  <a:cubicBezTo>
                    <a:pt x="53032" y="27016"/>
                    <a:pt x="53309" y="27071"/>
                    <a:pt x="53569" y="27071"/>
                  </a:cubicBezTo>
                  <a:cubicBezTo>
                    <a:pt x="54705" y="27071"/>
                    <a:pt x="55506" y="26034"/>
                    <a:pt x="55985" y="25005"/>
                  </a:cubicBezTo>
                  <a:cubicBezTo>
                    <a:pt x="56554" y="23778"/>
                    <a:pt x="56794" y="22574"/>
                    <a:pt x="56791" y="21396"/>
                  </a:cubicBezTo>
                  <a:cubicBezTo>
                    <a:pt x="56794" y="21381"/>
                    <a:pt x="56794" y="21364"/>
                    <a:pt x="56791" y="21350"/>
                  </a:cubicBezTo>
                  <a:cubicBezTo>
                    <a:pt x="56788" y="20859"/>
                    <a:pt x="56744" y="20371"/>
                    <a:pt x="56664" y="19889"/>
                  </a:cubicBezTo>
                  <a:cubicBezTo>
                    <a:pt x="56693" y="19851"/>
                    <a:pt x="56724" y="19814"/>
                    <a:pt x="56753" y="19776"/>
                  </a:cubicBezTo>
                  <a:cubicBezTo>
                    <a:pt x="56857" y="19647"/>
                    <a:pt x="56749" y="19487"/>
                    <a:pt x="56627" y="19487"/>
                  </a:cubicBezTo>
                  <a:cubicBezTo>
                    <a:pt x="56614" y="19487"/>
                    <a:pt x="56600" y="19489"/>
                    <a:pt x="56586" y="19493"/>
                  </a:cubicBezTo>
                  <a:cubicBezTo>
                    <a:pt x="56156" y="17461"/>
                    <a:pt x="55105" y="15501"/>
                    <a:pt x="53881" y="13604"/>
                  </a:cubicBezTo>
                  <a:cubicBezTo>
                    <a:pt x="53875" y="13563"/>
                    <a:pt x="53852" y="13526"/>
                    <a:pt x="53817" y="13506"/>
                  </a:cubicBezTo>
                  <a:cubicBezTo>
                    <a:pt x="53462" y="12954"/>
                    <a:pt x="53090" y="12412"/>
                    <a:pt x="52717" y="11872"/>
                  </a:cubicBezTo>
                  <a:cubicBezTo>
                    <a:pt x="52772" y="11794"/>
                    <a:pt x="52833" y="11727"/>
                    <a:pt x="52885" y="11646"/>
                  </a:cubicBezTo>
                  <a:cubicBezTo>
                    <a:pt x="52952" y="11549"/>
                    <a:pt x="52854" y="11413"/>
                    <a:pt x="52749" y="11413"/>
                  </a:cubicBezTo>
                  <a:cubicBezTo>
                    <a:pt x="52723" y="11413"/>
                    <a:pt x="52698" y="11421"/>
                    <a:pt x="52674" y="11439"/>
                  </a:cubicBezTo>
                  <a:cubicBezTo>
                    <a:pt x="52619" y="11482"/>
                    <a:pt x="52567" y="11531"/>
                    <a:pt x="52512" y="11574"/>
                  </a:cubicBezTo>
                  <a:cubicBezTo>
                    <a:pt x="52059" y="10922"/>
                    <a:pt x="51606" y="10275"/>
                    <a:pt x="51170" y="9637"/>
                  </a:cubicBezTo>
                  <a:cubicBezTo>
                    <a:pt x="51170" y="9576"/>
                    <a:pt x="51132" y="9522"/>
                    <a:pt x="51077" y="9501"/>
                  </a:cubicBezTo>
                  <a:cubicBezTo>
                    <a:pt x="50962" y="9331"/>
                    <a:pt x="50846" y="9161"/>
                    <a:pt x="50734" y="8990"/>
                  </a:cubicBezTo>
                  <a:cubicBezTo>
                    <a:pt x="50737" y="8933"/>
                    <a:pt x="50702" y="8881"/>
                    <a:pt x="50650" y="8860"/>
                  </a:cubicBezTo>
                  <a:cubicBezTo>
                    <a:pt x="50116" y="8049"/>
                    <a:pt x="49625" y="7250"/>
                    <a:pt x="49224" y="6459"/>
                  </a:cubicBezTo>
                  <a:cubicBezTo>
                    <a:pt x="49193" y="6400"/>
                    <a:pt x="49134" y="6377"/>
                    <a:pt x="49072" y="6377"/>
                  </a:cubicBezTo>
                  <a:cubicBezTo>
                    <a:pt x="49058" y="6377"/>
                    <a:pt x="49044" y="6378"/>
                    <a:pt x="49030" y="6381"/>
                  </a:cubicBezTo>
                  <a:cubicBezTo>
                    <a:pt x="48764" y="6423"/>
                    <a:pt x="48534" y="6442"/>
                    <a:pt x="48335" y="6442"/>
                  </a:cubicBezTo>
                  <a:cubicBezTo>
                    <a:pt x="46689" y="6442"/>
                    <a:pt x="47123" y="5107"/>
                    <a:pt x="46299" y="4103"/>
                  </a:cubicBezTo>
                  <a:cubicBezTo>
                    <a:pt x="45482" y="3107"/>
                    <a:pt x="44815" y="2887"/>
                    <a:pt x="43588" y="2498"/>
                  </a:cubicBezTo>
                  <a:cubicBezTo>
                    <a:pt x="43046" y="2327"/>
                    <a:pt x="42494" y="2189"/>
                    <a:pt x="41934" y="2082"/>
                  </a:cubicBezTo>
                  <a:cubicBezTo>
                    <a:pt x="41957" y="2036"/>
                    <a:pt x="41986" y="1998"/>
                    <a:pt x="42006" y="1952"/>
                  </a:cubicBezTo>
                  <a:cubicBezTo>
                    <a:pt x="42064" y="1834"/>
                    <a:pt x="41972" y="1709"/>
                    <a:pt x="41865" y="1709"/>
                  </a:cubicBezTo>
                  <a:cubicBezTo>
                    <a:pt x="41828" y="1709"/>
                    <a:pt x="41790" y="1724"/>
                    <a:pt x="41755" y="1758"/>
                  </a:cubicBezTo>
                  <a:cubicBezTo>
                    <a:pt x="41674" y="1839"/>
                    <a:pt x="41596" y="1923"/>
                    <a:pt x="41513" y="2007"/>
                  </a:cubicBezTo>
                  <a:cubicBezTo>
                    <a:pt x="40257" y="1790"/>
                    <a:pt x="38987" y="1666"/>
                    <a:pt x="37710" y="1640"/>
                  </a:cubicBezTo>
                  <a:cubicBezTo>
                    <a:pt x="37699" y="1561"/>
                    <a:pt x="37624" y="1498"/>
                    <a:pt x="37547" y="1498"/>
                  </a:cubicBezTo>
                  <a:cubicBezTo>
                    <a:pt x="37510" y="1498"/>
                    <a:pt x="37473" y="1512"/>
                    <a:pt x="37442" y="1545"/>
                  </a:cubicBezTo>
                  <a:cubicBezTo>
                    <a:pt x="37413" y="1577"/>
                    <a:pt x="37381" y="1608"/>
                    <a:pt x="37352" y="1637"/>
                  </a:cubicBezTo>
                  <a:cubicBezTo>
                    <a:pt x="37146" y="1634"/>
                    <a:pt x="36939" y="1633"/>
                    <a:pt x="36732" y="1633"/>
                  </a:cubicBezTo>
                  <a:cubicBezTo>
                    <a:pt x="35162" y="1633"/>
                    <a:pt x="33604" y="1715"/>
                    <a:pt x="32130" y="1799"/>
                  </a:cubicBezTo>
                  <a:cubicBezTo>
                    <a:pt x="32147" y="1776"/>
                    <a:pt x="32165" y="1753"/>
                    <a:pt x="32182" y="1732"/>
                  </a:cubicBezTo>
                  <a:cubicBezTo>
                    <a:pt x="32265" y="1627"/>
                    <a:pt x="32160" y="1525"/>
                    <a:pt x="32053" y="1525"/>
                  </a:cubicBezTo>
                  <a:cubicBezTo>
                    <a:pt x="32019" y="1525"/>
                    <a:pt x="31985" y="1536"/>
                    <a:pt x="31957" y="1559"/>
                  </a:cubicBezTo>
                  <a:cubicBezTo>
                    <a:pt x="30513" y="2754"/>
                    <a:pt x="29514" y="4339"/>
                    <a:pt x="28279" y="5731"/>
                  </a:cubicBezTo>
                  <a:cubicBezTo>
                    <a:pt x="27990" y="6054"/>
                    <a:pt x="27667" y="6311"/>
                    <a:pt x="27415" y="6669"/>
                  </a:cubicBezTo>
                  <a:cubicBezTo>
                    <a:pt x="27716" y="6233"/>
                    <a:pt x="28025" y="5803"/>
                    <a:pt x="28331" y="5376"/>
                  </a:cubicBezTo>
                  <a:cubicBezTo>
                    <a:pt x="28983" y="4478"/>
                    <a:pt x="29682" y="3618"/>
                    <a:pt x="30429" y="2798"/>
                  </a:cubicBezTo>
                  <a:cubicBezTo>
                    <a:pt x="30571" y="2714"/>
                    <a:pt x="30646" y="2633"/>
                    <a:pt x="30643" y="2558"/>
                  </a:cubicBezTo>
                  <a:cubicBezTo>
                    <a:pt x="30756" y="2437"/>
                    <a:pt x="30860" y="2307"/>
                    <a:pt x="30975" y="2189"/>
                  </a:cubicBezTo>
                  <a:cubicBezTo>
                    <a:pt x="31007" y="2157"/>
                    <a:pt x="31018" y="2108"/>
                    <a:pt x="31004" y="2062"/>
                  </a:cubicBezTo>
                  <a:lnTo>
                    <a:pt x="31157" y="1883"/>
                  </a:lnTo>
                  <a:cubicBezTo>
                    <a:pt x="31355" y="1833"/>
                    <a:pt x="31278" y="1566"/>
                    <a:pt x="31098" y="1566"/>
                  </a:cubicBezTo>
                  <a:cubicBezTo>
                    <a:pt x="31089" y="1566"/>
                    <a:pt x="31080" y="1567"/>
                    <a:pt x="31070" y="1568"/>
                  </a:cubicBezTo>
                  <a:cubicBezTo>
                    <a:pt x="30600" y="1637"/>
                    <a:pt x="30389" y="1836"/>
                    <a:pt x="30057" y="2168"/>
                  </a:cubicBezTo>
                  <a:cubicBezTo>
                    <a:pt x="29329" y="2899"/>
                    <a:pt x="29451" y="3277"/>
                    <a:pt x="28273" y="3343"/>
                  </a:cubicBezTo>
                  <a:cubicBezTo>
                    <a:pt x="26965" y="3416"/>
                    <a:pt x="25931" y="3667"/>
                    <a:pt x="25550" y="4983"/>
                  </a:cubicBezTo>
                  <a:cubicBezTo>
                    <a:pt x="25311" y="5806"/>
                    <a:pt x="26200" y="6427"/>
                    <a:pt x="26968" y="6854"/>
                  </a:cubicBezTo>
                  <a:lnTo>
                    <a:pt x="26881" y="6978"/>
                  </a:lnTo>
                  <a:cubicBezTo>
                    <a:pt x="26823" y="7065"/>
                    <a:pt x="26908" y="7181"/>
                    <a:pt x="26998" y="7181"/>
                  </a:cubicBezTo>
                  <a:cubicBezTo>
                    <a:pt x="27019" y="7181"/>
                    <a:pt x="27040" y="7175"/>
                    <a:pt x="27060" y="7160"/>
                  </a:cubicBezTo>
                  <a:cubicBezTo>
                    <a:pt x="27127" y="7111"/>
                    <a:pt x="27187" y="7056"/>
                    <a:pt x="27254" y="7007"/>
                  </a:cubicBezTo>
                  <a:cubicBezTo>
                    <a:pt x="27424" y="7097"/>
                    <a:pt x="27589" y="7180"/>
                    <a:pt x="27710" y="7247"/>
                  </a:cubicBezTo>
                  <a:cubicBezTo>
                    <a:pt x="31065" y="9112"/>
                    <a:pt x="27667" y="11846"/>
                    <a:pt x="27938" y="14432"/>
                  </a:cubicBezTo>
                  <a:cubicBezTo>
                    <a:pt x="27945" y="14501"/>
                    <a:pt x="28002" y="14536"/>
                    <a:pt x="28055" y="14536"/>
                  </a:cubicBezTo>
                  <a:cubicBezTo>
                    <a:pt x="28108" y="14536"/>
                    <a:pt x="28157" y="14502"/>
                    <a:pt x="28154" y="14432"/>
                  </a:cubicBezTo>
                  <a:cubicBezTo>
                    <a:pt x="28154" y="14395"/>
                    <a:pt x="28157" y="14360"/>
                    <a:pt x="28157" y="14320"/>
                  </a:cubicBezTo>
                  <a:cubicBezTo>
                    <a:pt x="28166" y="14322"/>
                    <a:pt x="28175" y="14323"/>
                    <a:pt x="28185" y="14323"/>
                  </a:cubicBezTo>
                  <a:cubicBezTo>
                    <a:pt x="28212" y="14323"/>
                    <a:pt x="28240" y="14314"/>
                    <a:pt x="28261" y="14297"/>
                  </a:cubicBezTo>
                  <a:cubicBezTo>
                    <a:pt x="28333" y="14242"/>
                    <a:pt x="28417" y="14178"/>
                    <a:pt x="28504" y="14106"/>
                  </a:cubicBezTo>
                  <a:lnTo>
                    <a:pt x="28504" y="14106"/>
                  </a:lnTo>
                  <a:cubicBezTo>
                    <a:pt x="28340" y="14796"/>
                    <a:pt x="27341" y="15483"/>
                    <a:pt x="26695" y="15483"/>
                  </a:cubicBezTo>
                  <a:cubicBezTo>
                    <a:pt x="26416" y="15483"/>
                    <a:pt x="26203" y="15355"/>
                    <a:pt x="26151" y="15044"/>
                  </a:cubicBezTo>
                  <a:cubicBezTo>
                    <a:pt x="26162" y="15030"/>
                    <a:pt x="26171" y="15018"/>
                    <a:pt x="26183" y="15004"/>
                  </a:cubicBezTo>
                  <a:cubicBezTo>
                    <a:pt x="26249" y="14915"/>
                    <a:pt x="26212" y="14831"/>
                    <a:pt x="26139" y="14782"/>
                  </a:cubicBezTo>
                  <a:cubicBezTo>
                    <a:pt x="26148" y="14458"/>
                    <a:pt x="26160" y="14149"/>
                    <a:pt x="26131" y="13823"/>
                  </a:cubicBezTo>
                  <a:cubicBezTo>
                    <a:pt x="26073" y="13231"/>
                    <a:pt x="25625" y="12498"/>
                    <a:pt x="25392" y="11973"/>
                  </a:cubicBezTo>
                  <a:cubicBezTo>
                    <a:pt x="24277" y="9458"/>
                    <a:pt x="23443" y="7036"/>
                    <a:pt x="22660" y="4406"/>
                  </a:cubicBezTo>
                  <a:cubicBezTo>
                    <a:pt x="22461" y="3733"/>
                    <a:pt x="22227" y="3343"/>
                    <a:pt x="21979" y="3147"/>
                  </a:cubicBezTo>
                  <a:cubicBezTo>
                    <a:pt x="21964" y="3061"/>
                    <a:pt x="21895" y="2997"/>
                    <a:pt x="21818" y="2997"/>
                  </a:cubicBezTo>
                  <a:cubicBezTo>
                    <a:pt x="21794" y="2997"/>
                    <a:pt x="21769" y="3003"/>
                    <a:pt x="21745" y="3017"/>
                  </a:cubicBezTo>
                  <a:cubicBezTo>
                    <a:pt x="21686" y="2999"/>
                    <a:pt x="21627" y="2991"/>
                    <a:pt x="21566" y="2991"/>
                  </a:cubicBezTo>
                  <a:cubicBezTo>
                    <a:pt x="20816" y="2991"/>
                    <a:pt x="19978" y="4327"/>
                    <a:pt x="19364" y="5431"/>
                  </a:cubicBezTo>
                  <a:cubicBezTo>
                    <a:pt x="16574" y="3511"/>
                    <a:pt x="13206" y="0"/>
                    <a:pt x="9695" y="0"/>
                  </a:cubicBezTo>
                  <a:close/>
                  <a:moveTo>
                    <a:pt x="24054" y="74610"/>
                  </a:moveTo>
                  <a:cubicBezTo>
                    <a:pt x="24053" y="74611"/>
                    <a:pt x="24053" y="74613"/>
                    <a:pt x="24052" y="74615"/>
                  </a:cubicBezTo>
                  <a:cubicBezTo>
                    <a:pt x="24053" y="74613"/>
                    <a:pt x="24053" y="74611"/>
                    <a:pt x="24054" y="7461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6626;p57">
              <a:extLst>
                <a:ext uri="{FF2B5EF4-FFF2-40B4-BE49-F238E27FC236}">
                  <a16:creationId xmlns:a16="http://schemas.microsoft.com/office/drawing/2014/main" id="{668777D9-77AE-4BA8-87C6-F7ED945482F6}"/>
                </a:ext>
              </a:extLst>
            </p:cNvPr>
            <p:cNvSpPr/>
            <p:nvPr/>
          </p:nvSpPr>
          <p:spPr>
            <a:xfrm>
              <a:off x="2436050" y="2480575"/>
              <a:ext cx="6675" cy="6050"/>
            </a:xfrm>
            <a:custGeom>
              <a:avLst/>
              <a:gdLst/>
              <a:ahLst/>
              <a:cxnLst/>
              <a:rect l="l" t="t" r="r" b="b"/>
              <a:pathLst>
                <a:path w="267" h="242" extrusionOk="0">
                  <a:moveTo>
                    <a:pt x="256" y="1"/>
                  </a:moveTo>
                  <a:cubicBezTo>
                    <a:pt x="243" y="1"/>
                    <a:pt x="165" y="73"/>
                    <a:pt x="1" y="242"/>
                  </a:cubicBezTo>
                  <a:cubicBezTo>
                    <a:pt x="59" y="207"/>
                    <a:pt x="114" y="164"/>
                    <a:pt x="174" y="126"/>
                  </a:cubicBezTo>
                  <a:cubicBezTo>
                    <a:pt x="236" y="47"/>
                    <a:pt x="266" y="1"/>
                    <a:pt x="256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6627;p57">
              <a:extLst>
                <a:ext uri="{FF2B5EF4-FFF2-40B4-BE49-F238E27FC236}">
                  <a16:creationId xmlns:a16="http://schemas.microsoft.com/office/drawing/2014/main" id="{F86F2AFD-A89D-4D55-8958-95C1199E5DEF}"/>
                </a:ext>
              </a:extLst>
            </p:cNvPr>
            <p:cNvSpPr/>
            <p:nvPr/>
          </p:nvSpPr>
          <p:spPr>
            <a:xfrm>
              <a:off x="3237575" y="748750"/>
              <a:ext cx="6150" cy="6250"/>
            </a:xfrm>
            <a:custGeom>
              <a:avLst/>
              <a:gdLst/>
              <a:ahLst/>
              <a:cxnLst/>
              <a:rect l="l" t="t" r="r" b="b"/>
              <a:pathLst>
                <a:path w="246" h="250" extrusionOk="0">
                  <a:moveTo>
                    <a:pt x="123" y="1"/>
                  </a:moveTo>
                  <a:cubicBezTo>
                    <a:pt x="76" y="1"/>
                    <a:pt x="29" y="29"/>
                    <a:pt x="15" y="85"/>
                  </a:cubicBezTo>
                  <a:cubicBezTo>
                    <a:pt x="9" y="97"/>
                    <a:pt x="3" y="111"/>
                    <a:pt x="0" y="128"/>
                  </a:cubicBezTo>
                  <a:cubicBezTo>
                    <a:pt x="0" y="209"/>
                    <a:pt x="62" y="250"/>
                    <a:pt x="123" y="250"/>
                  </a:cubicBezTo>
                  <a:cubicBezTo>
                    <a:pt x="184" y="250"/>
                    <a:pt x="246" y="209"/>
                    <a:pt x="246" y="128"/>
                  </a:cubicBezTo>
                  <a:cubicBezTo>
                    <a:pt x="243" y="111"/>
                    <a:pt x="237" y="97"/>
                    <a:pt x="231" y="85"/>
                  </a:cubicBezTo>
                  <a:cubicBezTo>
                    <a:pt x="217" y="29"/>
                    <a:pt x="170" y="1"/>
                    <a:pt x="123" y="1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6628;p57">
              <a:extLst>
                <a:ext uri="{FF2B5EF4-FFF2-40B4-BE49-F238E27FC236}">
                  <a16:creationId xmlns:a16="http://schemas.microsoft.com/office/drawing/2014/main" id="{7C19122F-70AF-4483-B2DD-FB551AFA5544}"/>
                </a:ext>
              </a:extLst>
            </p:cNvPr>
            <p:cNvSpPr/>
            <p:nvPr/>
          </p:nvSpPr>
          <p:spPr>
            <a:xfrm>
              <a:off x="3544900" y="2688975"/>
              <a:ext cx="3150" cy="5800"/>
            </a:xfrm>
            <a:custGeom>
              <a:avLst/>
              <a:gdLst/>
              <a:ahLst/>
              <a:cxnLst/>
              <a:rect l="l" t="t" r="r" b="b"/>
              <a:pathLst>
                <a:path w="126" h="232" extrusionOk="0">
                  <a:moveTo>
                    <a:pt x="116" y="0"/>
                  </a:moveTo>
                  <a:cubicBezTo>
                    <a:pt x="114" y="0"/>
                    <a:pt x="111" y="1"/>
                    <a:pt x="110" y="4"/>
                  </a:cubicBezTo>
                  <a:cubicBezTo>
                    <a:pt x="52" y="82"/>
                    <a:pt x="12" y="128"/>
                    <a:pt x="0" y="223"/>
                  </a:cubicBezTo>
                  <a:cubicBezTo>
                    <a:pt x="0" y="229"/>
                    <a:pt x="4" y="232"/>
                    <a:pt x="8" y="232"/>
                  </a:cubicBezTo>
                  <a:cubicBezTo>
                    <a:pt x="12" y="232"/>
                    <a:pt x="16" y="229"/>
                    <a:pt x="17" y="223"/>
                  </a:cubicBezTo>
                  <a:cubicBezTo>
                    <a:pt x="52" y="151"/>
                    <a:pt x="87" y="82"/>
                    <a:pt x="121" y="12"/>
                  </a:cubicBezTo>
                  <a:cubicBezTo>
                    <a:pt x="125" y="6"/>
                    <a:pt x="121" y="0"/>
                    <a:pt x="116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6629;p57">
              <a:extLst>
                <a:ext uri="{FF2B5EF4-FFF2-40B4-BE49-F238E27FC236}">
                  <a16:creationId xmlns:a16="http://schemas.microsoft.com/office/drawing/2014/main" id="{56D3D5B5-6470-4D74-A409-9E4369CE4C73}"/>
                </a:ext>
              </a:extLst>
            </p:cNvPr>
            <p:cNvSpPr/>
            <p:nvPr/>
          </p:nvSpPr>
          <p:spPr>
            <a:xfrm>
              <a:off x="3431000" y="2330125"/>
              <a:ext cx="228750" cy="311750"/>
            </a:xfrm>
            <a:custGeom>
              <a:avLst/>
              <a:gdLst/>
              <a:ahLst/>
              <a:cxnLst/>
              <a:rect l="l" t="t" r="r" b="b"/>
              <a:pathLst>
                <a:path w="9150" h="12470" extrusionOk="0">
                  <a:moveTo>
                    <a:pt x="5856" y="1042"/>
                  </a:moveTo>
                  <a:cubicBezTo>
                    <a:pt x="6054" y="1042"/>
                    <a:pt x="6249" y="1091"/>
                    <a:pt x="6424" y="1181"/>
                  </a:cubicBezTo>
                  <a:cubicBezTo>
                    <a:pt x="5924" y="1597"/>
                    <a:pt x="5474" y="2065"/>
                    <a:pt x="5079" y="2579"/>
                  </a:cubicBezTo>
                  <a:cubicBezTo>
                    <a:pt x="5113" y="2507"/>
                    <a:pt x="5157" y="2434"/>
                    <a:pt x="5191" y="2362"/>
                  </a:cubicBezTo>
                  <a:cubicBezTo>
                    <a:pt x="5408" y="1932"/>
                    <a:pt x="5592" y="1490"/>
                    <a:pt x="5766" y="1046"/>
                  </a:cubicBezTo>
                  <a:cubicBezTo>
                    <a:pt x="5796" y="1043"/>
                    <a:pt x="5826" y="1042"/>
                    <a:pt x="5856" y="1042"/>
                  </a:cubicBezTo>
                  <a:close/>
                  <a:moveTo>
                    <a:pt x="4816" y="1360"/>
                  </a:moveTo>
                  <a:lnTo>
                    <a:pt x="4816" y="1360"/>
                  </a:lnTo>
                  <a:cubicBezTo>
                    <a:pt x="4227" y="2218"/>
                    <a:pt x="3759" y="3145"/>
                    <a:pt x="3367" y="4123"/>
                  </a:cubicBezTo>
                  <a:cubicBezTo>
                    <a:pt x="3141" y="3009"/>
                    <a:pt x="3906" y="1894"/>
                    <a:pt x="4816" y="1360"/>
                  </a:cubicBezTo>
                  <a:close/>
                  <a:moveTo>
                    <a:pt x="5454" y="1086"/>
                  </a:moveTo>
                  <a:cubicBezTo>
                    <a:pt x="4943" y="2379"/>
                    <a:pt x="4238" y="3601"/>
                    <a:pt x="3505" y="4779"/>
                  </a:cubicBezTo>
                  <a:cubicBezTo>
                    <a:pt x="3479" y="4652"/>
                    <a:pt x="3450" y="4519"/>
                    <a:pt x="3421" y="4389"/>
                  </a:cubicBezTo>
                  <a:cubicBezTo>
                    <a:pt x="3658" y="3762"/>
                    <a:pt x="3941" y="3153"/>
                    <a:pt x="4267" y="2570"/>
                  </a:cubicBezTo>
                  <a:cubicBezTo>
                    <a:pt x="4279" y="2544"/>
                    <a:pt x="4775" y="1750"/>
                    <a:pt x="5162" y="1190"/>
                  </a:cubicBezTo>
                  <a:cubicBezTo>
                    <a:pt x="5255" y="1150"/>
                    <a:pt x="5353" y="1115"/>
                    <a:pt x="5454" y="1086"/>
                  </a:cubicBezTo>
                  <a:close/>
                  <a:moveTo>
                    <a:pt x="6159" y="1765"/>
                  </a:moveTo>
                  <a:cubicBezTo>
                    <a:pt x="5164" y="2807"/>
                    <a:pt x="4477" y="4516"/>
                    <a:pt x="3785" y="5769"/>
                  </a:cubicBezTo>
                  <a:cubicBezTo>
                    <a:pt x="3717" y="5889"/>
                    <a:pt x="3818" y="5996"/>
                    <a:pt x="3922" y="5996"/>
                  </a:cubicBezTo>
                  <a:cubicBezTo>
                    <a:pt x="3968" y="5996"/>
                    <a:pt x="4015" y="5975"/>
                    <a:pt x="4048" y="5925"/>
                  </a:cubicBezTo>
                  <a:cubicBezTo>
                    <a:pt x="4747" y="4860"/>
                    <a:pt x="5561" y="3973"/>
                    <a:pt x="6430" y="3058"/>
                  </a:cubicBezTo>
                  <a:lnTo>
                    <a:pt x="6430" y="3058"/>
                  </a:lnTo>
                  <a:cubicBezTo>
                    <a:pt x="5650" y="3881"/>
                    <a:pt x="4729" y="5169"/>
                    <a:pt x="3906" y="6185"/>
                  </a:cubicBezTo>
                  <a:cubicBezTo>
                    <a:pt x="3829" y="6280"/>
                    <a:pt x="3753" y="6378"/>
                    <a:pt x="3676" y="6473"/>
                  </a:cubicBezTo>
                  <a:cubicBezTo>
                    <a:pt x="3690" y="6043"/>
                    <a:pt x="3658" y="5610"/>
                    <a:pt x="3580" y="5186"/>
                  </a:cubicBezTo>
                  <a:cubicBezTo>
                    <a:pt x="3592" y="5177"/>
                    <a:pt x="3603" y="5177"/>
                    <a:pt x="3612" y="5165"/>
                  </a:cubicBezTo>
                  <a:cubicBezTo>
                    <a:pt x="3777" y="4937"/>
                    <a:pt x="3932" y="4704"/>
                    <a:pt x="4091" y="4473"/>
                  </a:cubicBezTo>
                  <a:cubicBezTo>
                    <a:pt x="4233" y="4432"/>
                    <a:pt x="4331" y="4291"/>
                    <a:pt x="4386" y="4051"/>
                  </a:cubicBezTo>
                  <a:cubicBezTo>
                    <a:pt x="4932" y="3254"/>
                    <a:pt x="5485" y="2468"/>
                    <a:pt x="6159" y="1765"/>
                  </a:cubicBezTo>
                  <a:close/>
                  <a:moveTo>
                    <a:pt x="2001" y="8610"/>
                  </a:moveTo>
                  <a:cubicBezTo>
                    <a:pt x="1513" y="9265"/>
                    <a:pt x="1063" y="9943"/>
                    <a:pt x="641" y="10651"/>
                  </a:cubicBezTo>
                  <a:cubicBezTo>
                    <a:pt x="633" y="10426"/>
                    <a:pt x="708" y="10183"/>
                    <a:pt x="838" y="9946"/>
                  </a:cubicBezTo>
                  <a:cubicBezTo>
                    <a:pt x="1118" y="9441"/>
                    <a:pt x="1548" y="9008"/>
                    <a:pt x="2001" y="8610"/>
                  </a:cubicBezTo>
                  <a:close/>
                  <a:moveTo>
                    <a:pt x="6681" y="1378"/>
                  </a:moveTo>
                  <a:cubicBezTo>
                    <a:pt x="6990" y="1684"/>
                    <a:pt x="7201" y="2201"/>
                    <a:pt x="7206" y="3018"/>
                  </a:cubicBezTo>
                  <a:cubicBezTo>
                    <a:pt x="7215" y="3667"/>
                    <a:pt x="7042" y="4221"/>
                    <a:pt x="7085" y="4877"/>
                  </a:cubicBezTo>
                  <a:cubicBezTo>
                    <a:pt x="7134" y="5601"/>
                    <a:pt x="7498" y="6199"/>
                    <a:pt x="7847" y="6808"/>
                  </a:cubicBezTo>
                  <a:cubicBezTo>
                    <a:pt x="8941" y="8702"/>
                    <a:pt x="7518" y="9594"/>
                    <a:pt x="6360" y="10593"/>
                  </a:cubicBezTo>
                  <a:cubicBezTo>
                    <a:pt x="6493" y="10405"/>
                    <a:pt x="6629" y="10223"/>
                    <a:pt x="6759" y="10030"/>
                  </a:cubicBezTo>
                  <a:cubicBezTo>
                    <a:pt x="6811" y="9955"/>
                    <a:pt x="6788" y="9848"/>
                    <a:pt x="6704" y="9808"/>
                  </a:cubicBezTo>
                  <a:cubicBezTo>
                    <a:pt x="7160" y="9129"/>
                    <a:pt x="7619" y="8457"/>
                    <a:pt x="8055" y="7770"/>
                  </a:cubicBezTo>
                  <a:cubicBezTo>
                    <a:pt x="8135" y="7642"/>
                    <a:pt x="8014" y="7498"/>
                    <a:pt x="7893" y="7498"/>
                  </a:cubicBezTo>
                  <a:cubicBezTo>
                    <a:pt x="7852" y="7498"/>
                    <a:pt x="7811" y="7515"/>
                    <a:pt x="7778" y="7553"/>
                  </a:cubicBezTo>
                  <a:cubicBezTo>
                    <a:pt x="6828" y="8665"/>
                    <a:pt x="5725" y="9952"/>
                    <a:pt x="4989" y="11084"/>
                  </a:cubicBezTo>
                  <a:cubicBezTo>
                    <a:pt x="5829" y="9707"/>
                    <a:pt x="6825" y="8422"/>
                    <a:pt x="7622" y="7010"/>
                  </a:cubicBezTo>
                  <a:cubicBezTo>
                    <a:pt x="7693" y="6881"/>
                    <a:pt x="7585" y="6754"/>
                    <a:pt x="7467" y="6754"/>
                  </a:cubicBezTo>
                  <a:cubicBezTo>
                    <a:pt x="7427" y="6754"/>
                    <a:pt x="7386" y="6769"/>
                    <a:pt x="7351" y="6802"/>
                  </a:cubicBezTo>
                  <a:cubicBezTo>
                    <a:pt x="6210" y="7859"/>
                    <a:pt x="4885" y="9230"/>
                    <a:pt x="4031" y="10472"/>
                  </a:cubicBezTo>
                  <a:cubicBezTo>
                    <a:pt x="5021" y="8921"/>
                    <a:pt x="6179" y="7510"/>
                    <a:pt x="6972" y="5824"/>
                  </a:cubicBezTo>
                  <a:cubicBezTo>
                    <a:pt x="7028" y="5701"/>
                    <a:pt x="6929" y="5564"/>
                    <a:pt x="6819" y="5564"/>
                  </a:cubicBezTo>
                  <a:cubicBezTo>
                    <a:pt x="6781" y="5564"/>
                    <a:pt x="6742" y="5580"/>
                    <a:pt x="6707" y="5619"/>
                  </a:cubicBezTo>
                  <a:cubicBezTo>
                    <a:pt x="5289" y="7163"/>
                    <a:pt x="3286" y="9072"/>
                    <a:pt x="2388" y="10810"/>
                  </a:cubicBezTo>
                  <a:cubicBezTo>
                    <a:pt x="3664" y="8335"/>
                    <a:pt x="5584" y="6257"/>
                    <a:pt x="6863" y="3777"/>
                  </a:cubicBezTo>
                  <a:cubicBezTo>
                    <a:pt x="6927" y="3654"/>
                    <a:pt x="6820" y="3514"/>
                    <a:pt x="6706" y="3514"/>
                  </a:cubicBezTo>
                  <a:cubicBezTo>
                    <a:pt x="6668" y="3514"/>
                    <a:pt x="6628" y="3530"/>
                    <a:pt x="6594" y="3569"/>
                  </a:cubicBezTo>
                  <a:cubicBezTo>
                    <a:pt x="5748" y="4577"/>
                    <a:pt x="4975" y="5624"/>
                    <a:pt x="4207" y="6690"/>
                  </a:cubicBezTo>
                  <a:cubicBezTo>
                    <a:pt x="3225" y="8047"/>
                    <a:pt x="1559" y="9565"/>
                    <a:pt x="869" y="10853"/>
                  </a:cubicBezTo>
                  <a:cubicBezTo>
                    <a:pt x="1441" y="9782"/>
                    <a:pt x="2148" y="8797"/>
                    <a:pt x="2899" y="7839"/>
                  </a:cubicBezTo>
                  <a:cubicBezTo>
                    <a:pt x="2910" y="7830"/>
                    <a:pt x="2925" y="7819"/>
                    <a:pt x="2934" y="7810"/>
                  </a:cubicBezTo>
                  <a:cubicBezTo>
                    <a:pt x="3349" y="7455"/>
                    <a:pt x="4088" y="6981"/>
                    <a:pt x="4230" y="6413"/>
                  </a:cubicBezTo>
                  <a:cubicBezTo>
                    <a:pt x="4244" y="6355"/>
                    <a:pt x="4204" y="6297"/>
                    <a:pt x="4143" y="6289"/>
                  </a:cubicBezTo>
                  <a:cubicBezTo>
                    <a:pt x="5148" y="5062"/>
                    <a:pt x="6150" y="3835"/>
                    <a:pt x="6961" y="2478"/>
                  </a:cubicBezTo>
                  <a:cubicBezTo>
                    <a:pt x="7030" y="2364"/>
                    <a:pt x="6925" y="2238"/>
                    <a:pt x="6816" y="2238"/>
                  </a:cubicBezTo>
                  <a:cubicBezTo>
                    <a:pt x="6779" y="2238"/>
                    <a:pt x="6741" y="2253"/>
                    <a:pt x="6710" y="2287"/>
                  </a:cubicBezTo>
                  <a:cubicBezTo>
                    <a:pt x="5844" y="3220"/>
                    <a:pt x="4969" y="4129"/>
                    <a:pt x="4189" y="5139"/>
                  </a:cubicBezTo>
                  <a:cubicBezTo>
                    <a:pt x="4995" y="4094"/>
                    <a:pt x="5916" y="2686"/>
                    <a:pt x="6681" y="1378"/>
                  </a:cubicBezTo>
                  <a:close/>
                  <a:moveTo>
                    <a:pt x="6378" y="6476"/>
                  </a:moveTo>
                  <a:lnTo>
                    <a:pt x="6378" y="6476"/>
                  </a:lnTo>
                  <a:cubicBezTo>
                    <a:pt x="5497" y="7478"/>
                    <a:pt x="4132" y="9611"/>
                    <a:pt x="3185" y="11191"/>
                  </a:cubicBezTo>
                  <a:cubicBezTo>
                    <a:pt x="3144" y="11170"/>
                    <a:pt x="3101" y="11159"/>
                    <a:pt x="3055" y="11153"/>
                  </a:cubicBezTo>
                  <a:cubicBezTo>
                    <a:pt x="2731" y="11153"/>
                    <a:pt x="2449" y="11277"/>
                    <a:pt x="2163" y="11373"/>
                  </a:cubicBezTo>
                  <a:cubicBezTo>
                    <a:pt x="3609" y="9776"/>
                    <a:pt x="4954" y="8093"/>
                    <a:pt x="6378" y="6476"/>
                  </a:cubicBezTo>
                  <a:close/>
                  <a:moveTo>
                    <a:pt x="6292" y="4432"/>
                  </a:moveTo>
                  <a:cubicBezTo>
                    <a:pt x="6314" y="4432"/>
                    <a:pt x="4737" y="6639"/>
                    <a:pt x="4391" y="7140"/>
                  </a:cubicBezTo>
                  <a:cubicBezTo>
                    <a:pt x="3436" y="8517"/>
                    <a:pt x="2492" y="9874"/>
                    <a:pt x="1724" y="11367"/>
                  </a:cubicBezTo>
                  <a:cubicBezTo>
                    <a:pt x="1709" y="11396"/>
                    <a:pt x="1707" y="11430"/>
                    <a:pt x="1712" y="11462"/>
                  </a:cubicBezTo>
                  <a:cubicBezTo>
                    <a:pt x="1687" y="11464"/>
                    <a:pt x="1662" y="11465"/>
                    <a:pt x="1638" y="11465"/>
                  </a:cubicBezTo>
                  <a:cubicBezTo>
                    <a:pt x="1455" y="11465"/>
                    <a:pt x="1275" y="11418"/>
                    <a:pt x="1115" y="11332"/>
                  </a:cubicBezTo>
                  <a:cubicBezTo>
                    <a:pt x="1031" y="11286"/>
                    <a:pt x="953" y="11231"/>
                    <a:pt x="887" y="11168"/>
                  </a:cubicBezTo>
                  <a:cubicBezTo>
                    <a:pt x="2639" y="9508"/>
                    <a:pt x="4002" y="7536"/>
                    <a:pt x="5428" y="5590"/>
                  </a:cubicBezTo>
                  <a:cubicBezTo>
                    <a:pt x="6046" y="4747"/>
                    <a:pt x="6284" y="4432"/>
                    <a:pt x="6292" y="4432"/>
                  </a:cubicBezTo>
                  <a:close/>
                  <a:moveTo>
                    <a:pt x="5633" y="11540"/>
                  </a:moveTo>
                  <a:cubicBezTo>
                    <a:pt x="5647" y="11560"/>
                    <a:pt x="5656" y="11589"/>
                    <a:pt x="5679" y="11603"/>
                  </a:cubicBezTo>
                  <a:cubicBezTo>
                    <a:pt x="5673" y="11606"/>
                    <a:pt x="5665" y="11606"/>
                    <a:pt x="5659" y="11615"/>
                  </a:cubicBezTo>
                  <a:cubicBezTo>
                    <a:pt x="5592" y="11743"/>
                    <a:pt x="5459" y="11853"/>
                    <a:pt x="5293" y="11935"/>
                  </a:cubicBezTo>
                  <a:lnTo>
                    <a:pt x="5293" y="11935"/>
                  </a:lnTo>
                  <a:cubicBezTo>
                    <a:pt x="5308" y="11927"/>
                    <a:pt x="5322" y="11916"/>
                    <a:pt x="5336" y="11901"/>
                  </a:cubicBezTo>
                  <a:cubicBezTo>
                    <a:pt x="5442" y="11782"/>
                    <a:pt x="5532" y="11658"/>
                    <a:pt x="5633" y="11540"/>
                  </a:cubicBezTo>
                  <a:close/>
                  <a:moveTo>
                    <a:pt x="7007" y="7591"/>
                  </a:moveTo>
                  <a:lnTo>
                    <a:pt x="7007" y="7591"/>
                  </a:lnTo>
                  <a:cubicBezTo>
                    <a:pt x="5985" y="8647"/>
                    <a:pt x="4885" y="10521"/>
                    <a:pt x="4054" y="11993"/>
                  </a:cubicBezTo>
                  <a:cubicBezTo>
                    <a:pt x="3935" y="11944"/>
                    <a:pt x="3834" y="11869"/>
                    <a:pt x="3756" y="11768"/>
                  </a:cubicBezTo>
                  <a:cubicBezTo>
                    <a:pt x="3693" y="11676"/>
                    <a:pt x="3609" y="11552"/>
                    <a:pt x="3511" y="11439"/>
                  </a:cubicBezTo>
                  <a:cubicBezTo>
                    <a:pt x="4729" y="10203"/>
                    <a:pt x="5800" y="8838"/>
                    <a:pt x="7007" y="7591"/>
                  </a:cubicBezTo>
                  <a:close/>
                  <a:moveTo>
                    <a:pt x="7166" y="8823"/>
                  </a:moveTo>
                  <a:cubicBezTo>
                    <a:pt x="6560" y="9565"/>
                    <a:pt x="5642" y="10763"/>
                    <a:pt x="5055" y="11684"/>
                  </a:cubicBezTo>
                  <a:cubicBezTo>
                    <a:pt x="4975" y="11812"/>
                    <a:pt x="5097" y="11954"/>
                    <a:pt x="5219" y="11954"/>
                  </a:cubicBezTo>
                  <a:cubicBezTo>
                    <a:pt x="5239" y="11954"/>
                    <a:pt x="5259" y="11951"/>
                    <a:pt x="5277" y="11943"/>
                  </a:cubicBezTo>
                  <a:lnTo>
                    <a:pt x="5277" y="11943"/>
                  </a:lnTo>
                  <a:cubicBezTo>
                    <a:pt x="5071" y="12041"/>
                    <a:pt x="4815" y="12099"/>
                    <a:pt x="4567" y="12099"/>
                  </a:cubicBezTo>
                  <a:cubicBezTo>
                    <a:pt x="4528" y="12099"/>
                    <a:pt x="4488" y="12097"/>
                    <a:pt x="4449" y="12094"/>
                  </a:cubicBezTo>
                  <a:cubicBezTo>
                    <a:pt x="5336" y="10989"/>
                    <a:pt x="6245" y="9903"/>
                    <a:pt x="7166" y="8823"/>
                  </a:cubicBezTo>
                  <a:close/>
                  <a:moveTo>
                    <a:pt x="5959" y="0"/>
                  </a:moveTo>
                  <a:cubicBezTo>
                    <a:pt x="5925" y="0"/>
                    <a:pt x="5892" y="12"/>
                    <a:pt x="5867" y="38"/>
                  </a:cubicBezTo>
                  <a:cubicBezTo>
                    <a:pt x="5685" y="232"/>
                    <a:pt x="5526" y="439"/>
                    <a:pt x="5362" y="642"/>
                  </a:cubicBezTo>
                  <a:cubicBezTo>
                    <a:pt x="5293" y="637"/>
                    <a:pt x="5225" y="634"/>
                    <a:pt x="5157" y="634"/>
                  </a:cubicBezTo>
                  <a:cubicBezTo>
                    <a:pt x="4595" y="634"/>
                    <a:pt x="4048" y="807"/>
                    <a:pt x="3693" y="1202"/>
                  </a:cubicBezTo>
                  <a:cubicBezTo>
                    <a:pt x="2166" y="2902"/>
                    <a:pt x="3528" y="4692"/>
                    <a:pt x="3522" y="6667"/>
                  </a:cubicBezTo>
                  <a:cubicBezTo>
                    <a:pt x="3401" y="6814"/>
                    <a:pt x="3280" y="6964"/>
                    <a:pt x="3162" y="7114"/>
                  </a:cubicBezTo>
                  <a:cubicBezTo>
                    <a:pt x="2625" y="7588"/>
                    <a:pt x="2082" y="8050"/>
                    <a:pt x="1559" y="8537"/>
                  </a:cubicBezTo>
                  <a:cubicBezTo>
                    <a:pt x="930" y="9126"/>
                    <a:pt x="0" y="10030"/>
                    <a:pt x="295" y="10989"/>
                  </a:cubicBezTo>
                  <a:cubicBezTo>
                    <a:pt x="315" y="11035"/>
                    <a:pt x="338" y="11078"/>
                    <a:pt x="364" y="11121"/>
                  </a:cubicBezTo>
                  <a:cubicBezTo>
                    <a:pt x="318" y="11205"/>
                    <a:pt x="266" y="11283"/>
                    <a:pt x="220" y="11367"/>
                  </a:cubicBezTo>
                  <a:cubicBezTo>
                    <a:pt x="151" y="11494"/>
                    <a:pt x="253" y="11614"/>
                    <a:pt x="368" y="11614"/>
                  </a:cubicBezTo>
                  <a:cubicBezTo>
                    <a:pt x="407" y="11614"/>
                    <a:pt x="447" y="11600"/>
                    <a:pt x="482" y="11569"/>
                  </a:cubicBezTo>
                  <a:cubicBezTo>
                    <a:pt x="529" y="11528"/>
                    <a:pt x="569" y="11482"/>
                    <a:pt x="612" y="11439"/>
                  </a:cubicBezTo>
                  <a:cubicBezTo>
                    <a:pt x="765" y="11566"/>
                    <a:pt x="930" y="11676"/>
                    <a:pt x="1106" y="11765"/>
                  </a:cubicBezTo>
                  <a:cubicBezTo>
                    <a:pt x="1355" y="11898"/>
                    <a:pt x="1587" y="11967"/>
                    <a:pt x="1866" y="11967"/>
                  </a:cubicBezTo>
                  <a:cubicBezTo>
                    <a:pt x="1871" y="11967"/>
                    <a:pt x="1877" y="11967"/>
                    <a:pt x="1883" y="11967"/>
                  </a:cubicBezTo>
                  <a:cubicBezTo>
                    <a:pt x="2234" y="11962"/>
                    <a:pt x="2526" y="11575"/>
                    <a:pt x="2875" y="11575"/>
                  </a:cubicBezTo>
                  <a:cubicBezTo>
                    <a:pt x="2916" y="11575"/>
                    <a:pt x="2957" y="11580"/>
                    <a:pt x="3000" y="11592"/>
                  </a:cubicBezTo>
                  <a:cubicBezTo>
                    <a:pt x="3021" y="11666"/>
                    <a:pt x="3089" y="11716"/>
                    <a:pt x="3163" y="11716"/>
                  </a:cubicBezTo>
                  <a:cubicBezTo>
                    <a:pt x="3180" y="11716"/>
                    <a:pt x="3199" y="11714"/>
                    <a:pt x="3216" y="11707"/>
                  </a:cubicBezTo>
                  <a:cubicBezTo>
                    <a:pt x="3257" y="11736"/>
                    <a:pt x="3294" y="11765"/>
                    <a:pt x="3329" y="11800"/>
                  </a:cubicBezTo>
                  <a:cubicBezTo>
                    <a:pt x="3522" y="12002"/>
                    <a:pt x="3751" y="12169"/>
                    <a:pt x="4005" y="12293"/>
                  </a:cubicBezTo>
                  <a:cubicBezTo>
                    <a:pt x="4032" y="12343"/>
                    <a:pt x="4086" y="12372"/>
                    <a:pt x="4143" y="12372"/>
                  </a:cubicBezTo>
                  <a:cubicBezTo>
                    <a:pt x="4158" y="12372"/>
                    <a:pt x="4174" y="12370"/>
                    <a:pt x="4189" y="12366"/>
                  </a:cubicBezTo>
                  <a:cubicBezTo>
                    <a:pt x="4373" y="12433"/>
                    <a:pt x="4561" y="12470"/>
                    <a:pt x="4742" y="12470"/>
                  </a:cubicBezTo>
                  <a:cubicBezTo>
                    <a:pt x="5185" y="12470"/>
                    <a:pt x="5595" y="12250"/>
                    <a:pt x="5841" y="11716"/>
                  </a:cubicBezTo>
                  <a:cubicBezTo>
                    <a:pt x="5858" y="11676"/>
                    <a:pt x="5849" y="11629"/>
                    <a:pt x="5821" y="11601"/>
                  </a:cubicBezTo>
                  <a:cubicBezTo>
                    <a:pt x="5838" y="11592"/>
                    <a:pt x="5861" y="11595"/>
                    <a:pt x="5878" y="11572"/>
                  </a:cubicBezTo>
                  <a:cubicBezTo>
                    <a:pt x="6779" y="10475"/>
                    <a:pt x="9149" y="9366"/>
                    <a:pt x="8529" y="7544"/>
                  </a:cubicBezTo>
                  <a:cubicBezTo>
                    <a:pt x="8038" y="6104"/>
                    <a:pt x="7258" y="5160"/>
                    <a:pt x="7489" y="3511"/>
                  </a:cubicBezTo>
                  <a:cubicBezTo>
                    <a:pt x="7596" y="2769"/>
                    <a:pt x="7547" y="2284"/>
                    <a:pt x="7177" y="1643"/>
                  </a:cubicBezTo>
                  <a:cubicBezTo>
                    <a:pt x="7068" y="1461"/>
                    <a:pt x="6923" y="1303"/>
                    <a:pt x="6756" y="1176"/>
                  </a:cubicBezTo>
                  <a:cubicBezTo>
                    <a:pt x="6736" y="1118"/>
                    <a:pt x="6684" y="1080"/>
                    <a:pt x="6626" y="1077"/>
                  </a:cubicBezTo>
                  <a:cubicBezTo>
                    <a:pt x="6398" y="922"/>
                    <a:pt x="6150" y="806"/>
                    <a:pt x="5884" y="734"/>
                  </a:cubicBezTo>
                  <a:cubicBezTo>
                    <a:pt x="5956" y="546"/>
                    <a:pt x="6028" y="359"/>
                    <a:pt x="6098" y="171"/>
                  </a:cubicBezTo>
                  <a:cubicBezTo>
                    <a:pt x="6131" y="77"/>
                    <a:pt x="6044" y="0"/>
                    <a:pt x="5959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99" name="Google Shape;6630;p57">
            <a:extLst>
              <a:ext uri="{FF2B5EF4-FFF2-40B4-BE49-F238E27FC236}">
                <a16:creationId xmlns:a16="http://schemas.microsoft.com/office/drawing/2014/main" id="{1F711D29-1CCC-4ABE-918D-8EA6051AA5AE}"/>
              </a:ext>
            </a:extLst>
          </p:cNvPr>
          <p:cNvGrpSpPr/>
          <p:nvPr/>
        </p:nvGrpSpPr>
        <p:grpSpPr>
          <a:xfrm>
            <a:off x="4655548" y="3820361"/>
            <a:ext cx="3149068" cy="1935725"/>
            <a:chOff x="238125" y="732525"/>
            <a:chExt cx="7130500" cy="4241425"/>
          </a:xfrm>
          <a:solidFill>
            <a:srgbClr val="BF7F72"/>
          </a:solidFill>
        </p:grpSpPr>
        <p:sp>
          <p:nvSpPr>
            <p:cNvPr id="5800" name="Google Shape;6631;p57">
              <a:extLst>
                <a:ext uri="{FF2B5EF4-FFF2-40B4-BE49-F238E27FC236}">
                  <a16:creationId xmlns:a16="http://schemas.microsoft.com/office/drawing/2014/main" id="{208FE585-7148-4EEF-BB78-103641A04094}"/>
                </a:ext>
              </a:extLst>
            </p:cNvPr>
            <p:cNvSpPr/>
            <p:nvPr/>
          </p:nvSpPr>
          <p:spPr>
            <a:xfrm>
              <a:off x="3175800" y="1003350"/>
              <a:ext cx="3741725" cy="3331975"/>
            </a:xfrm>
            <a:custGeom>
              <a:avLst/>
              <a:gdLst/>
              <a:ahLst/>
              <a:cxnLst/>
              <a:rect l="l" t="t" r="r" b="b"/>
              <a:pathLst>
                <a:path w="149669" h="133279" extrusionOk="0">
                  <a:moveTo>
                    <a:pt x="81445" y="1"/>
                  </a:moveTo>
                  <a:lnTo>
                    <a:pt x="79450" y="1466"/>
                  </a:lnTo>
                  <a:lnTo>
                    <a:pt x="78288" y="3145"/>
                  </a:lnTo>
                  <a:lnTo>
                    <a:pt x="77341" y="834"/>
                  </a:lnTo>
                  <a:lnTo>
                    <a:pt x="75131" y="834"/>
                  </a:lnTo>
                  <a:lnTo>
                    <a:pt x="73868" y="2413"/>
                  </a:lnTo>
                  <a:lnTo>
                    <a:pt x="73161" y="4888"/>
                  </a:lnTo>
                  <a:lnTo>
                    <a:pt x="69891" y="7325"/>
                  </a:lnTo>
                  <a:lnTo>
                    <a:pt x="68313" y="10330"/>
                  </a:lnTo>
                  <a:lnTo>
                    <a:pt x="69474" y="11466"/>
                  </a:lnTo>
                  <a:lnTo>
                    <a:pt x="66318" y="13247"/>
                  </a:lnTo>
                  <a:lnTo>
                    <a:pt x="67782" y="14825"/>
                  </a:lnTo>
                  <a:lnTo>
                    <a:pt x="69790" y="15873"/>
                  </a:lnTo>
                  <a:lnTo>
                    <a:pt x="68729" y="16504"/>
                  </a:lnTo>
                  <a:lnTo>
                    <a:pt x="65888" y="14812"/>
                  </a:lnTo>
                  <a:lnTo>
                    <a:pt x="65257" y="16605"/>
                  </a:lnTo>
                  <a:lnTo>
                    <a:pt x="63994" y="17439"/>
                  </a:lnTo>
                  <a:lnTo>
                    <a:pt x="65358" y="21644"/>
                  </a:lnTo>
                  <a:lnTo>
                    <a:pt x="67050" y="21959"/>
                  </a:lnTo>
                  <a:lnTo>
                    <a:pt x="68199" y="22906"/>
                  </a:lnTo>
                  <a:cubicBezTo>
                    <a:pt x="67252" y="23336"/>
                    <a:pt x="65674" y="23651"/>
                    <a:pt x="65674" y="23651"/>
                  </a:cubicBezTo>
                  <a:lnTo>
                    <a:pt x="66419" y="25230"/>
                  </a:lnTo>
                  <a:lnTo>
                    <a:pt x="65358" y="26593"/>
                  </a:lnTo>
                  <a:lnTo>
                    <a:pt x="63577" y="25962"/>
                  </a:lnTo>
                  <a:lnTo>
                    <a:pt x="64625" y="23967"/>
                  </a:lnTo>
                  <a:lnTo>
                    <a:pt x="63262" y="20394"/>
                  </a:lnTo>
                  <a:lnTo>
                    <a:pt x="62214" y="17439"/>
                  </a:lnTo>
                  <a:lnTo>
                    <a:pt x="61368" y="15343"/>
                  </a:lnTo>
                  <a:lnTo>
                    <a:pt x="59688" y="14711"/>
                  </a:lnTo>
                  <a:lnTo>
                    <a:pt x="58842" y="18386"/>
                  </a:lnTo>
                  <a:lnTo>
                    <a:pt x="58792" y="21012"/>
                  </a:lnTo>
                  <a:lnTo>
                    <a:pt x="60951" y="22906"/>
                  </a:lnTo>
                  <a:lnTo>
                    <a:pt x="60951" y="24485"/>
                  </a:lnTo>
                  <a:lnTo>
                    <a:pt x="58009" y="23020"/>
                  </a:lnTo>
                  <a:lnTo>
                    <a:pt x="55319" y="22389"/>
                  </a:lnTo>
                  <a:lnTo>
                    <a:pt x="54978" y="23437"/>
                  </a:lnTo>
                  <a:lnTo>
                    <a:pt x="55547" y="24598"/>
                  </a:lnTo>
                  <a:lnTo>
                    <a:pt x="52516" y="25230"/>
                  </a:lnTo>
                  <a:lnTo>
                    <a:pt x="48526" y="27326"/>
                  </a:lnTo>
                  <a:lnTo>
                    <a:pt x="46632" y="29535"/>
                  </a:lnTo>
                  <a:lnTo>
                    <a:pt x="46114" y="26909"/>
                  </a:lnTo>
                  <a:lnTo>
                    <a:pt x="44852" y="26391"/>
                  </a:lnTo>
                  <a:lnTo>
                    <a:pt x="44536" y="29119"/>
                  </a:lnTo>
                  <a:lnTo>
                    <a:pt x="42326" y="30381"/>
                  </a:lnTo>
                  <a:lnTo>
                    <a:pt x="43488" y="32162"/>
                  </a:lnTo>
                  <a:lnTo>
                    <a:pt x="41379" y="32061"/>
                  </a:lnTo>
                  <a:lnTo>
                    <a:pt x="40647" y="33223"/>
                  </a:lnTo>
                  <a:lnTo>
                    <a:pt x="39169" y="30381"/>
                  </a:lnTo>
                  <a:lnTo>
                    <a:pt x="37490" y="29119"/>
                  </a:lnTo>
                  <a:lnTo>
                    <a:pt x="37490" y="29119"/>
                  </a:lnTo>
                  <a:lnTo>
                    <a:pt x="40748" y="29750"/>
                  </a:lnTo>
                  <a:lnTo>
                    <a:pt x="42225" y="28803"/>
                  </a:lnTo>
                  <a:lnTo>
                    <a:pt x="41379" y="26593"/>
                  </a:lnTo>
                  <a:lnTo>
                    <a:pt x="37806" y="24699"/>
                  </a:lnTo>
                  <a:lnTo>
                    <a:pt x="35078" y="23538"/>
                  </a:lnTo>
                  <a:lnTo>
                    <a:pt x="32654" y="22906"/>
                  </a:lnTo>
                  <a:lnTo>
                    <a:pt x="29181" y="24068"/>
                  </a:lnTo>
                  <a:lnTo>
                    <a:pt x="25292" y="28172"/>
                  </a:lnTo>
                  <a:lnTo>
                    <a:pt x="22767" y="31745"/>
                  </a:lnTo>
                  <a:lnTo>
                    <a:pt x="21403" y="34586"/>
                  </a:lnTo>
                  <a:lnTo>
                    <a:pt x="18878" y="37112"/>
                  </a:lnTo>
                  <a:lnTo>
                    <a:pt x="18082" y="38892"/>
                  </a:lnTo>
                  <a:lnTo>
                    <a:pt x="19130" y="42680"/>
                  </a:lnTo>
                  <a:lnTo>
                    <a:pt x="20923" y="42364"/>
                  </a:lnTo>
                  <a:lnTo>
                    <a:pt x="22186" y="40786"/>
                  </a:lnTo>
                  <a:lnTo>
                    <a:pt x="23651" y="43311"/>
                  </a:lnTo>
                  <a:lnTo>
                    <a:pt x="23449" y="44776"/>
                  </a:lnTo>
                  <a:lnTo>
                    <a:pt x="26441" y="45092"/>
                  </a:lnTo>
                  <a:cubicBezTo>
                    <a:pt x="26441" y="45092"/>
                    <a:pt x="28058" y="42882"/>
                    <a:pt x="28058" y="42566"/>
                  </a:cubicBezTo>
                  <a:cubicBezTo>
                    <a:pt x="28058" y="42251"/>
                    <a:pt x="28487" y="40256"/>
                    <a:pt x="28487" y="40256"/>
                  </a:cubicBezTo>
                  <a:lnTo>
                    <a:pt x="26909" y="37932"/>
                  </a:lnTo>
                  <a:lnTo>
                    <a:pt x="27111" y="35622"/>
                  </a:lnTo>
                  <a:lnTo>
                    <a:pt x="28904" y="34157"/>
                  </a:lnTo>
                  <a:lnTo>
                    <a:pt x="29535" y="32364"/>
                  </a:lnTo>
                  <a:lnTo>
                    <a:pt x="30899" y="31202"/>
                  </a:lnTo>
                  <a:lnTo>
                    <a:pt x="32376" y="32263"/>
                  </a:lnTo>
                  <a:lnTo>
                    <a:pt x="29535" y="35836"/>
                  </a:lnTo>
                  <a:lnTo>
                    <a:pt x="30684" y="39309"/>
                  </a:lnTo>
                  <a:lnTo>
                    <a:pt x="32477" y="39523"/>
                  </a:lnTo>
                  <a:lnTo>
                    <a:pt x="35002" y="38778"/>
                  </a:lnTo>
                  <a:lnTo>
                    <a:pt x="36467" y="39725"/>
                  </a:lnTo>
                  <a:lnTo>
                    <a:pt x="34257" y="41089"/>
                  </a:lnTo>
                  <a:lnTo>
                    <a:pt x="31416" y="41203"/>
                  </a:lnTo>
                  <a:lnTo>
                    <a:pt x="31101" y="42983"/>
                  </a:lnTo>
                  <a:lnTo>
                    <a:pt x="29952" y="44360"/>
                  </a:lnTo>
                  <a:lnTo>
                    <a:pt x="29219" y="46822"/>
                  </a:lnTo>
                  <a:lnTo>
                    <a:pt x="25532" y="47504"/>
                  </a:lnTo>
                  <a:lnTo>
                    <a:pt x="21555" y="47504"/>
                  </a:lnTo>
                  <a:lnTo>
                    <a:pt x="22287" y="45092"/>
                  </a:lnTo>
                  <a:lnTo>
                    <a:pt x="21239" y="43880"/>
                  </a:lnTo>
                  <a:lnTo>
                    <a:pt x="19976" y="45382"/>
                  </a:lnTo>
                  <a:lnTo>
                    <a:pt x="19762" y="48072"/>
                  </a:lnTo>
                  <a:lnTo>
                    <a:pt x="17022" y="49208"/>
                  </a:lnTo>
                  <a:lnTo>
                    <a:pt x="16075" y="52618"/>
                  </a:lnTo>
                  <a:lnTo>
                    <a:pt x="14294" y="54448"/>
                  </a:lnTo>
                  <a:lnTo>
                    <a:pt x="12716" y="54448"/>
                  </a:lnTo>
                  <a:lnTo>
                    <a:pt x="10822" y="54764"/>
                  </a:lnTo>
                  <a:lnTo>
                    <a:pt x="12501" y="55648"/>
                  </a:lnTo>
                  <a:lnTo>
                    <a:pt x="13448" y="57681"/>
                  </a:lnTo>
                  <a:lnTo>
                    <a:pt x="11971" y="59209"/>
                  </a:lnTo>
                  <a:lnTo>
                    <a:pt x="8460" y="58780"/>
                  </a:lnTo>
                  <a:lnTo>
                    <a:pt x="6087" y="60017"/>
                  </a:lnTo>
                  <a:lnTo>
                    <a:pt x="6087" y="65484"/>
                  </a:lnTo>
                  <a:lnTo>
                    <a:pt x="8612" y="66217"/>
                  </a:lnTo>
                  <a:lnTo>
                    <a:pt x="9723" y="67164"/>
                  </a:lnTo>
                  <a:lnTo>
                    <a:pt x="11150" y="66318"/>
                  </a:lnTo>
                  <a:lnTo>
                    <a:pt x="13233" y="66431"/>
                  </a:lnTo>
                  <a:lnTo>
                    <a:pt x="15115" y="63691"/>
                  </a:lnTo>
                  <a:lnTo>
                    <a:pt x="16176" y="61797"/>
                  </a:lnTo>
                  <a:lnTo>
                    <a:pt x="17123" y="61381"/>
                  </a:lnTo>
                  <a:lnTo>
                    <a:pt x="17438" y="59600"/>
                  </a:lnTo>
                  <a:lnTo>
                    <a:pt x="19850" y="60232"/>
                  </a:lnTo>
                  <a:lnTo>
                    <a:pt x="21226" y="59487"/>
                  </a:lnTo>
                  <a:lnTo>
                    <a:pt x="22805" y="59487"/>
                  </a:lnTo>
                  <a:lnTo>
                    <a:pt x="24699" y="61595"/>
                  </a:lnTo>
                  <a:lnTo>
                    <a:pt x="26113" y="62909"/>
                  </a:lnTo>
                  <a:lnTo>
                    <a:pt x="26896" y="64222"/>
                  </a:lnTo>
                  <a:lnTo>
                    <a:pt x="26896" y="65484"/>
                  </a:lnTo>
                  <a:lnTo>
                    <a:pt x="28159" y="64752"/>
                  </a:lnTo>
                  <a:lnTo>
                    <a:pt x="28159" y="62959"/>
                  </a:lnTo>
                  <a:lnTo>
                    <a:pt x="29421" y="63376"/>
                  </a:lnTo>
                  <a:lnTo>
                    <a:pt x="29787" y="62542"/>
                  </a:lnTo>
                  <a:lnTo>
                    <a:pt x="27035" y="60964"/>
                  </a:lnTo>
                  <a:lnTo>
                    <a:pt x="24661" y="58653"/>
                  </a:lnTo>
                  <a:lnTo>
                    <a:pt x="25103" y="57075"/>
                  </a:lnTo>
                  <a:lnTo>
                    <a:pt x="27527" y="58754"/>
                  </a:lnTo>
                  <a:lnTo>
                    <a:pt x="30368" y="61595"/>
                  </a:lnTo>
                  <a:lnTo>
                    <a:pt x="31846" y="65383"/>
                  </a:lnTo>
                  <a:lnTo>
                    <a:pt x="33525" y="66671"/>
                  </a:lnTo>
                  <a:lnTo>
                    <a:pt x="34889" y="65383"/>
                  </a:lnTo>
                  <a:lnTo>
                    <a:pt x="33740" y="64020"/>
                  </a:lnTo>
                  <a:lnTo>
                    <a:pt x="35002" y="62643"/>
                  </a:lnTo>
                  <a:lnTo>
                    <a:pt x="36366" y="62441"/>
                  </a:lnTo>
                  <a:lnTo>
                    <a:pt x="37945" y="62126"/>
                  </a:lnTo>
                  <a:lnTo>
                    <a:pt x="37831" y="59701"/>
                  </a:lnTo>
                  <a:lnTo>
                    <a:pt x="39409" y="56343"/>
                  </a:lnTo>
                  <a:lnTo>
                    <a:pt x="41101" y="55913"/>
                  </a:lnTo>
                  <a:lnTo>
                    <a:pt x="41733" y="58237"/>
                  </a:lnTo>
                  <a:lnTo>
                    <a:pt x="43627" y="58237"/>
                  </a:lnTo>
                  <a:lnTo>
                    <a:pt x="43513" y="56759"/>
                  </a:lnTo>
                  <a:lnTo>
                    <a:pt x="45407" y="55547"/>
                  </a:lnTo>
                  <a:lnTo>
                    <a:pt x="44776" y="57466"/>
                  </a:lnTo>
                  <a:lnTo>
                    <a:pt x="47402" y="60168"/>
                  </a:lnTo>
                  <a:lnTo>
                    <a:pt x="49195" y="61507"/>
                  </a:lnTo>
                  <a:lnTo>
                    <a:pt x="45306" y="62340"/>
                  </a:lnTo>
                  <a:lnTo>
                    <a:pt x="42149" y="61494"/>
                  </a:lnTo>
                  <a:lnTo>
                    <a:pt x="39624" y="62126"/>
                  </a:lnTo>
                  <a:lnTo>
                    <a:pt x="38147" y="62972"/>
                  </a:lnTo>
                  <a:lnTo>
                    <a:pt x="37099" y="65497"/>
                  </a:lnTo>
                  <a:lnTo>
                    <a:pt x="38892" y="66671"/>
                  </a:lnTo>
                  <a:lnTo>
                    <a:pt x="41619" y="67366"/>
                  </a:lnTo>
                  <a:lnTo>
                    <a:pt x="44031" y="66002"/>
                  </a:lnTo>
                  <a:lnTo>
                    <a:pt x="44978" y="67366"/>
                  </a:lnTo>
                  <a:lnTo>
                    <a:pt x="44144" y="70523"/>
                  </a:lnTo>
                  <a:lnTo>
                    <a:pt x="41404" y="71785"/>
                  </a:lnTo>
                  <a:lnTo>
                    <a:pt x="38046" y="72316"/>
                  </a:lnTo>
                  <a:lnTo>
                    <a:pt x="32578" y="70737"/>
                  </a:lnTo>
                  <a:lnTo>
                    <a:pt x="30684" y="71053"/>
                  </a:lnTo>
                  <a:lnTo>
                    <a:pt x="29005" y="72518"/>
                  </a:lnTo>
                  <a:lnTo>
                    <a:pt x="26441" y="70422"/>
                  </a:lnTo>
                  <a:lnTo>
                    <a:pt x="23966" y="69891"/>
                  </a:lnTo>
                  <a:lnTo>
                    <a:pt x="23600" y="67139"/>
                  </a:lnTo>
                  <a:lnTo>
                    <a:pt x="22186" y="66823"/>
                  </a:lnTo>
                  <a:lnTo>
                    <a:pt x="20077" y="67164"/>
                  </a:lnTo>
                  <a:lnTo>
                    <a:pt x="15948" y="67139"/>
                  </a:lnTo>
                  <a:lnTo>
                    <a:pt x="11554" y="68742"/>
                  </a:lnTo>
                  <a:lnTo>
                    <a:pt x="10291" y="68111"/>
                  </a:lnTo>
                  <a:lnTo>
                    <a:pt x="8511" y="69891"/>
                  </a:lnTo>
                  <a:lnTo>
                    <a:pt x="6718" y="71785"/>
                  </a:lnTo>
                  <a:lnTo>
                    <a:pt x="6087" y="73793"/>
                  </a:lnTo>
                  <a:lnTo>
                    <a:pt x="3460" y="75687"/>
                  </a:lnTo>
                  <a:lnTo>
                    <a:pt x="1048" y="79564"/>
                  </a:lnTo>
                  <a:lnTo>
                    <a:pt x="0" y="82089"/>
                  </a:lnTo>
                  <a:lnTo>
                    <a:pt x="518" y="84501"/>
                  </a:lnTo>
                  <a:lnTo>
                    <a:pt x="0" y="87342"/>
                  </a:lnTo>
                  <a:lnTo>
                    <a:pt x="834" y="90814"/>
                  </a:lnTo>
                  <a:lnTo>
                    <a:pt x="3258" y="93340"/>
                  </a:lnTo>
                  <a:lnTo>
                    <a:pt x="5038" y="95234"/>
                  </a:lnTo>
                  <a:lnTo>
                    <a:pt x="8094" y="97027"/>
                  </a:lnTo>
                  <a:lnTo>
                    <a:pt x="10822" y="96711"/>
                  </a:lnTo>
                  <a:lnTo>
                    <a:pt x="13347" y="96711"/>
                  </a:lnTo>
                  <a:lnTo>
                    <a:pt x="16075" y="95335"/>
                  </a:lnTo>
                  <a:lnTo>
                    <a:pt x="18398" y="95600"/>
                  </a:lnTo>
                  <a:lnTo>
                    <a:pt x="19345" y="97203"/>
                  </a:lnTo>
                  <a:lnTo>
                    <a:pt x="22186" y="97052"/>
                  </a:lnTo>
                  <a:lnTo>
                    <a:pt x="23335" y="98921"/>
                  </a:lnTo>
                  <a:lnTo>
                    <a:pt x="22918" y="103012"/>
                  </a:lnTo>
                  <a:lnTo>
                    <a:pt x="25040" y="106169"/>
                  </a:lnTo>
                  <a:lnTo>
                    <a:pt x="25646" y="109325"/>
                  </a:lnTo>
                  <a:lnTo>
                    <a:pt x="25646" y="112166"/>
                  </a:lnTo>
                  <a:lnTo>
                    <a:pt x="23752" y="114793"/>
                  </a:lnTo>
                  <a:lnTo>
                    <a:pt x="23752" y="117205"/>
                  </a:lnTo>
                  <a:lnTo>
                    <a:pt x="25646" y="119945"/>
                  </a:lnTo>
                  <a:lnTo>
                    <a:pt x="25646" y="123505"/>
                  </a:lnTo>
                  <a:lnTo>
                    <a:pt x="27641" y="126132"/>
                  </a:lnTo>
                  <a:lnTo>
                    <a:pt x="28752" y="128228"/>
                  </a:lnTo>
                  <a:lnTo>
                    <a:pt x="29143" y="130539"/>
                  </a:lnTo>
                  <a:lnTo>
                    <a:pt x="30899" y="133279"/>
                  </a:lnTo>
                  <a:lnTo>
                    <a:pt x="35419" y="133279"/>
                  </a:lnTo>
                  <a:lnTo>
                    <a:pt x="37945" y="131385"/>
                  </a:lnTo>
                  <a:lnTo>
                    <a:pt x="39624" y="129541"/>
                  </a:lnTo>
                  <a:lnTo>
                    <a:pt x="42149" y="126675"/>
                  </a:lnTo>
                  <a:lnTo>
                    <a:pt x="42781" y="123808"/>
                  </a:lnTo>
                  <a:lnTo>
                    <a:pt x="44258" y="123808"/>
                  </a:lnTo>
                  <a:lnTo>
                    <a:pt x="44574" y="119705"/>
                  </a:lnTo>
                  <a:lnTo>
                    <a:pt x="44574" y="118442"/>
                  </a:lnTo>
                  <a:lnTo>
                    <a:pt x="48678" y="115285"/>
                  </a:lnTo>
                  <a:lnTo>
                    <a:pt x="50256" y="112874"/>
                  </a:lnTo>
                  <a:lnTo>
                    <a:pt x="50256" y="110260"/>
                  </a:lnTo>
                  <a:lnTo>
                    <a:pt x="49410" y="108265"/>
                  </a:lnTo>
                  <a:lnTo>
                    <a:pt x="49460" y="105954"/>
                  </a:lnTo>
                  <a:lnTo>
                    <a:pt x="48905" y="104477"/>
                  </a:lnTo>
                  <a:lnTo>
                    <a:pt x="51683" y="101951"/>
                  </a:lnTo>
                  <a:lnTo>
                    <a:pt x="54334" y="99009"/>
                  </a:lnTo>
                  <a:lnTo>
                    <a:pt x="57592" y="97014"/>
                  </a:lnTo>
                  <a:cubicBezTo>
                    <a:pt x="57592" y="97014"/>
                    <a:pt x="59070" y="94388"/>
                    <a:pt x="59070" y="93958"/>
                  </a:cubicBezTo>
                  <a:cubicBezTo>
                    <a:pt x="59070" y="93542"/>
                    <a:pt x="59916" y="91433"/>
                    <a:pt x="59916" y="91433"/>
                  </a:cubicBezTo>
                  <a:lnTo>
                    <a:pt x="59398" y="89754"/>
                  </a:lnTo>
                  <a:lnTo>
                    <a:pt x="57921" y="90498"/>
                  </a:lnTo>
                  <a:lnTo>
                    <a:pt x="54132" y="91016"/>
                  </a:lnTo>
                  <a:lnTo>
                    <a:pt x="52870" y="91648"/>
                  </a:lnTo>
                  <a:lnTo>
                    <a:pt x="52238" y="89754"/>
                  </a:lnTo>
                  <a:lnTo>
                    <a:pt x="51721" y="88604"/>
                  </a:lnTo>
                  <a:lnTo>
                    <a:pt x="49612" y="86597"/>
                  </a:lnTo>
                  <a:lnTo>
                    <a:pt x="48248" y="85650"/>
                  </a:lnTo>
                  <a:lnTo>
                    <a:pt x="46139" y="80826"/>
                  </a:lnTo>
                  <a:lnTo>
                    <a:pt x="45306" y="79665"/>
                  </a:lnTo>
                  <a:lnTo>
                    <a:pt x="44258" y="76823"/>
                  </a:lnTo>
                  <a:lnTo>
                    <a:pt x="43513" y="75561"/>
                  </a:lnTo>
                  <a:lnTo>
                    <a:pt x="44675" y="75144"/>
                  </a:lnTo>
                  <a:lnTo>
                    <a:pt x="47200" y="78617"/>
                  </a:lnTo>
                  <a:lnTo>
                    <a:pt x="48665" y="80927"/>
                  </a:lnTo>
                  <a:lnTo>
                    <a:pt x="49511" y="83339"/>
                  </a:lnTo>
                  <a:lnTo>
                    <a:pt x="51506" y="84917"/>
                  </a:lnTo>
                  <a:lnTo>
                    <a:pt x="52769" y="87973"/>
                  </a:lnTo>
                  <a:lnTo>
                    <a:pt x="53299" y="89438"/>
                  </a:lnTo>
                  <a:lnTo>
                    <a:pt x="56771" y="87859"/>
                  </a:lnTo>
                  <a:lnTo>
                    <a:pt x="60560" y="87026"/>
                  </a:lnTo>
                  <a:lnTo>
                    <a:pt x="64449" y="85018"/>
                  </a:lnTo>
                  <a:lnTo>
                    <a:pt x="65585" y="82922"/>
                  </a:lnTo>
                  <a:lnTo>
                    <a:pt x="66431" y="80814"/>
                  </a:lnTo>
                  <a:lnTo>
                    <a:pt x="64853" y="79235"/>
                  </a:lnTo>
                  <a:lnTo>
                    <a:pt x="63476" y="77771"/>
                  </a:lnTo>
                  <a:lnTo>
                    <a:pt x="61065" y="78503"/>
                  </a:lnTo>
                  <a:lnTo>
                    <a:pt x="58956" y="78604"/>
                  </a:lnTo>
                  <a:lnTo>
                    <a:pt x="57693" y="76293"/>
                  </a:lnTo>
                  <a:lnTo>
                    <a:pt x="55799" y="74740"/>
                  </a:lnTo>
                  <a:lnTo>
                    <a:pt x="56746" y="73149"/>
                  </a:lnTo>
                  <a:lnTo>
                    <a:pt x="59587" y="75460"/>
                  </a:lnTo>
                  <a:lnTo>
                    <a:pt x="61696" y="76609"/>
                  </a:lnTo>
                  <a:lnTo>
                    <a:pt x="63476" y="76722"/>
                  </a:lnTo>
                  <a:lnTo>
                    <a:pt x="65269" y="77669"/>
                  </a:lnTo>
                  <a:lnTo>
                    <a:pt x="67997" y="78086"/>
                  </a:lnTo>
                  <a:lnTo>
                    <a:pt x="71368" y="77669"/>
                  </a:lnTo>
                  <a:lnTo>
                    <a:pt x="73995" y="79564"/>
                  </a:lnTo>
                  <a:lnTo>
                    <a:pt x="75358" y="81874"/>
                  </a:lnTo>
                  <a:lnTo>
                    <a:pt x="76621" y="82076"/>
                  </a:lnTo>
                  <a:lnTo>
                    <a:pt x="77884" y="80612"/>
                  </a:lnTo>
                  <a:lnTo>
                    <a:pt x="78515" y="83137"/>
                  </a:lnTo>
                  <a:lnTo>
                    <a:pt x="79147" y="85864"/>
                  </a:lnTo>
                  <a:lnTo>
                    <a:pt x="80510" y="88806"/>
                  </a:lnTo>
                  <a:lnTo>
                    <a:pt x="81988" y="92178"/>
                  </a:lnTo>
                  <a:lnTo>
                    <a:pt x="82505" y="94072"/>
                  </a:lnTo>
                  <a:lnTo>
                    <a:pt x="84298" y="91231"/>
                  </a:lnTo>
                  <a:lnTo>
                    <a:pt x="84298" y="88188"/>
                  </a:lnTo>
                  <a:lnTo>
                    <a:pt x="85245" y="86609"/>
                  </a:lnTo>
                  <a:lnTo>
                    <a:pt x="87291" y="84816"/>
                  </a:lnTo>
                  <a:lnTo>
                    <a:pt x="90322" y="82089"/>
                  </a:lnTo>
                  <a:lnTo>
                    <a:pt x="91622" y="80296"/>
                  </a:lnTo>
                  <a:lnTo>
                    <a:pt x="94375" y="79665"/>
                  </a:lnTo>
                  <a:lnTo>
                    <a:pt x="95120" y="82720"/>
                  </a:lnTo>
                  <a:lnTo>
                    <a:pt x="96913" y="83554"/>
                  </a:lnTo>
                  <a:lnTo>
                    <a:pt x="96913" y="86925"/>
                  </a:lnTo>
                  <a:lnTo>
                    <a:pt x="98857" y="85763"/>
                  </a:lnTo>
                  <a:lnTo>
                    <a:pt x="100701" y="89652"/>
                  </a:lnTo>
                  <a:lnTo>
                    <a:pt x="100701" y="93857"/>
                  </a:lnTo>
                  <a:lnTo>
                    <a:pt x="102696" y="94905"/>
                  </a:lnTo>
                  <a:lnTo>
                    <a:pt x="103694" y="97014"/>
                  </a:lnTo>
                  <a:lnTo>
                    <a:pt x="105133" y="98908"/>
                  </a:lnTo>
                  <a:lnTo>
                    <a:pt x="107179" y="99741"/>
                  </a:lnTo>
                  <a:lnTo>
                    <a:pt x="107179" y="99741"/>
                  </a:lnTo>
                  <a:lnTo>
                    <a:pt x="106560" y="97746"/>
                  </a:lnTo>
                  <a:lnTo>
                    <a:pt x="106257" y="96067"/>
                  </a:lnTo>
                  <a:lnTo>
                    <a:pt x="104577" y="94804"/>
                  </a:lnTo>
                  <a:lnTo>
                    <a:pt x="103428" y="93226"/>
                  </a:lnTo>
                  <a:lnTo>
                    <a:pt x="102797" y="91761"/>
                  </a:lnTo>
                  <a:lnTo>
                    <a:pt x="103113" y="89551"/>
                  </a:lnTo>
                  <a:lnTo>
                    <a:pt x="103845" y="88604"/>
                  </a:lnTo>
                  <a:lnTo>
                    <a:pt x="105537" y="90183"/>
                  </a:lnTo>
                  <a:lnTo>
                    <a:pt x="107217" y="91963"/>
                  </a:lnTo>
                  <a:lnTo>
                    <a:pt x="108050" y="92393"/>
                  </a:lnTo>
                  <a:cubicBezTo>
                    <a:pt x="108050" y="92393"/>
                    <a:pt x="110146" y="90814"/>
                    <a:pt x="110146" y="90498"/>
                  </a:cubicBezTo>
                  <a:lnTo>
                    <a:pt x="110146" y="86925"/>
                  </a:lnTo>
                  <a:lnTo>
                    <a:pt x="108252" y="85132"/>
                  </a:lnTo>
                  <a:lnTo>
                    <a:pt x="107469" y="83554"/>
                  </a:lnTo>
                  <a:cubicBezTo>
                    <a:pt x="107469" y="83554"/>
                    <a:pt x="107747" y="81975"/>
                    <a:pt x="108063" y="81773"/>
                  </a:cubicBezTo>
                  <a:cubicBezTo>
                    <a:pt x="108378" y="81559"/>
                    <a:pt x="110209" y="80927"/>
                    <a:pt x="110209" y="80927"/>
                  </a:cubicBezTo>
                  <a:lnTo>
                    <a:pt x="110752" y="82190"/>
                  </a:lnTo>
                  <a:lnTo>
                    <a:pt x="112646" y="80826"/>
                  </a:lnTo>
                  <a:lnTo>
                    <a:pt x="116434" y="78932"/>
                  </a:lnTo>
                  <a:lnTo>
                    <a:pt x="118177" y="75775"/>
                  </a:lnTo>
                  <a:lnTo>
                    <a:pt x="118960" y="73566"/>
                  </a:lnTo>
                  <a:lnTo>
                    <a:pt x="118960" y="69891"/>
                  </a:lnTo>
                  <a:lnTo>
                    <a:pt x="117520" y="66949"/>
                  </a:lnTo>
                  <a:lnTo>
                    <a:pt x="116093" y="65169"/>
                  </a:lnTo>
                  <a:lnTo>
                    <a:pt x="118278" y="63691"/>
                  </a:lnTo>
                  <a:lnTo>
                    <a:pt x="118947" y="63174"/>
                  </a:lnTo>
                  <a:lnTo>
                    <a:pt x="117280" y="62643"/>
                  </a:lnTo>
                  <a:lnTo>
                    <a:pt x="115816" y="63174"/>
                  </a:lnTo>
                  <a:lnTo>
                    <a:pt x="114868" y="62113"/>
                  </a:lnTo>
                  <a:lnTo>
                    <a:pt x="114237" y="61280"/>
                  </a:lnTo>
                  <a:lnTo>
                    <a:pt x="116030" y="60219"/>
                  </a:lnTo>
                  <a:lnTo>
                    <a:pt x="116876" y="58540"/>
                  </a:lnTo>
                  <a:lnTo>
                    <a:pt x="117924" y="59070"/>
                  </a:lnTo>
                  <a:lnTo>
                    <a:pt x="117394" y="60964"/>
                  </a:lnTo>
                  <a:lnTo>
                    <a:pt x="117394" y="60964"/>
                  </a:lnTo>
                  <a:lnTo>
                    <a:pt x="119086" y="60118"/>
                  </a:lnTo>
                  <a:lnTo>
                    <a:pt x="120235" y="61065"/>
                  </a:lnTo>
                  <a:lnTo>
                    <a:pt x="121182" y="62744"/>
                  </a:lnTo>
                  <a:lnTo>
                    <a:pt x="122129" y="63906"/>
                  </a:lnTo>
                  <a:lnTo>
                    <a:pt x="122129" y="65484"/>
                  </a:lnTo>
                  <a:lnTo>
                    <a:pt x="122975" y="66318"/>
                  </a:lnTo>
                  <a:lnTo>
                    <a:pt x="124806" y="64853"/>
                  </a:lnTo>
                  <a:lnTo>
                    <a:pt x="124263" y="62542"/>
                  </a:lnTo>
                  <a:lnTo>
                    <a:pt x="122621" y="60850"/>
                  </a:lnTo>
                  <a:lnTo>
                    <a:pt x="122116" y="59802"/>
                  </a:lnTo>
                  <a:lnTo>
                    <a:pt x="123594" y="58540"/>
                  </a:lnTo>
                  <a:lnTo>
                    <a:pt x="123707" y="55699"/>
                  </a:lnTo>
                  <a:lnTo>
                    <a:pt x="124970" y="54651"/>
                  </a:lnTo>
                  <a:lnTo>
                    <a:pt x="126233" y="55383"/>
                  </a:lnTo>
                  <a:lnTo>
                    <a:pt x="128127" y="52125"/>
                  </a:lnTo>
                  <a:lnTo>
                    <a:pt x="129705" y="47289"/>
                  </a:lnTo>
                  <a:lnTo>
                    <a:pt x="128544" y="44031"/>
                  </a:lnTo>
                  <a:lnTo>
                    <a:pt x="127811" y="41102"/>
                  </a:lnTo>
                  <a:lnTo>
                    <a:pt x="126132" y="39523"/>
                  </a:lnTo>
                  <a:lnTo>
                    <a:pt x="123922" y="38892"/>
                  </a:lnTo>
                  <a:lnTo>
                    <a:pt x="122558" y="38362"/>
                  </a:lnTo>
                  <a:lnTo>
                    <a:pt x="121498" y="37516"/>
                  </a:lnTo>
                  <a:lnTo>
                    <a:pt x="123606" y="33311"/>
                  </a:lnTo>
                  <a:lnTo>
                    <a:pt x="124440" y="30533"/>
                  </a:lnTo>
                  <a:lnTo>
                    <a:pt x="126650" y="29220"/>
                  </a:lnTo>
                  <a:lnTo>
                    <a:pt x="130021" y="29220"/>
                  </a:lnTo>
                  <a:lnTo>
                    <a:pt x="132332" y="28588"/>
                  </a:lnTo>
                  <a:lnTo>
                    <a:pt x="132231" y="28588"/>
                  </a:lnTo>
                  <a:lnTo>
                    <a:pt x="132231" y="23222"/>
                  </a:lnTo>
                  <a:lnTo>
                    <a:pt x="135072" y="21959"/>
                  </a:lnTo>
                  <a:lnTo>
                    <a:pt x="135804" y="23853"/>
                  </a:lnTo>
                  <a:lnTo>
                    <a:pt x="136650" y="21959"/>
                  </a:lnTo>
                  <a:lnTo>
                    <a:pt x="136650" y="20065"/>
                  </a:lnTo>
                  <a:lnTo>
                    <a:pt x="138115" y="20899"/>
                  </a:lnTo>
                  <a:lnTo>
                    <a:pt x="137433" y="24788"/>
                  </a:lnTo>
                  <a:lnTo>
                    <a:pt x="136006" y="30571"/>
                  </a:lnTo>
                  <a:lnTo>
                    <a:pt x="136006" y="33942"/>
                  </a:lnTo>
                  <a:lnTo>
                    <a:pt x="139428" y="38677"/>
                  </a:lnTo>
                  <a:lnTo>
                    <a:pt x="140426" y="42049"/>
                  </a:lnTo>
                  <a:lnTo>
                    <a:pt x="140426" y="43412"/>
                  </a:lnTo>
                  <a:lnTo>
                    <a:pt x="141688" y="42364"/>
                  </a:lnTo>
                  <a:lnTo>
                    <a:pt x="141688" y="38993"/>
                  </a:lnTo>
                  <a:lnTo>
                    <a:pt x="143166" y="35622"/>
                  </a:lnTo>
                  <a:lnTo>
                    <a:pt x="142370" y="32894"/>
                  </a:lnTo>
                  <a:lnTo>
                    <a:pt x="142244" y="31316"/>
                  </a:lnTo>
                  <a:lnTo>
                    <a:pt x="141966" y="29220"/>
                  </a:lnTo>
                  <a:lnTo>
                    <a:pt x="140085" y="27742"/>
                  </a:lnTo>
                  <a:lnTo>
                    <a:pt x="139782" y="24800"/>
                  </a:lnTo>
                  <a:lnTo>
                    <a:pt x="142522" y="23020"/>
                  </a:lnTo>
                  <a:lnTo>
                    <a:pt x="144832" y="23336"/>
                  </a:lnTo>
                  <a:lnTo>
                    <a:pt x="144832" y="20697"/>
                  </a:lnTo>
                  <a:lnTo>
                    <a:pt x="145881" y="18967"/>
                  </a:lnTo>
                  <a:lnTo>
                    <a:pt x="148090" y="17855"/>
                  </a:lnTo>
                  <a:lnTo>
                    <a:pt x="148936" y="17855"/>
                  </a:lnTo>
                  <a:lnTo>
                    <a:pt x="147573" y="14067"/>
                  </a:lnTo>
                  <a:lnTo>
                    <a:pt x="144315" y="12868"/>
                  </a:lnTo>
                  <a:lnTo>
                    <a:pt x="144832" y="10784"/>
                  </a:lnTo>
                  <a:lnTo>
                    <a:pt x="144517" y="8751"/>
                  </a:lnTo>
                  <a:lnTo>
                    <a:pt x="144315" y="7577"/>
                  </a:lnTo>
                  <a:lnTo>
                    <a:pt x="146310" y="8613"/>
                  </a:lnTo>
                  <a:lnTo>
                    <a:pt x="147674" y="7565"/>
                  </a:lnTo>
                  <a:lnTo>
                    <a:pt x="148936" y="8398"/>
                  </a:lnTo>
                  <a:lnTo>
                    <a:pt x="149669" y="6188"/>
                  </a:lnTo>
                  <a:lnTo>
                    <a:pt x="148406" y="4509"/>
                  </a:lnTo>
                  <a:lnTo>
                    <a:pt x="147775" y="2084"/>
                  </a:lnTo>
                  <a:lnTo>
                    <a:pt x="144201" y="1567"/>
                  </a:lnTo>
                  <a:lnTo>
                    <a:pt x="144201" y="3031"/>
                  </a:lnTo>
                  <a:lnTo>
                    <a:pt x="142623" y="2981"/>
                  </a:lnTo>
                  <a:lnTo>
                    <a:pt x="141890" y="2084"/>
                  </a:lnTo>
                  <a:lnTo>
                    <a:pt x="134440" y="2084"/>
                  </a:lnTo>
                  <a:lnTo>
                    <a:pt x="131069" y="2400"/>
                  </a:lnTo>
                  <a:lnTo>
                    <a:pt x="133493" y="4774"/>
                  </a:lnTo>
                  <a:lnTo>
                    <a:pt x="130867" y="4799"/>
                  </a:lnTo>
                  <a:lnTo>
                    <a:pt x="130337" y="3499"/>
                  </a:lnTo>
                  <a:lnTo>
                    <a:pt x="127294" y="4837"/>
                  </a:lnTo>
                  <a:lnTo>
                    <a:pt x="124654" y="6504"/>
                  </a:lnTo>
                  <a:lnTo>
                    <a:pt x="123076" y="6504"/>
                  </a:lnTo>
                  <a:lnTo>
                    <a:pt x="122028" y="4294"/>
                  </a:lnTo>
                  <a:lnTo>
                    <a:pt x="119503" y="3928"/>
                  </a:lnTo>
                  <a:lnTo>
                    <a:pt x="117407" y="5115"/>
                  </a:lnTo>
                  <a:lnTo>
                    <a:pt x="114149" y="4016"/>
                  </a:lnTo>
                  <a:lnTo>
                    <a:pt x="112040" y="3158"/>
                  </a:lnTo>
                  <a:lnTo>
                    <a:pt x="107835" y="3461"/>
                  </a:lnTo>
                  <a:lnTo>
                    <a:pt x="106055" y="4610"/>
                  </a:lnTo>
                  <a:lnTo>
                    <a:pt x="107204" y="7767"/>
                  </a:lnTo>
                  <a:lnTo>
                    <a:pt x="104792" y="7767"/>
                  </a:lnTo>
                  <a:lnTo>
                    <a:pt x="103529" y="7653"/>
                  </a:lnTo>
                  <a:lnTo>
                    <a:pt x="101951" y="8448"/>
                  </a:lnTo>
                  <a:lnTo>
                    <a:pt x="102898" y="10153"/>
                  </a:lnTo>
                  <a:lnTo>
                    <a:pt x="100587" y="9484"/>
                  </a:lnTo>
                  <a:lnTo>
                    <a:pt x="99741" y="6529"/>
                  </a:lnTo>
                  <a:lnTo>
                    <a:pt x="97115" y="4319"/>
                  </a:lnTo>
                  <a:lnTo>
                    <a:pt x="93327" y="4837"/>
                  </a:lnTo>
                  <a:lnTo>
                    <a:pt x="94173" y="7577"/>
                  </a:lnTo>
                  <a:lnTo>
                    <a:pt x="91016" y="7463"/>
                  </a:lnTo>
                  <a:lnTo>
                    <a:pt x="89968" y="6100"/>
                  </a:lnTo>
                  <a:lnTo>
                    <a:pt x="87758" y="7249"/>
                  </a:lnTo>
                  <a:lnTo>
                    <a:pt x="86066" y="7779"/>
                  </a:lnTo>
                  <a:lnTo>
                    <a:pt x="83541" y="10822"/>
                  </a:lnTo>
                  <a:lnTo>
                    <a:pt x="83023" y="8827"/>
                  </a:lnTo>
                  <a:lnTo>
                    <a:pt x="85233" y="5468"/>
                  </a:lnTo>
                  <a:lnTo>
                    <a:pt x="84601" y="2312"/>
                  </a:lnTo>
                  <a:lnTo>
                    <a:pt x="81445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6632;p57">
              <a:extLst>
                <a:ext uri="{FF2B5EF4-FFF2-40B4-BE49-F238E27FC236}">
                  <a16:creationId xmlns:a16="http://schemas.microsoft.com/office/drawing/2014/main" id="{ACC48762-2018-4CBE-B68F-3E58975DD674}"/>
                </a:ext>
              </a:extLst>
            </p:cNvPr>
            <p:cNvSpPr/>
            <p:nvPr/>
          </p:nvSpPr>
          <p:spPr>
            <a:xfrm>
              <a:off x="3167575" y="993250"/>
              <a:ext cx="3759100" cy="3349975"/>
            </a:xfrm>
            <a:custGeom>
              <a:avLst/>
              <a:gdLst/>
              <a:ahLst/>
              <a:cxnLst/>
              <a:rect l="l" t="t" r="r" b="b"/>
              <a:pathLst>
                <a:path w="150364" h="133999" extrusionOk="0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6633;p57">
              <a:extLst>
                <a:ext uri="{FF2B5EF4-FFF2-40B4-BE49-F238E27FC236}">
                  <a16:creationId xmlns:a16="http://schemas.microsoft.com/office/drawing/2014/main" id="{0F3E6B2F-D89F-43F3-BB3C-8F45D25489E9}"/>
                </a:ext>
              </a:extLst>
            </p:cNvPr>
            <p:cNvSpPr/>
            <p:nvPr/>
          </p:nvSpPr>
          <p:spPr>
            <a:xfrm>
              <a:off x="4467225" y="3815075"/>
              <a:ext cx="177425" cy="289800"/>
            </a:xfrm>
            <a:custGeom>
              <a:avLst/>
              <a:gdLst/>
              <a:ahLst/>
              <a:cxnLst/>
              <a:rect l="l" t="t" r="r" b="b"/>
              <a:pathLst>
                <a:path w="7097" h="11592" extrusionOk="0">
                  <a:moveTo>
                    <a:pt x="5683" y="0"/>
                  </a:moveTo>
                  <a:lnTo>
                    <a:pt x="4572" y="1339"/>
                  </a:lnTo>
                  <a:lnTo>
                    <a:pt x="2602" y="2513"/>
                  </a:lnTo>
                  <a:lnTo>
                    <a:pt x="1023" y="3271"/>
                  </a:lnTo>
                  <a:lnTo>
                    <a:pt x="1415" y="5809"/>
                  </a:lnTo>
                  <a:lnTo>
                    <a:pt x="1023" y="7362"/>
                  </a:lnTo>
                  <a:lnTo>
                    <a:pt x="1" y="8524"/>
                  </a:lnTo>
                  <a:lnTo>
                    <a:pt x="556" y="10809"/>
                  </a:lnTo>
                  <a:lnTo>
                    <a:pt x="2134" y="11592"/>
                  </a:lnTo>
                  <a:lnTo>
                    <a:pt x="3864" y="9849"/>
                  </a:lnTo>
                  <a:lnTo>
                    <a:pt x="5203" y="6541"/>
                  </a:lnTo>
                  <a:lnTo>
                    <a:pt x="6226" y="3384"/>
                  </a:lnTo>
                  <a:lnTo>
                    <a:pt x="7097" y="1655"/>
                  </a:lnTo>
                  <a:lnTo>
                    <a:pt x="615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6634;p57">
              <a:extLst>
                <a:ext uri="{FF2B5EF4-FFF2-40B4-BE49-F238E27FC236}">
                  <a16:creationId xmlns:a16="http://schemas.microsoft.com/office/drawing/2014/main" id="{CDFC7D03-664F-455B-B0BD-6475548A929F}"/>
                </a:ext>
              </a:extLst>
            </p:cNvPr>
            <p:cNvSpPr/>
            <p:nvPr/>
          </p:nvSpPr>
          <p:spPr>
            <a:xfrm>
              <a:off x="4458375" y="3806875"/>
              <a:ext cx="194800" cy="307475"/>
            </a:xfrm>
            <a:custGeom>
              <a:avLst/>
              <a:gdLst/>
              <a:ahLst/>
              <a:cxnLst/>
              <a:rect l="l" t="t" r="r" b="b"/>
              <a:pathLst>
                <a:path w="7792" h="12299" extrusionOk="0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6635;p57">
              <a:extLst>
                <a:ext uri="{FF2B5EF4-FFF2-40B4-BE49-F238E27FC236}">
                  <a16:creationId xmlns:a16="http://schemas.microsoft.com/office/drawing/2014/main" id="{834D3978-B45F-469E-9072-D00AAA469AE5}"/>
                </a:ext>
              </a:extLst>
            </p:cNvPr>
            <p:cNvSpPr/>
            <p:nvPr/>
          </p:nvSpPr>
          <p:spPr>
            <a:xfrm>
              <a:off x="5304725" y="3312525"/>
              <a:ext cx="45475" cy="78625"/>
            </a:xfrm>
            <a:custGeom>
              <a:avLst/>
              <a:gdLst/>
              <a:ahLst/>
              <a:cxnLst/>
              <a:rect l="l" t="t" r="r" b="b"/>
              <a:pathLst>
                <a:path w="1819" h="3145" extrusionOk="0">
                  <a:moveTo>
                    <a:pt x="480" y="0"/>
                  </a:moveTo>
                  <a:lnTo>
                    <a:pt x="0" y="1654"/>
                  </a:lnTo>
                  <a:lnTo>
                    <a:pt x="480" y="3144"/>
                  </a:lnTo>
                  <a:lnTo>
                    <a:pt x="1503" y="2753"/>
                  </a:lnTo>
                  <a:lnTo>
                    <a:pt x="1818" y="1566"/>
                  </a:lnTo>
                  <a:lnTo>
                    <a:pt x="48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6636;p57">
              <a:extLst>
                <a:ext uri="{FF2B5EF4-FFF2-40B4-BE49-F238E27FC236}">
                  <a16:creationId xmlns:a16="http://schemas.microsoft.com/office/drawing/2014/main" id="{64CB89EC-5498-4555-BA2D-3208CC369D09}"/>
                </a:ext>
              </a:extLst>
            </p:cNvPr>
            <p:cNvSpPr/>
            <p:nvPr/>
          </p:nvSpPr>
          <p:spPr>
            <a:xfrm>
              <a:off x="5296500" y="3296100"/>
              <a:ext cx="62525" cy="105475"/>
            </a:xfrm>
            <a:custGeom>
              <a:avLst/>
              <a:gdLst/>
              <a:ahLst/>
              <a:cxnLst/>
              <a:rect l="l" t="t" r="r" b="b"/>
              <a:pathLst>
                <a:path w="2501" h="4219" extrusionOk="0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6637;p57">
              <a:extLst>
                <a:ext uri="{FF2B5EF4-FFF2-40B4-BE49-F238E27FC236}">
                  <a16:creationId xmlns:a16="http://schemas.microsoft.com/office/drawing/2014/main" id="{662708A4-3ADB-453B-A39A-481E3360858D}"/>
                </a:ext>
              </a:extLst>
            </p:cNvPr>
            <p:cNvSpPr/>
            <p:nvPr/>
          </p:nvSpPr>
          <p:spPr>
            <a:xfrm>
              <a:off x="5643750" y="3420800"/>
              <a:ext cx="232675" cy="252250"/>
            </a:xfrm>
            <a:custGeom>
              <a:avLst/>
              <a:gdLst/>
              <a:ahLst/>
              <a:cxnLst/>
              <a:rect l="l" t="t" r="r" b="b"/>
              <a:pathLst>
                <a:path w="9307" h="10090" extrusionOk="0">
                  <a:moveTo>
                    <a:pt x="1" y="0"/>
                  </a:moveTo>
                  <a:lnTo>
                    <a:pt x="948" y="1301"/>
                  </a:lnTo>
                  <a:lnTo>
                    <a:pt x="2337" y="1553"/>
                  </a:lnTo>
                  <a:cubicBezTo>
                    <a:pt x="2337" y="1553"/>
                    <a:pt x="3536" y="3852"/>
                    <a:pt x="3688" y="4091"/>
                  </a:cubicBezTo>
                  <a:cubicBezTo>
                    <a:pt x="3852" y="4331"/>
                    <a:pt x="5897" y="8233"/>
                    <a:pt x="5897" y="8233"/>
                  </a:cubicBezTo>
                  <a:lnTo>
                    <a:pt x="7804" y="10089"/>
                  </a:lnTo>
                  <a:lnTo>
                    <a:pt x="8587" y="10089"/>
                  </a:lnTo>
                  <a:lnTo>
                    <a:pt x="9307" y="8119"/>
                  </a:lnTo>
                  <a:lnTo>
                    <a:pt x="7880" y="5039"/>
                  </a:lnTo>
                  <a:lnTo>
                    <a:pt x="4647" y="1882"/>
                  </a:lnTo>
                  <a:lnTo>
                    <a:pt x="3473" y="1061"/>
                  </a:lnTo>
                  <a:lnTo>
                    <a:pt x="197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6638;p57">
              <a:extLst>
                <a:ext uri="{FF2B5EF4-FFF2-40B4-BE49-F238E27FC236}">
                  <a16:creationId xmlns:a16="http://schemas.microsoft.com/office/drawing/2014/main" id="{29D4EDFD-B7D0-4D5B-B4B5-20D20D8B3728}"/>
                </a:ext>
              </a:extLst>
            </p:cNvPr>
            <p:cNvSpPr/>
            <p:nvPr/>
          </p:nvSpPr>
          <p:spPr>
            <a:xfrm>
              <a:off x="5628275" y="3412900"/>
              <a:ext cx="256350" cy="268025"/>
            </a:xfrm>
            <a:custGeom>
              <a:avLst/>
              <a:gdLst/>
              <a:ahLst/>
              <a:cxnLst/>
              <a:rect l="l" t="t" r="r" b="b"/>
              <a:pathLst>
                <a:path w="10254" h="10721" extrusionOk="0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6639;p57">
              <a:extLst>
                <a:ext uri="{FF2B5EF4-FFF2-40B4-BE49-F238E27FC236}">
                  <a16:creationId xmlns:a16="http://schemas.microsoft.com/office/drawing/2014/main" id="{8C410CD1-B121-420B-A1A5-63B9B18C15EC}"/>
                </a:ext>
              </a:extLst>
            </p:cNvPr>
            <p:cNvSpPr/>
            <p:nvPr/>
          </p:nvSpPr>
          <p:spPr>
            <a:xfrm>
              <a:off x="5873550" y="3662925"/>
              <a:ext cx="284775" cy="73250"/>
            </a:xfrm>
            <a:custGeom>
              <a:avLst/>
              <a:gdLst/>
              <a:ahLst/>
              <a:cxnLst/>
              <a:rect l="l" t="t" r="r" b="b"/>
              <a:pathLst>
                <a:path w="11391" h="2930" extrusionOk="0">
                  <a:moveTo>
                    <a:pt x="1150" y="0"/>
                  </a:moveTo>
                  <a:lnTo>
                    <a:pt x="1" y="998"/>
                  </a:lnTo>
                  <a:lnTo>
                    <a:pt x="2324" y="2058"/>
                  </a:lnTo>
                  <a:lnTo>
                    <a:pt x="5696" y="2930"/>
                  </a:lnTo>
                  <a:lnTo>
                    <a:pt x="11391" y="2930"/>
                  </a:lnTo>
                  <a:lnTo>
                    <a:pt x="8082" y="1667"/>
                  </a:lnTo>
                  <a:lnTo>
                    <a:pt x="5708" y="1667"/>
                  </a:lnTo>
                  <a:lnTo>
                    <a:pt x="115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6640;p57">
              <a:extLst>
                <a:ext uri="{FF2B5EF4-FFF2-40B4-BE49-F238E27FC236}">
                  <a16:creationId xmlns:a16="http://schemas.microsoft.com/office/drawing/2014/main" id="{8B7AF263-00D6-456E-AA6B-72D749A644F8}"/>
                </a:ext>
              </a:extLst>
            </p:cNvPr>
            <p:cNvSpPr/>
            <p:nvPr/>
          </p:nvSpPr>
          <p:spPr>
            <a:xfrm>
              <a:off x="5859050" y="3654075"/>
              <a:ext cx="342200" cy="90000"/>
            </a:xfrm>
            <a:custGeom>
              <a:avLst/>
              <a:gdLst/>
              <a:ahLst/>
              <a:cxnLst/>
              <a:rect l="l" t="t" r="r" b="b"/>
              <a:pathLst>
                <a:path w="13688" h="3600" extrusionOk="0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6641;p57">
              <a:extLst>
                <a:ext uri="{FF2B5EF4-FFF2-40B4-BE49-F238E27FC236}">
                  <a16:creationId xmlns:a16="http://schemas.microsoft.com/office/drawing/2014/main" id="{59A454CA-506E-4A7A-AE31-5B6F1D19E0BD}"/>
                </a:ext>
              </a:extLst>
            </p:cNvPr>
            <p:cNvSpPr/>
            <p:nvPr/>
          </p:nvSpPr>
          <p:spPr>
            <a:xfrm>
              <a:off x="6185775" y="3706475"/>
              <a:ext cx="137975" cy="31600"/>
            </a:xfrm>
            <a:custGeom>
              <a:avLst/>
              <a:gdLst/>
              <a:ahLst/>
              <a:cxnLst/>
              <a:rect l="l" t="t" r="r" b="b"/>
              <a:pathLst>
                <a:path w="5519" h="1264" extrusionOk="0">
                  <a:moveTo>
                    <a:pt x="3397" y="1"/>
                  </a:moveTo>
                  <a:lnTo>
                    <a:pt x="0" y="556"/>
                  </a:lnTo>
                  <a:lnTo>
                    <a:pt x="1818" y="1263"/>
                  </a:lnTo>
                  <a:lnTo>
                    <a:pt x="5518" y="556"/>
                  </a:lnTo>
                  <a:lnTo>
                    <a:pt x="3397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6642;p57">
              <a:extLst>
                <a:ext uri="{FF2B5EF4-FFF2-40B4-BE49-F238E27FC236}">
                  <a16:creationId xmlns:a16="http://schemas.microsoft.com/office/drawing/2014/main" id="{065A563D-B9A9-4D47-B51E-87297CD93796}"/>
                </a:ext>
              </a:extLst>
            </p:cNvPr>
            <p:cNvSpPr/>
            <p:nvPr/>
          </p:nvSpPr>
          <p:spPr>
            <a:xfrm>
              <a:off x="6156100" y="3698600"/>
              <a:ext cx="203625" cy="47675"/>
            </a:xfrm>
            <a:custGeom>
              <a:avLst/>
              <a:gdLst/>
              <a:ahLst/>
              <a:cxnLst/>
              <a:rect l="l" t="t" r="r" b="b"/>
              <a:pathLst>
                <a:path w="8145" h="1907" extrusionOk="0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6643;p57">
              <a:extLst>
                <a:ext uri="{FF2B5EF4-FFF2-40B4-BE49-F238E27FC236}">
                  <a16:creationId xmlns:a16="http://schemas.microsoft.com/office/drawing/2014/main" id="{C39FD8FF-18D4-445A-93D3-F8732DBD6612}"/>
                </a:ext>
              </a:extLst>
            </p:cNvPr>
            <p:cNvSpPr/>
            <p:nvPr/>
          </p:nvSpPr>
          <p:spPr>
            <a:xfrm>
              <a:off x="6158300" y="3493725"/>
              <a:ext cx="139875" cy="161950"/>
            </a:xfrm>
            <a:custGeom>
              <a:avLst/>
              <a:gdLst/>
              <a:ahLst/>
              <a:cxnLst/>
              <a:rect l="l" t="t" r="r" b="b"/>
              <a:pathLst>
                <a:path w="5595" h="6478" extrusionOk="0">
                  <a:moveTo>
                    <a:pt x="3864" y="0"/>
                  </a:moveTo>
                  <a:lnTo>
                    <a:pt x="632" y="1579"/>
                  </a:lnTo>
                  <a:lnTo>
                    <a:pt x="1" y="4925"/>
                  </a:lnTo>
                  <a:lnTo>
                    <a:pt x="1099" y="6478"/>
                  </a:lnTo>
                  <a:lnTo>
                    <a:pt x="1730" y="4420"/>
                  </a:lnTo>
                  <a:lnTo>
                    <a:pt x="3473" y="6225"/>
                  </a:lnTo>
                  <a:lnTo>
                    <a:pt x="3473" y="4331"/>
                  </a:lnTo>
                  <a:lnTo>
                    <a:pt x="2678" y="3510"/>
                  </a:lnTo>
                  <a:lnTo>
                    <a:pt x="4104" y="2765"/>
                  </a:lnTo>
                  <a:lnTo>
                    <a:pt x="1895" y="2765"/>
                  </a:lnTo>
                  <a:lnTo>
                    <a:pt x="5594" y="1023"/>
                  </a:lnTo>
                  <a:lnTo>
                    <a:pt x="3864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6644;p57">
              <a:extLst>
                <a:ext uri="{FF2B5EF4-FFF2-40B4-BE49-F238E27FC236}">
                  <a16:creationId xmlns:a16="http://schemas.microsoft.com/office/drawing/2014/main" id="{FDDC1767-D689-4E41-A7CA-2B3DA8D4CC26}"/>
                </a:ext>
              </a:extLst>
            </p:cNvPr>
            <p:cNvSpPr/>
            <p:nvPr/>
          </p:nvSpPr>
          <p:spPr>
            <a:xfrm>
              <a:off x="6149775" y="3484875"/>
              <a:ext cx="165125" cy="188175"/>
            </a:xfrm>
            <a:custGeom>
              <a:avLst/>
              <a:gdLst/>
              <a:ahLst/>
              <a:cxnLst/>
              <a:rect l="l" t="t" r="r" b="b"/>
              <a:pathLst>
                <a:path w="6605" h="7527" extrusionOk="0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6645;p57">
              <a:extLst>
                <a:ext uri="{FF2B5EF4-FFF2-40B4-BE49-F238E27FC236}">
                  <a16:creationId xmlns:a16="http://schemas.microsoft.com/office/drawing/2014/main" id="{EB12A530-2AFD-4035-8928-B365D799E00E}"/>
                </a:ext>
              </a:extLst>
            </p:cNvPr>
            <p:cNvSpPr/>
            <p:nvPr/>
          </p:nvSpPr>
          <p:spPr>
            <a:xfrm>
              <a:off x="5945525" y="3367450"/>
              <a:ext cx="213125" cy="254775"/>
            </a:xfrm>
            <a:custGeom>
              <a:avLst/>
              <a:gdLst/>
              <a:ahLst/>
              <a:cxnLst/>
              <a:rect l="l" t="t" r="r" b="b"/>
              <a:pathLst>
                <a:path w="8525" h="10191" extrusionOk="0">
                  <a:moveTo>
                    <a:pt x="6542" y="0"/>
                  </a:moveTo>
                  <a:lnTo>
                    <a:pt x="3941" y="3119"/>
                  </a:lnTo>
                  <a:lnTo>
                    <a:pt x="2817" y="5291"/>
                  </a:lnTo>
                  <a:lnTo>
                    <a:pt x="935" y="5291"/>
                  </a:lnTo>
                  <a:lnTo>
                    <a:pt x="1" y="6869"/>
                  </a:lnTo>
                  <a:lnTo>
                    <a:pt x="1491" y="9067"/>
                  </a:lnTo>
                  <a:lnTo>
                    <a:pt x="2817" y="9546"/>
                  </a:lnTo>
                  <a:lnTo>
                    <a:pt x="4686" y="9344"/>
                  </a:lnTo>
                  <a:lnTo>
                    <a:pt x="6049" y="10190"/>
                  </a:lnTo>
                  <a:lnTo>
                    <a:pt x="7363" y="6516"/>
                  </a:lnTo>
                  <a:lnTo>
                    <a:pt x="8524" y="4874"/>
                  </a:lnTo>
                  <a:lnTo>
                    <a:pt x="7653" y="3384"/>
                  </a:lnTo>
                  <a:lnTo>
                    <a:pt x="8512" y="2134"/>
                  </a:lnTo>
                  <a:lnTo>
                    <a:pt x="654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6646;p57">
              <a:extLst>
                <a:ext uri="{FF2B5EF4-FFF2-40B4-BE49-F238E27FC236}">
                  <a16:creationId xmlns:a16="http://schemas.microsoft.com/office/drawing/2014/main" id="{4743992E-B52D-45F6-9922-2E4DA3CB2994}"/>
                </a:ext>
              </a:extLst>
            </p:cNvPr>
            <p:cNvSpPr/>
            <p:nvPr/>
          </p:nvSpPr>
          <p:spPr>
            <a:xfrm>
              <a:off x="5936075" y="3355775"/>
              <a:ext cx="232350" cy="278450"/>
            </a:xfrm>
            <a:custGeom>
              <a:avLst/>
              <a:gdLst/>
              <a:ahLst/>
              <a:cxnLst/>
              <a:rect l="l" t="t" r="r" b="b"/>
              <a:pathLst>
                <a:path w="9294" h="11138" extrusionOk="0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6647;p57">
              <a:extLst>
                <a:ext uri="{FF2B5EF4-FFF2-40B4-BE49-F238E27FC236}">
                  <a16:creationId xmlns:a16="http://schemas.microsoft.com/office/drawing/2014/main" id="{C3A7316B-4116-472C-B33A-DE4BB1203227}"/>
                </a:ext>
              </a:extLst>
            </p:cNvPr>
            <p:cNvSpPr/>
            <p:nvPr/>
          </p:nvSpPr>
          <p:spPr>
            <a:xfrm>
              <a:off x="6429775" y="3529075"/>
              <a:ext cx="453650" cy="254450"/>
            </a:xfrm>
            <a:custGeom>
              <a:avLst/>
              <a:gdLst/>
              <a:ahLst/>
              <a:cxnLst/>
              <a:rect l="l" t="t" r="r" b="b"/>
              <a:pathLst>
                <a:path w="18146" h="10178" extrusionOk="0">
                  <a:moveTo>
                    <a:pt x="1794" y="0"/>
                  </a:moveTo>
                  <a:lnTo>
                    <a:pt x="1" y="745"/>
                  </a:lnTo>
                  <a:lnTo>
                    <a:pt x="1705" y="2576"/>
                  </a:lnTo>
                  <a:lnTo>
                    <a:pt x="2223" y="4496"/>
                  </a:lnTo>
                  <a:lnTo>
                    <a:pt x="4281" y="4496"/>
                  </a:lnTo>
                  <a:lnTo>
                    <a:pt x="5847" y="5039"/>
                  </a:lnTo>
                  <a:lnTo>
                    <a:pt x="5847" y="6705"/>
                  </a:lnTo>
                  <a:lnTo>
                    <a:pt x="8764" y="8915"/>
                  </a:lnTo>
                  <a:lnTo>
                    <a:pt x="11214" y="8915"/>
                  </a:lnTo>
                  <a:lnTo>
                    <a:pt x="12236" y="7412"/>
                  </a:lnTo>
                  <a:lnTo>
                    <a:pt x="14055" y="8120"/>
                  </a:lnTo>
                  <a:lnTo>
                    <a:pt x="15633" y="10178"/>
                  </a:lnTo>
                  <a:lnTo>
                    <a:pt x="18146" y="10178"/>
                  </a:lnTo>
                  <a:lnTo>
                    <a:pt x="14522" y="5443"/>
                  </a:lnTo>
                  <a:lnTo>
                    <a:pt x="10431" y="3157"/>
                  </a:lnTo>
                  <a:lnTo>
                    <a:pt x="5531" y="1819"/>
                  </a:lnTo>
                  <a:lnTo>
                    <a:pt x="3650" y="2652"/>
                  </a:lnTo>
                  <a:lnTo>
                    <a:pt x="3094" y="733"/>
                  </a:lnTo>
                  <a:lnTo>
                    <a:pt x="1794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6648;p57">
              <a:extLst>
                <a:ext uri="{FF2B5EF4-FFF2-40B4-BE49-F238E27FC236}">
                  <a16:creationId xmlns:a16="http://schemas.microsoft.com/office/drawing/2014/main" id="{B9798B48-CF40-4E02-B793-D9B6218C5535}"/>
                </a:ext>
              </a:extLst>
            </p:cNvPr>
            <p:cNvSpPr/>
            <p:nvPr/>
          </p:nvSpPr>
          <p:spPr>
            <a:xfrm>
              <a:off x="6416200" y="3519925"/>
              <a:ext cx="483325" cy="271500"/>
            </a:xfrm>
            <a:custGeom>
              <a:avLst/>
              <a:gdLst/>
              <a:ahLst/>
              <a:cxnLst/>
              <a:rect l="l" t="t" r="r" b="b"/>
              <a:pathLst>
                <a:path w="19333" h="10860" extrusionOk="0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6649;p57">
              <a:extLst>
                <a:ext uri="{FF2B5EF4-FFF2-40B4-BE49-F238E27FC236}">
                  <a16:creationId xmlns:a16="http://schemas.microsoft.com/office/drawing/2014/main" id="{9DB18550-5B40-4EB0-A7D6-63EA3C893113}"/>
                </a:ext>
              </a:extLst>
            </p:cNvPr>
            <p:cNvSpPr/>
            <p:nvPr/>
          </p:nvSpPr>
          <p:spPr>
            <a:xfrm>
              <a:off x="5992575" y="3785400"/>
              <a:ext cx="867500" cy="764650"/>
            </a:xfrm>
            <a:custGeom>
              <a:avLst/>
              <a:gdLst/>
              <a:ahLst/>
              <a:cxnLst/>
              <a:rect l="l" t="t" r="r" b="b"/>
              <a:pathLst>
                <a:path w="34700" h="30586" extrusionOk="0">
                  <a:moveTo>
                    <a:pt x="18082" y="1"/>
                  </a:moveTo>
                  <a:lnTo>
                    <a:pt x="15494" y="2602"/>
                  </a:lnTo>
                  <a:lnTo>
                    <a:pt x="13953" y="3574"/>
                  </a:lnTo>
                  <a:lnTo>
                    <a:pt x="12577" y="3006"/>
                  </a:lnTo>
                  <a:lnTo>
                    <a:pt x="9976" y="5430"/>
                  </a:lnTo>
                  <a:lnTo>
                    <a:pt x="8195" y="7627"/>
                  </a:lnTo>
                  <a:lnTo>
                    <a:pt x="4950" y="9572"/>
                  </a:lnTo>
                  <a:lnTo>
                    <a:pt x="1617" y="10228"/>
                  </a:lnTo>
                  <a:lnTo>
                    <a:pt x="0" y="12779"/>
                  </a:lnTo>
                  <a:lnTo>
                    <a:pt x="0" y="15999"/>
                  </a:lnTo>
                  <a:lnTo>
                    <a:pt x="973" y="20835"/>
                  </a:lnTo>
                  <a:lnTo>
                    <a:pt x="480" y="22704"/>
                  </a:lnTo>
                  <a:lnTo>
                    <a:pt x="1857" y="24244"/>
                  </a:lnTo>
                  <a:lnTo>
                    <a:pt x="5481" y="23424"/>
                  </a:lnTo>
                  <a:lnTo>
                    <a:pt x="9408" y="22211"/>
                  </a:lnTo>
                  <a:lnTo>
                    <a:pt x="12223" y="20999"/>
                  </a:lnTo>
                  <a:lnTo>
                    <a:pt x="16214" y="21365"/>
                  </a:lnTo>
                  <a:lnTo>
                    <a:pt x="18070" y="24964"/>
                  </a:lnTo>
                  <a:lnTo>
                    <a:pt x="20103" y="23184"/>
                  </a:lnTo>
                  <a:lnTo>
                    <a:pt x="20911" y="26833"/>
                  </a:lnTo>
                  <a:cubicBezTo>
                    <a:pt x="20911" y="26833"/>
                    <a:pt x="21719" y="29421"/>
                    <a:pt x="22047" y="29421"/>
                  </a:cubicBezTo>
                  <a:cubicBezTo>
                    <a:pt x="22349" y="29421"/>
                    <a:pt x="23677" y="30586"/>
                    <a:pt x="24015" y="30586"/>
                  </a:cubicBezTo>
                  <a:cubicBezTo>
                    <a:pt x="24045" y="30586"/>
                    <a:pt x="24067" y="30577"/>
                    <a:pt x="24080" y="30558"/>
                  </a:cubicBezTo>
                  <a:cubicBezTo>
                    <a:pt x="24232" y="30318"/>
                    <a:pt x="25621" y="29990"/>
                    <a:pt x="25621" y="29990"/>
                  </a:cubicBezTo>
                  <a:lnTo>
                    <a:pt x="28133" y="30229"/>
                  </a:lnTo>
                  <a:cubicBezTo>
                    <a:pt x="28133" y="30229"/>
                    <a:pt x="30735" y="28045"/>
                    <a:pt x="30735" y="27729"/>
                  </a:cubicBezTo>
                  <a:cubicBezTo>
                    <a:pt x="30735" y="27401"/>
                    <a:pt x="32831" y="23348"/>
                    <a:pt x="32831" y="23348"/>
                  </a:cubicBezTo>
                  <a:lnTo>
                    <a:pt x="34371" y="19699"/>
                  </a:lnTo>
                  <a:lnTo>
                    <a:pt x="34700" y="14193"/>
                  </a:lnTo>
                  <a:lnTo>
                    <a:pt x="31303" y="8107"/>
                  </a:lnTo>
                  <a:lnTo>
                    <a:pt x="30078" y="5114"/>
                  </a:lnTo>
                  <a:lnTo>
                    <a:pt x="29434" y="3081"/>
                  </a:lnTo>
                  <a:lnTo>
                    <a:pt x="27654" y="1"/>
                  </a:lnTo>
                  <a:lnTo>
                    <a:pt x="26025" y="3410"/>
                  </a:lnTo>
                  <a:lnTo>
                    <a:pt x="26113" y="4950"/>
                  </a:lnTo>
                  <a:lnTo>
                    <a:pt x="24333" y="6251"/>
                  </a:lnTo>
                  <a:lnTo>
                    <a:pt x="21971" y="4054"/>
                  </a:lnTo>
                  <a:lnTo>
                    <a:pt x="22224" y="1301"/>
                  </a:lnTo>
                  <a:lnTo>
                    <a:pt x="18082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6650;p57">
              <a:extLst>
                <a:ext uri="{FF2B5EF4-FFF2-40B4-BE49-F238E27FC236}">
                  <a16:creationId xmlns:a16="http://schemas.microsoft.com/office/drawing/2014/main" id="{590CD8B0-C489-4374-AE6A-D15FA1E6A611}"/>
                </a:ext>
              </a:extLst>
            </p:cNvPr>
            <p:cNvSpPr/>
            <p:nvPr/>
          </p:nvSpPr>
          <p:spPr>
            <a:xfrm>
              <a:off x="5985000" y="3768350"/>
              <a:ext cx="883600" cy="789850"/>
            </a:xfrm>
            <a:custGeom>
              <a:avLst/>
              <a:gdLst/>
              <a:ahLst/>
              <a:cxnLst/>
              <a:rect l="l" t="t" r="r" b="b"/>
              <a:pathLst>
                <a:path w="35344" h="31594" extrusionOk="0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6651;p57">
              <a:extLst>
                <a:ext uri="{FF2B5EF4-FFF2-40B4-BE49-F238E27FC236}">
                  <a16:creationId xmlns:a16="http://schemas.microsoft.com/office/drawing/2014/main" id="{18B2FD6F-BB35-41A4-994E-0A7FD9BAFEB3}"/>
                </a:ext>
              </a:extLst>
            </p:cNvPr>
            <p:cNvSpPr/>
            <p:nvPr/>
          </p:nvSpPr>
          <p:spPr>
            <a:xfrm>
              <a:off x="6575950" y="4616250"/>
              <a:ext cx="97550" cy="109575"/>
            </a:xfrm>
            <a:custGeom>
              <a:avLst/>
              <a:gdLst/>
              <a:ahLst/>
              <a:cxnLst/>
              <a:rect l="l" t="t" r="r" b="b"/>
              <a:pathLst>
                <a:path w="3902" h="4383" extrusionOk="0">
                  <a:moveTo>
                    <a:pt x="303" y="1"/>
                  </a:moveTo>
                  <a:lnTo>
                    <a:pt x="0" y="430"/>
                  </a:lnTo>
                  <a:lnTo>
                    <a:pt x="0" y="2955"/>
                  </a:lnTo>
                  <a:lnTo>
                    <a:pt x="1326" y="4382"/>
                  </a:lnTo>
                  <a:lnTo>
                    <a:pt x="3498" y="2753"/>
                  </a:lnTo>
                  <a:lnTo>
                    <a:pt x="3902" y="430"/>
                  </a:lnTo>
                  <a:lnTo>
                    <a:pt x="2273" y="1213"/>
                  </a:lnTo>
                  <a:lnTo>
                    <a:pt x="303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6652;p57">
              <a:extLst>
                <a:ext uri="{FF2B5EF4-FFF2-40B4-BE49-F238E27FC236}">
                  <a16:creationId xmlns:a16="http://schemas.microsoft.com/office/drawing/2014/main" id="{36F1DB28-B119-4919-A95F-F20198032706}"/>
                </a:ext>
              </a:extLst>
            </p:cNvPr>
            <p:cNvSpPr/>
            <p:nvPr/>
          </p:nvSpPr>
          <p:spPr>
            <a:xfrm>
              <a:off x="6568050" y="4609625"/>
              <a:ext cx="115875" cy="126600"/>
            </a:xfrm>
            <a:custGeom>
              <a:avLst/>
              <a:gdLst/>
              <a:ahLst/>
              <a:cxnLst/>
              <a:rect l="l" t="t" r="r" b="b"/>
              <a:pathLst>
                <a:path w="4635" h="5064" extrusionOk="0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6653;p57">
              <a:extLst>
                <a:ext uri="{FF2B5EF4-FFF2-40B4-BE49-F238E27FC236}">
                  <a16:creationId xmlns:a16="http://schemas.microsoft.com/office/drawing/2014/main" id="{D99BEB0E-0F62-44EB-AB6C-0F67619A442E}"/>
                </a:ext>
              </a:extLst>
            </p:cNvPr>
            <p:cNvSpPr/>
            <p:nvPr/>
          </p:nvSpPr>
          <p:spPr>
            <a:xfrm>
              <a:off x="6995150" y="4713800"/>
              <a:ext cx="195750" cy="190700"/>
            </a:xfrm>
            <a:custGeom>
              <a:avLst/>
              <a:gdLst/>
              <a:ahLst/>
              <a:cxnLst/>
              <a:rect l="l" t="t" r="r" b="b"/>
              <a:pathLst>
                <a:path w="7830" h="7628" extrusionOk="0">
                  <a:moveTo>
                    <a:pt x="6883" y="0"/>
                  </a:moveTo>
                  <a:lnTo>
                    <a:pt x="4648" y="1932"/>
                  </a:lnTo>
                  <a:lnTo>
                    <a:pt x="2615" y="2905"/>
                  </a:lnTo>
                  <a:lnTo>
                    <a:pt x="468" y="4660"/>
                  </a:lnTo>
                  <a:lnTo>
                    <a:pt x="1" y="5859"/>
                  </a:lnTo>
                  <a:lnTo>
                    <a:pt x="1958" y="7627"/>
                  </a:lnTo>
                  <a:lnTo>
                    <a:pt x="4471" y="4622"/>
                  </a:lnTo>
                  <a:lnTo>
                    <a:pt x="6921" y="2425"/>
                  </a:lnTo>
                  <a:lnTo>
                    <a:pt x="7830" y="1124"/>
                  </a:lnTo>
                  <a:lnTo>
                    <a:pt x="783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6654;p57">
              <a:extLst>
                <a:ext uri="{FF2B5EF4-FFF2-40B4-BE49-F238E27FC236}">
                  <a16:creationId xmlns:a16="http://schemas.microsoft.com/office/drawing/2014/main" id="{C1143146-25A6-4354-8968-0CB3D0491C46}"/>
                </a:ext>
              </a:extLst>
            </p:cNvPr>
            <p:cNvSpPr/>
            <p:nvPr/>
          </p:nvSpPr>
          <p:spPr>
            <a:xfrm>
              <a:off x="6985700" y="4705900"/>
              <a:ext cx="213100" cy="209650"/>
            </a:xfrm>
            <a:custGeom>
              <a:avLst/>
              <a:gdLst/>
              <a:ahLst/>
              <a:cxnLst/>
              <a:rect l="l" t="t" r="r" b="b"/>
              <a:pathLst>
                <a:path w="8524" h="8386" extrusionOk="0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6655;p57">
              <a:extLst>
                <a:ext uri="{FF2B5EF4-FFF2-40B4-BE49-F238E27FC236}">
                  <a16:creationId xmlns:a16="http://schemas.microsoft.com/office/drawing/2014/main" id="{EEEAB006-2196-43A6-AE64-33BB31983A1D}"/>
                </a:ext>
              </a:extLst>
            </p:cNvPr>
            <p:cNvSpPr/>
            <p:nvPr/>
          </p:nvSpPr>
          <p:spPr>
            <a:xfrm>
              <a:off x="7223700" y="4478300"/>
              <a:ext cx="126625" cy="235850"/>
            </a:xfrm>
            <a:custGeom>
              <a:avLst/>
              <a:gdLst/>
              <a:ahLst/>
              <a:cxnLst/>
              <a:rect l="l" t="t" r="r" b="b"/>
              <a:pathLst>
                <a:path w="5065" h="9434" extrusionOk="0">
                  <a:moveTo>
                    <a:pt x="607" y="1"/>
                  </a:moveTo>
                  <a:lnTo>
                    <a:pt x="1099" y="3334"/>
                  </a:lnTo>
                  <a:lnTo>
                    <a:pt x="1175" y="5557"/>
                  </a:lnTo>
                  <a:lnTo>
                    <a:pt x="266" y="5948"/>
                  </a:lnTo>
                  <a:lnTo>
                    <a:pt x="1087" y="7792"/>
                  </a:lnTo>
                  <a:cubicBezTo>
                    <a:pt x="1087" y="7792"/>
                    <a:pt x="1" y="8612"/>
                    <a:pt x="317" y="8827"/>
                  </a:cubicBezTo>
                  <a:cubicBezTo>
                    <a:pt x="569" y="9004"/>
                    <a:pt x="809" y="9206"/>
                    <a:pt x="1036" y="9433"/>
                  </a:cubicBezTo>
                  <a:lnTo>
                    <a:pt x="2640" y="7716"/>
                  </a:lnTo>
                  <a:lnTo>
                    <a:pt x="3448" y="5531"/>
                  </a:lnTo>
                  <a:lnTo>
                    <a:pt x="5064" y="5026"/>
                  </a:lnTo>
                  <a:lnTo>
                    <a:pt x="4092" y="4370"/>
                  </a:lnTo>
                  <a:lnTo>
                    <a:pt x="2791" y="4370"/>
                  </a:lnTo>
                  <a:lnTo>
                    <a:pt x="2665" y="733"/>
                  </a:lnTo>
                  <a:lnTo>
                    <a:pt x="607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6656;p57">
              <a:extLst>
                <a:ext uri="{FF2B5EF4-FFF2-40B4-BE49-F238E27FC236}">
                  <a16:creationId xmlns:a16="http://schemas.microsoft.com/office/drawing/2014/main" id="{E4BDA173-6D90-4490-9319-66DA8E01EC74}"/>
                </a:ext>
              </a:extLst>
            </p:cNvPr>
            <p:cNvSpPr/>
            <p:nvPr/>
          </p:nvSpPr>
          <p:spPr>
            <a:xfrm>
              <a:off x="7219600" y="4466625"/>
              <a:ext cx="149025" cy="258875"/>
            </a:xfrm>
            <a:custGeom>
              <a:avLst/>
              <a:gdLst/>
              <a:ahLst/>
              <a:cxnLst/>
              <a:rect l="l" t="t" r="r" b="b"/>
              <a:pathLst>
                <a:path w="5961" h="10355" extrusionOk="0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6657;p57">
              <a:extLst>
                <a:ext uri="{FF2B5EF4-FFF2-40B4-BE49-F238E27FC236}">
                  <a16:creationId xmlns:a16="http://schemas.microsoft.com/office/drawing/2014/main" id="{71430202-EC8C-47FE-888F-8AF4AF3FE6EA}"/>
                </a:ext>
              </a:extLst>
            </p:cNvPr>
            <p:cNvSpPr/>
            <p:nvPr/>
          </p:nvSpPr>
          <p:spPr>
            <a:xfrm>
              <a:off x="6134625" y="2921400"/>
              <a:ext cx="43275" cy="96300"/>
            </a:xfrm>
            <a:custGeom>
              <a:avLst/>
              <a:gdLst/>
              <a:ahLst/>
              <a:cxnLst/>
              <a:rect l="l" t="t" r="r" b="b"/>
              <a:pathLst>
                <a:path w="1731" h="3852" extrusionOk="0">
                  <a:moveTo>
                    <a:pt x="1415" y="0"/>
                  </a:moveTo>
                  <a:lnTo>
                    <a:pt x="1" y="682"/>
                  </a:lnTo>
                  <a:lnTo>
                    <a:pt x="1" y="2627"/>
                  </a:lnTo>
                  <a:lnTo>
                    <a:pt x="1415" y="3852"/>
                  </a:lnTo>
                  <a:lnTo>
                    <a:pt x="1730" y="1920"/>
                  </a:lnTo>
                  <a:lnTo>
                    <a:pt x="1415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6658;p57">
              <a:extLst>
                <a:ext uri="{FF2B5EF4-FFF2-40B4-BE49-F238E27FC236}">
                  <a16:creationId xmlns:a16="http://schemas.microsoft.com/office/drawing/2014/main" id="{BB7905B1-832C-4679-A32F-164F7599A05C}"/>
                </a:ext>
              </a:extLst>
            </p:cNvPr>
            <p:cNvSpPr/>
            <p:nvPr/>
          </p:nvSpPr>
          <p:spPr>
            <a:xfrm>
              <a:off x="6126725" y="2909725"/>
              <a:ext cx="59375" cy="122825"/>
            </a:xfrm>
            <a:custGeom>
              <a:avLst/>
              <a:gdLst/>
              <a:ahLst/>
              <a:cxnLst/>
              <a:rect l="l" t="t" r="r" b="b"/>
              <a:pathLst>
                <a:path w="2375" h="4913" extrusionOk="0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6659;p57">
              <a:extLst>
                <a:ext uri="{FF2B5EF4-FFF2-40B4-BE49-F238E27FC236}">
                  <a16:creationId xmlns:a16="http://schemas.microsoft.com/office/drawing/2014/main" id="{1AFA13D0-9B66-4EDB-99C1-5F45F86BAA5E}"/>
                </a:ext>
              </a:extLst>
            </p:cNvPr>
            <p:cNvSpPr/>
            <p:nvPr/>
          </p:nvSpPr>
          <p:spPr>
            <a:xfrm>
              <a:off x="5917450" y="3060600"/>
              <a:ext cx="65350" cy="60650"/>
            </a:xfrm>
            <a:custGeom>
              <a:avLst/>
              <a:gdLst/>
              <a:ahLst/>
              <a:cxnLst/>
              <a:rect l="l" t="t" r="r" b="b"/>
              <a:pathLst>
                <a:path w="2614" h="2426" extrusionOk="0">
                  <a:moveTo>
                    <a:pt x="1099" y="1"/>
                  </a:moveTo>
                  <a:lnTo>
                    <a:pt x="0" y="1175"/>
                  </a:lnTo>
                  <a:lnTo>
                    <a:pt x="568" y="2425"/>
                  </a:lnTo>
                  <a:lnTo>
                    <a:pt x="1440" y="2425"/>
                  </a:lnTo>
                  <a:lnTo>
                    <a:pt x="2614" y="708"/>
                  </a:lnTo>
                  <a:lnTo>
                    <a:pt x="1099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6660;p57">
              <a:extLst>
                <a:ext uri="{FF2B5EF4-FFF2-40B4-BE49-F238E27FC236}">
                  <a16:creationId xmlns:a16="http://schemas.microsoft.com/office/drawing/2014/main" id="{DFD9562D-8ABE-487E-861F-47297C10E0C3}"/>
                </a:ext>
              </a:extLst>
            </p:cNvPr>
            <p:cNvSpPr/>
            <p:nvPr/>
          </p:nvSpPr>
          <p:spPr>
            <a:xfrm>
              <a:off x="5908275" y="3050825"/>
              <a:ext cx="86225" cy="78325"/>
            </a:xfrm>
            <a:custGeom>
              <a:avLst/>
              <a:gdLst/>
              <a:ahLst/>
              <a:cxnLst/>
              <a:rect l="l" t="t" r="r" b="b"/>
              <a:pathLst>
                <a:path w="3449" h="3133" extrusionOk="0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6661;p57">
              <a:extLst>
                <a:ext uri="{FF2B5EF4-FFF2-40B4-BE49-F238E27FC236}">
                  <a16:creationId xmlns:a16="http://schemas.microsoft.com/office/drawing/2014/main" id="{DCADEB40-435A-44B5-B4B9-7EC1593DEF59}"/>
                </a:ext>
              </a:extLst>
            </p:cNvPr>
            <p:cNvSpPr/>
            <p:nvPr/>
          </p:nvSpPr>
          <p:spPr>
            <a:xfrm>
              <a:off x="6168100" y="3083025"/>
              <a:ext cx="108300" cy="173650"/>
            </a:xfrm>
            <a:custGeom>
              <a:avLst/>
              <a:gdLst/>
              <a:ahLst/>
              <a:cxnLst/>
              <a:rect l="l" t="t" r="r" b="b"/>
              <a:pathLst>
                <a:path w="4332" h="6946" extrusionOk="0">
                  <a:moveTo>
                    <a:pt x="1578" y="0"/>
                  </a:moveTo>
                  <a:lnTo>
                    <a:pt x="707" y="1440"/>
                  </a:lnTo>
                  <a:lnTo>
                    <a:pt x="0" y="3132"/>
                  </a:lnTo>
                  <a:lnTo>
                    <a:pt x="783" y="5897"/>
                  </a:lnTo>
                  <a:lnTo>
                    <a:pt x="2399" y="5405"/>
                  </a:lnTo>
                  <a:lnTo>
                    <a:pt x="3472" y="6945"/>
                  </a:lnTo>
                  <a:lnTo>
                    <a:pt x="4331" y="5241"/>
                  </a:lnTo>
                  <a:lnTo>
                    <a:pt x="3472" y="3789"/>
                  </a:lnTo>
                  <a:lnTo>
                    <a:pt x="1818" y="2564"/>
                  </a:lnTo>
                  <a:lnTo>
                    <a:pt x="2399" y="1352"/>
                  </a:lnTo>
                  <a:lnTo>
                    <a:pt x="1578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6662;p57">
              <a:extLst>
                <a:ext uri="{FF2B5EF4-FFF2-40B4-BE49-F238E27FC236}">
                  <a16:creationId xmlns:a16="http://schemas.microsoft.com/office/drawing/2014/main" id="{88AF37DC-58D9-4F39-8D2F-395545EB79E5}"/>
                </a:ext>
              </a:extLst>
            </p:cNvPr>
            <p:cNvSpPr/>
            <p:nvPr/>
          </p:nvSpPr>
          <p:spPr>
            <a:xfrm>
              <a:off x="6159575" y="3067875"/>
              <a:ext cx="125650" cy="204275"/>
            </a:xfrm>
            <a:custGeom>
              <a:avLst/>
              <a:gdLst/>
              <a:ahLst/>
              <a:cxnLst/>
              <a:rect l="l" t="t" r="r" b="b"/>
              <a:pathLst>
                <a:path w="5026" h="8171" extrusionOk="0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6663;p57">
              <a:extLst>
                <a:ext uri="{FF2B5EF4-FFF2-40B4-BE49-F238E27FC236}">
                  <a16:creationId xmlns:a16="http://schemas.microsoft.com/office/drawing/2014/main" id="{E3ADC24B-24BE-43C3-98E7-97192E3C7AF3}"/>
                </a:ext>
              </a:extLst>
            </p:cNvPr>
            <p:cNvSpPr/>
            <p:nvPr/>
          </p:nvSpPr>
          <p:spPr>
            <a:xfrm>
              <a:off x="6241950" y="3244650"/>
              <a:ext cx="111475" cy="160375"/>
            </a:xfrm>
            <a:custGeom>
              <a:avLst/>
              <a:gdLst/>
              <a:ahLst/>
              <a:cxnLst/>
              <a:rect l="l" t="t" r="r" b="b"/>
              <a:pathLst>
                <a:path w="4459" h="6415" extrusionOk="0">
                  <a:moveTo>
                    <a:pt x="2248" y="0"/>
                  </a:moveTo>
                  <a:lnTo>
                    <a:pt x="1781" y="1693"/>
                  </a:lnTo>
                  <a:lnTo>
                    <a:pt x="2021" y="3069"/>
                  </a:lnTo>
                  <a:lnTo>
                    <a:pt x="518" y="3965"/>
                  </a:lnTo>
                  <a:lnTo>
                    <a:pt x="1" y="4281"/>
                  </a:lnTo>
                  <a:lnTo>
                    <a:pt x="1377" y="4912"/>
                  </a:lnTo>
                  <a:lnTo>
                    <a:pt x="2842" y="6415"/>
                  </a:lnTo>
                  <a:lnTo>
                    <a:pt x="4458" y="4912"/>
                  </a:lnTo>
                  <a:lnTo>
                    <a:pt x="3271" y="3208"/>
                  </a:lnTo>
                  <a:lnTo>
                    <a:pt x="3650" y="1541"/>
                  </a:lnTo>
                  <a:lnTo>
                    <a:pt x="2248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6664;p57">
              <a:extLst>
                <a:ext uri="{FF2B5EF4-FFF2-40B4-BE49-F238E27FC236}">
                  <a16:creationId xmlns:a16="http://schemas.microsoft.com/office/drawing/2014/main" id="{71296F7A-843B-43E3-8657-36B6AC9BA4EC}"/>
                </a:ext>
              </a:extLst>
            </p:cNvPr>
            <p:cNvSpPr/>
            <p:nvPr/>
          </p:nvSpPr>
          <p:spPr>
            <a:xfrm>
              <a:off x="6225225" y="3228550"/>
              <a:ext cx="138600" cy="187525"/>
            </a:xfrm>
            <a:custGeom>
              <a:avLst/>
              <a:gdLst/>
              <a:ahLst/>
              <a:cxnLst/>
              <a:rect l="l" t="t" r="r" b="b"/>
              <a:pathLst>
                <a:path w="5544" h="7501" extrusionOk="0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6665;p57">
              <a:extLst>
                <a:ext uri="{FF2B5EF4-FFF2-40B4-BE49-F238E27FC236}">
                  <a16:creationId xmlns:a16="http://schemas.microsoft.com/office/drawing/2014/main" id="{81D98955-0CAE-486F-9C4E-6A3DCE5029C2}"/>
                </a:ext>
              </a:extLst>
            </p:cNvPr>
            <p:cNvSpPr/>
            <p:nvPr/>
          </p:nvSpPr>
          <p:spPr>
            <a:xfrm>
              <a:off x="6323400" y="2434950"/>
              <a:ext cx="220375" cy="347575"/>
            </a:xfrm>
            <a:custGeom>
              <a:avLst/>
              <a:gdLst/>
              <a:ahLst/>
              <a:cxnLst/>
              <a:rect l="l" t="t" r="r" b="b"/>
              <a:pathLst>
                <a:path w="8815" h="13903" extrusionOk="0">
                  <a:moveTo>
                    <a:pt x="7766" y="0"/>
                  </a:moveTo>
                  <a:lnTo>
                    <a:pt x="6718" y="392"/>
                  </a:lnTo>
                  <a:lnTo>
                    <a:pt x="6301" y="2235"/>
                  </a:lnTo>
                  <a:lnTo>
                    <a:pt x="6150" y="4836"/>
                  </a:lnTo>
                  <a:lnTo>
                    <a:pt x="4433" y="5960"/>
                  </a:lnTo>
                  <a:lnTo>
                    <a:pt x="3877" y="7337"/>
                  </a:lnTo>
                  <a:lnTo>
                    <a:pt x="2248" y="7425"/>
                  </a:lnTo>
                  <a:lnTo>
                    <a:pt x="847" y="9104"/>
                  </a:lnTo>
                  <a:lnTo>
                    <a:pt x="1" y="10367"/>
                  </a:lnTo>
                  <a:lnTo>
                    <a:pt x="1187" y="12640"/>
                  </a:lnTo>
                  <a:lnTo>
                    <a:pt x="1932" y="13903"/>
                  </a:lnTo>
                  <a:lnTo>
                    <a:pt x="2652" y="11478"/>
                  </a:lnTo>
                  <a:lnTo>
                    <a:pt x="2248" y="10304"/>
                  </a:lnTo>
                  <a:lnTo>
                    <a:pt x="4256" y="9799"/>
                  </a:lnTo>
                  <a:lnTo>
                    <a:pt x="6011" y="9799"/>
                  </a:lnTo>
                  <a:lnTo>
                    <a:pt x="8814" y="7576"/>
                  </a:lnTo>
                  <a:lnTo>
                    <a:pt x="8499" y="4660"/>
                  </a:lnTo>
                  <a:lnTo>
                    <a:pt x="8814" y="2639"/>
                  </a:lnTo>
                  <a:lnTo>
                    <a:pt x="7766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6666;p57">
              <a:extLst>
                <a:ext uri="{FF2B5EF4-FFF2-40B4-BE49-F238E27FC236}">
                  <a16:creationId xmlns:a16="http://schemas.microsoft.com/office/drawing/2014/main" id="{AD4B9E99-628F-4032-B4BB-B2295E5C8798}"/>
                </a:ext>
              </a:extLst>
            </p:cNvPr>
            <p:cNvSpPr/>
            <p:nvPr/>
          </p:nvSpPr>
          <p:spPr>
            <a:xfrm>
              <a:off x="6314250" y="2424850"/>
              <a:ext cx="238050" cy="377575"/>
            </a:xfrm>
            <a:custGeom>
              <a:avLst/>
              <a:gdLst/>
              <a:ahLst/>
              <a:cxnLst/>
              <a:rect l="l" t="t" r="r" b="b"/>
              <a:pathLst>
                <a:path w="9522" h="15103" extrusionOk="0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6667;p57">
              <a:extLst>
                <a:ext uri="{FF2B5EF4-FFF2-40B4-BE49-F238E27FC236}">
                  <a16:creationId xmlns:a16="http://schemas.microsoft.com/office/drawing/2014/main" id="{980C006D-7EA9-4EBA-8AB0-66ABAA1F6BA9}"/>
                </a:ext>
              </a:extLst>
            </p:cNvPr>
            <p:cNvSpPr/>
            <p:nvPr/>
          </p:nvSpPr>
          <p:spPr>
            <a:xfrm>
              <a:off x="6470500" y="2285950"/>
              <a:ext cx="89675" cy="141450"/>
            </a:xfrm>
            <a:custGeom>
              <a:avLst/>
              <a:gdLst/>
              <a:ahLst/>
              <a:cxnLst/>
              <a:rect l="l" t="t" r="r" b="b"/>
              <a:pathLst>
                <a:path w="3587" h="5658" extrusionOk="0">
                  <a:moveTo>
                    <a:pt x="266" y="0"/>
                  </a:moveTo>
                  <a:lnTo>
                    <a:pt x="1" y="897"/>
                  </a:lnTo>
                  <a:lnTo>
                    <a:pt x="380" y="2677"/>
                  </a:lnTo>
                  <a:lnTo>
                    <a:pt x="76" y="3940"/>
                  </a:lnTo>
                  <a:lnTo>
                    <a:pt x="342" y="5657"/>
                  </a:lnTo>
                  <a:lnTo>
                    <a:pt x="2021" y="5657"/>
                  </a:lnTo>
                  <a:lnTo>
                    <a:pt x="1554" y="3801"/>
                  </a:lnTo>
                  <a:lnTo>
                    <a:pt x="1554" y="3801"/>
                  </a:lnTo>
                  <a:lnTo>
                    <a:pt x="2943" y="4420"/>
                  </a:lnTo>
                  <a:lnTo>
                    <a:pt x="3587" y="2677"/>
                  </a:lnTo>
                  <a:lnTo>
                    <a:pt x="3587" y="1566"/>
                  </a:lnTo>
                  <a:lnTo>
                    <a:pt x="1832" y="821"/>
                  </a:lnTo>
                  <a:lnTo>
                    <a:pt x="266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6668;p57">
              <a:extLst>
                <a:ext uri="{FF2B5EF4-FFF2-40B4-BE49-F238E27FC236}">
                  <a16:creationId xmlns:a16="http://schemas.microsoft.com/office/drawing/2014/main" id="{D637A8C8-4AA5-40FA-850B-1601096EA9EC}"/>
                </a:ext>
              </a:extLst>
            </p:cNvPr>
            <p:cNvSpPr/>
            <p:nvPr/>
          </p:nvSpPr>
          <p:spPr>
            <a:xfrm>
              <a:off x="6462300" y="2274900"/>
              <a:ext cx="105775" cy="160375"/>
            </a:xfrm>
            <a:custGeom>
              <a:avLst/>
              <a:gdLst/>
              <a:ahLst/>
              <a:cxnLst/>
              <a:rect l="l" t="t" r="r" b="b"/>
              <a:pathLst>
                <a:path w="4231" h="6415" extrusionOk="0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6669;p57">
              <a:extLst>
                <a:ext uri="{FF2B5EF4-FFF2-40B4-BE49-F238E27FC236}">
                  <a16:creationId xmlns:a16="http://schemas.microsoft.com/office/drawing/2014/main" id="{B3EE5DE2-0DFE-4093-B797-3D1AED067558}"/>
                </a:ext>
              </a:extLst>
            </p:cNvPr>
            <p:cNvSpPr/>
            <p:nvPr/>
          </p:nvSpPr>
          <p:spPr>
            <a:xfrm>
              <a:off x="6378950" y="1950375"/>
              <a:ext cx="126300" cy="303725"/>
            </a:xfrm>
            <a:custGeom>
              <a:avLst/>
              <a:gdLst/>
              <a:ahLst/>
              <a:cxnLst/>
              <a:rect l="l" t="t" r="r" b="b"/>
              <a:pathLst>
                <a:path w="5052" h="12149" extrusionOk="0">
                  <a:moveTo>
                    <a:pt x="708" y="1"/>
                  </a:moveTo>
                  <a:lnTo>
                    <a:pt x="1" y="1365"/>
                  </a:lnTo>
                  <a:lnTo>
                    <a:pt x="1428" y="5456"/>
                  </a:lnTo>
                  <a:lnTo>
                    <a:pt x="2211" y="7021"/>
                  </a:lnTo>
                  <a:lnTo>
                    <a:pt x="2211" y="8676"/>
                  </a:lnTo>
                  <a:lnTo>
                    <a:pt x="3271" y="12148"/>
                  </a:lnTo>
                  <a:lnTo>
                    <a:pt x="5052" y="12148"/>
                  </a:lnTo>
                  <a:lnTo>
                    <a:pt x="4168" y="8878"/>
                  </a:lnTo>
                  <a:lnTo>
                    <a:pt x="5052" y="8398"/>
                  </a:lnTo>
                  <a:lnTo>
                    <a:pt x="3360" y="5317"/>
                  </a:lnTo>
                  <a:lnTo>
                    <a:pt x="2185" y="2198"/>
                  </a:lnTo>
                  <a:lnTo>
                    <a:pt x="708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6670;p57">
              <a:extLst>
                <a:ext uri="{FF2B5EF4-FFF2-40B4-BE49-F238E27FC236}">
                  <a16:creationId xmlns:a16="http://schemas.microsoft.com/office/drawing/2014/main" id="{D8B01873-F31E-4A4E-A647-0D17119B4599}"/>
                </a:ext>
              </a:extLst>
            </p:cNvPr>
            <p:cNvSpPr/>
            <p:nvPr/>
          </p:nvSpPr>
          <p:spPr>
            <a:xfrm>
              <a:off x="6370425" y="1934925"/>
              <a:ext cx="145575" cy="327050"/>
            </a:xfrm>
            <a:custGeom>
              <a:avLst/>
              <a:gdLst/>
              <a:ahLst/>
              <a:cxnLst/>
              <a:rect l="l" t="t" r="r" b="b"/>
              <a:pathLst>
                <a:path w="5823" h="13082" extrusionOk="0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6671;p57">
              <a:extLst>
                <a:ext uri="{FF2B5EF4-FFF2-40B4-BE49-F238E27FC236}">
                  <a16:creationId xmlns:a16="http://schemas.microsoft.com/office/drawing/2014/main" id="{68939E27-9F81-4BC3-9F39-A8A1C9E72E99}"/>
                </a:ext>
              </a:extLst>
            </p:cNvPr>
            <p:cNvSpPr/>
            <p:nvPr/>
          </p:nvSpPr>
          <p:spPr>
            <a:xfrm>
              <a:off x="5626075" y="893825"/>
              <a:ext cx="145875" cy="113350"/>
            </a:xfrm>
            <a:custGeom>
              <a:avLst/>
              <a:gdLst/>
              <a:ahLst/>
              <a:cxnLst/>
              <a:rect l="l" t="t" r="r" b="b"/>
              <a:pathLst>
                <a:path w="5835" h="4534" extrusionOk="0">
                  <a:moveTo>
                    <a:pt x="4142" y="0"/>
                  </a:moveTo>
                  <a:lnTo>
                    <a:pt x="2362" y="796"/>
                  </a:lnTo>
                  <a:lnTo>
                    <a:pt x="480" y="796"/>
                  </a:lnTo>
                  <a:lnTo>
                    <a:pt x="0" y="2425"/>
                  </a:lnTo>
                  <a:lnTo>
                    <a:pt x="2362" y="4533"/>
                  </a:lnTo>
                  <a:lnTo>
                    <a:pt x="4458" y="3334"/>
                  </a:lnTo>
                  <a:lnTo>
                    <a:pt x="5834" y="2273"/>
                  </a:lnTo>
                  <a:lnTo>
                    <a:pt x="5834" y="480"/>
                  </a:lnTo>
                  <a:lnTo>
                    <a:pt x="414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6672;p57">
              <a:extLst>
                <a:ext uri="{FF2B5EF4-FFF2-40B4-BE49-F238E27FC236}">
                  <a16:creationId xmlns:a16="http://schemas.microsoft.com/office/drawing/2014/main" id="{A19100E8-4B17-4AE8-ABD1-6CA86E05FF16}"/>
                </a:ext>
              </a:extLst>
            </p:cNvPr>
            <p:cNvSpPr/>
            <p:nvPr/>
          </p:nvSpPr>
          <p:spPr>
            <a:xfrm>
              <a:off x="5617225" y="885625"/>
              <a:ext cx="162600" cy="131025"/>
            </a:xfrm>
            <a:custGeom>
              <a:avLst/>
              <a:gdLst/>
              <a:ahLst/>
              <a:cxnLst/>
              <a:rect l="l" t="t" r="r" b="b"/>
              <a:pathLst>
                <a:path w="6504" h="5241" extrusionOk="0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6673;p57">
              <a:extLst>
                <a:ext uri="{FF2B5EF4-FFF2-40B4-BE49-F238E27FC236}">
                  <a16:creationId xmlns:a16="http://schemas.microsoft.com/office/drawing/2014/main" id="{8D6504CE-39EA-477D-AB75-5D145DEA3024}"/>
                </a:ext>
              </a:extLst>
            </p:cNvPr>
            <p:cNvSpPr/>
            <p:nvPr/>
          </p:nvSpPr>
          <p:spPr>
            <a:xfrm>
              <a:off x="5828725" y="897925"/>
              <a:ext cx="80850" cy="36650"/>
            </a:xfrm>
            <a:custGeom>
              <a:avLst/>
              <a:gdLst/>
              <a:ahLst/>
              <a:cxnLst/>
              <a:rect l="l" t="t" r="r" b="b"/>
              <a:pathLst>
                <a:path w="3234" h="1466" extrusionOk="0">
                  <a:moveTo>
                    <a:pt x="1" y="1"/>
                  </a:moveTo>
                  <a:lnTo>
                    <a:pt x="885" y="1465"/>
                  </a:lnTo>
                  <a:lnTo>
                    <a:pt x="3233" y="733"/>
                  </a:lnTo>
                  <a:lnTo>
                    <a:pt x="235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6674;p57">
              <a:extLst>
                <a:ext uri="{FF2B5EF4-FFF2-40B4-BE49-F238E27FC236}">
                  <a16:creationId xmlns:a16="http://schemas.microsoft.com/office/drawing/2014/main" id="{FD6560EC-394F-4D19-B1EA-DB2F7AB92D38}"/>
                </a:ext>
              </a:extLst>
            </p:cNvPr>
            <p:cNvSpPr/>
            <p:nvPr/>
          </p:nvSpPr>
          <p:spPr>
            <a:xfrm>
              <a:off x="5814525" y="890350"/>
              <a:ext cx="111475" cy="53700"/>
            </a:xfrm>
            <a:custGeom>
              <a:avLst/>
              <a:gdLst/>
              <a:ahLst/>
              <a:cxnLst/>
              <a:rect l="l" t="t" r="r" b="b"/>
              <a:pathLst>
                <a:path w="4459" h="2148" extrusionOk="0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6675;p57">
              <a:extLst>
                <a:ext uri="{FF2B5EF4-FFF2-40B4-BE49-F238E27FC236}">
                  <a16:creationId xmlns:a16="http://schemas.microsoft.com/office/drawing/2014/main" id="{E0D2EF31-4B85-4794-AC52-988DF0B36500}"/>
                </a:ext>
              </a:extLst>
            </p:cNvPr>
            <p:cNvSpPr/>
            <p:nvPr/>
          </p:nvSpPr>
          <p:spPr>
            <a:xfrm>
              <a:off x="5765925" y="1013475"/>
              <a:ext cx="80825" cy="48625"/>
            </a:xfrm>
            <a:custGeom>
              <a:avLst/>
              <a:gdLst/>
              <a:ahLst/>
              <a:cxnLst/>
              <a:rect l="l" t="t" r="r" b="b"/>
              <a:pathLst>
                <a:path w="3233" h="1945" extrusionOk="0">
                  <a:moveTo>
                    <a:pt x="0" y="0"/>
                  </a:moveTo>
                  <a:lnTo>
                    <a:pt x="871" y="1945"/>
                  </a:lnTo>
                  <a:lnTo>
                    <a:pt x="3233" y="972"/>
                  </a:lnTo>
                  <a:lnTo>
                    <a:pt x="1616" y="16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6676;p57">
              <a:extLst>
                <a:ext uri="{FF2B5EF4-FFF2-40B4-BE49-F238E27FC236}">
                  <a16:creationId xmlns:a16="http://schemas.microsoft.com/office/drawing/2014/main" id="{E4928639-82FB-45A0-A008-672B30FAF98C}"/>
                </a:ext>
              </a:extLst>
            </p:cNvPr>
            <p:cNvSpPr/>
            <p:nvPr/>
          </p:nvSpPr>
          <p:spPr>
            <a:xfrm>
              <a:off x="5752975" y="1004300"/>
              <a:ext cx="113025" cy="68225"/>
            </a:xfrm>
            <a:custGeom>
              <a:avLst/>
              <a:gdLst/>
              <a:ahLst/>
              <a:cxnLst/>
              <a:rect l="l" t="t" r="r" b="b"/>
              <a:pathLst>
                <a:path w="4521" h="2729" extrusionOk="0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6677;p57">
              <a:extLst>
                <a:ext uri="{FF2B5EF4-FFF2-40B4-BE49-F238E27FC236}">
                  <a16:creationId xmlns:a16="http://schemas.microsoft.com/office/drawing/2014/main" id="{A84E7B04-6C20-4C7C-A7E0-B91A5ACA232A}"/>
                </a:ext>
              </a:extLst>
            </p:cNvPr>
            <p:cNvSpPr/>
            <p:nvPr/>
          </p:nvSpPr>
          <p:spPr>
            <a:xfrm>
              <a:off x="4952100" y="890350"/>
              <a:ext cx="78950" cy="112725"/>
            </a:xfrm>
            <a:custGeom>
              <a:avLst/>
              <a:gdLst/>
              <a:ahLst/>
              <a:cxnLst/>
              <a:rect l="l" t="t" r="r" b="b"/>
              <a:pathLst>
                <a:path w="3158" h="4509" extrusionOk="0">
                  <a:moveTo>
                    <a:pt x="1" y="0"/>
                  </a:moveTo>
                  <a:lnTo>
                    <a:pt x="1" y="1882"/>
                  </a:lnTo>
                  <a:lnTo>
                    <a:pt x="960" y="4508"/>
                  </a:lnTo>
                  <a:lnTo>
                    <a:pt x="3157" y="2576"/>
                  </a:lnTo>
                  <a:lnTo>
                    <a:pt x="3157" y="1251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6678;p57">
              <a:extLst>
                <a:ext uri="{FF2B5EF4-FFF2-40B4-BE49-F238E27FC236}">
                  <a16:creationId xmlns:a16="http://schemas.microsoft.com/office/drawing/2014/main" id="{248694C7-9310-4E1E-8A9D-D205CEC0F50D}"/>
                </a:ext>
              </a:extLst>
            </p:cNvPr>
            <p:cNvSpPr/>
            <p:nvPr/>
          </p:nvSpPr>
          <p:spPr>
            <a:xfrm>
              <a:off x="4944200" y="878675"/>
              <a:ext cx="94750" cy="137975"/>
            </a:xfrm>
            <a:custGeom>
              <a:avLst/>
              <a:gdLst/>
              <a:ahLst/>
              <a:cxnLst/>
              <a:rect l="l" t="t" r="r" b="b"/>
              <a:pathLst>
                <a:path w="3790" h="5519" extrusionOk="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6679;p57">
              <a:extLst>
                <a:ext uri="{FF2B5EF4-FFF2-40B4-BE49-F238E27FC236}">
                  <a16:creationId xmlns:a16="http://schemas.microsoft.com/office/drawing/2014/main" id="{A7BB992B-7D95-4999-B76F-09DBB8703F77}"/>
                </a:ext>
              </a:extLst>
            </p:cNvPr>
            <p:cNvSpPr/>
            <p:nvPr/>
          </p:nvSpPr>
          <p:spPr>
            <a:xfrm>
              <a:off x="4770275" y="799125"/>
              <a:ext cx="164800" cy="161950"/>
            </a:xfrm>
            <a:custGeom>
              <a:avLst/>
              <a:gdLst/>
              <a:ahLst/>
              <a:cxnLst/>
              <a:rect l="l" t="t" r="r" b="b"/>
              <a:pathLst>
                <a:path w="6592" h="6478" extrusionOk="0">
                  <a:moveTo>
                    <a:pt x="1049" y="0"/>
                  </a:moveTo>
                  <a:lnTo>
                    <a:pt x="0" y="1856"/>
                  </a:lnTo>
                  <a:lnTo>
                    <a:pt x="948" y="4546"/>
                  </a:lnTo>
                  <a:lnTo>
                    <a:pt x="2539" y="6478"/>
                  </a:lnTo>
                  <a:lnTo>
                    <a:pt x="5064" y="6478"/>
                  </a:lnTo>
                  <a:lnTo>
                    <a:pt x="6592" y="6213"/>
                  </a:lnTo>
                  <a:lnTo>
                    <a:pt x="5695" y="3801"/>
                  </a:lnTo>
                  <a:lnTo>
                    <a:pt x="3296" y="2500"/>
                  </a:lnTo>
                  <a:lnTo>
                    <a:pt x="1049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6680;p57">
              <a:extLst>
                <a:ext uri="{FF2B5EF4-FFF2-40B4-BE49-F238E27FC236}">
                  <a16:creationId xmlns:a16="http://schemas.microsoft.com/office/drawing/2014/main" id="{0174EFA7-B8BD-4952-A5A0-64F4E8EE2F93}"/>
                </a:ext>
              </a:extLst>
            </p:cNvPr>
            <p:cNvSpPr/>
            <p:nvPr/>
          </p:nvSpPr>
          <p:spPr>
            <a:xfrm>
              <a:off x="4761750" y="785550"/>
              <a:ext cx="184075" cy="183425"/>
            </a:xfrm>
            <a:custGeom>
              <a:avLst/>
              <a:gdLst/>
              <a:ahLst/>
              <a:cxnLst/>
              <a:rect l="l" t="t" r="r" b="b"/>
              <a:pathLst>
                <a:path w="7363" h="7337" extrusionOk="0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6681;p57">
              <a:extLst>
                <a:ext uri="{FF2B5EF4-FFF2-40B4-BE49-F238E27FC236}">
                  <a16:creationId xmlns:a16="http://schemas.microsoft.com/office/drawing/2014/main" id="{F957BFDC-7BB2-486C-985C-BC95C3E51AB4}"/>
                </a:ext>
              </a:extLst>
            </p:cNvPr>
            <p:cNvSpPr/>
            <p:nvPr/>
          </p:nvSpPr>
          <p:spPr>
            <a:xfrm>
              <a:off x="4392100" y="1174150"/>
              <a:ext cx="165750" cy="386075"/>
            </a:xfrm>
            <a:custGeom>
              <a:avLst/>
              <a:gdLst/>
              <a:ahLst/>
              <a:cxnLst/>
              <a:rect l="l" t="t" r="r" b="b"/>
              <a:pathLst>
                <a:path w="6630" h="15443" extrusionOk="0">
                  <a:moveTo>
                    <a:pt x="6629" y="0"/>
                  </a:moveTo>
                  <a:lnTo>
                    <a:pt x="4521" y="1036"/>
                  </a:lnTo>
                  <a:lnTo>
                    <a:pt x="2261" y="3056"/>
                  </a:lnTo>
                  <a:lnTo>
                    <a:pt x="0" y="6301"/>
                  </a:lnTo>
                  <a:lnTo>
                    <a:pt x="354" y="10594"/>
                  </a:lnTo>
                  <a:lnTo>
                    <a:pt x="51" y="12652"/>
                  </a:lnTo>
                  <a:lnTo>
                    <a:pt x="1288" y="15443"/>
                  </a:lnTo>
                  <a:lnTo>
                    <a:pt x="4357" y="15443"/>
                  </a:lnTo>
                  <a:lnTo>
                    <a:pt x="2425" y="11731"/>
                  </a:lnTo>
                  <a:lnTo>
                    <a:pt x="2955" y="7033"/>
                  </a:lnTo>
                  <a:lnTo>
                    <a:pt x="4634" y="4154"/>
                  </a:lnTo>
                  <a:lnTo>
                    <a:pt x="6629" y="1844"/>
                  </a:lnTo>
                  <a:lnTo>
                    <a:pt x="6629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6682;p57">
              <a:extLst>
                <a:ext uri="{FF2B5EF4-FFF2-40B4-BE49-F238E27FC236}">
                  <a16:creationId xmlns:a16="http://schemas.microsoft.com/office/drawing/2014/main" id="{7CC203F4-DE7F-4014-BE69-0CCDA8E40E4D}"/>
                </a:ext>
              </a:extLst>
            </p:cNvPr>
            <p:cNvSpPr/>
            <p:nvPr/>
          </p:nvSpPr>
          <p:spPr>
            <a:xfrm>
              <a:off x="4383875" y="1161200"/>
              <a:ext cx="181875" cy="406925"/>
            </a:xfrm>
            <a:custGeom>
              <a:avLst/>
              <a:gdLst/>
              <a:ahLst/>
              <a:cxnLst/>
              <a:rect l="l" t="t" r="r" b="b"/>
              <a:pathLst>
                <a:path w="7275" h="16277" extrusionOk="0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6683;p57">
              <a:extLst>
                <a:ext uri="{FF2B5EF4-FFF2-40B4-BE49-F238E27FC236}">
                  <a16:creationId xmlns:a16="http://schemas.microsoft.com/office/drawing/2014/main" id="{F421424E-52C4-4863-A229-3B685DDB4C46}"/>
                </a:ext>
              </a:extLst>
            </p:cNvPr>
            <p:cNvSpPr/>
            <p:nvPr/>
          </p:nvSpPr>
          <p:spPr>
            <a:xfrm>
              <a:off x="3327950" y="2153675"/>
              <a:ext cx="78950" cy="116200"/>
            </a:xfrm>
            <a:custGeom>
              <a:avLst/>
              <a:gdLst/>
              <a:ahLst/>
              <a:cxnLst/>
              <a:rect l="l" t="t" r="r" b="b"/>
              <a:pathLst>
                <a:path w="3158" h="4648" extrusionOk="0">
                  <a:moveTo>
                    <a:pt x="1288" y="1"/>
                  </a:moveTo>
                  <a:lnTo>
                    <a:pt x="1" y="1655"/>
                  </a:lnTo>
                  <a:lnTo>
                    <a:pt x="1" y="3069"/>
                  </a:lnTo>
                  <a:lnTo>
                    <a:pt x="1" y="3700"/>
                  </a:lnTo>
                  <a:lnTo>
                    <a:pt x="884" y="4647"/>
                  </a:lnTo>
                  <a:lnTo>
                    <a:pt x="2677" y="3915"/>
                  </a:lnTo>
                  <a:lnTo>
                    <a:pt x="3157" y="1731"/>
                  </a:lnTo>
                  <a:lnTo>
                    <a:pt x="3157" y="544"/>
                  </a:lnTo>
                  <a:lnTo>
                    <a:pt x="1288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6684;p57">
              <a:extLst>
                <a:ext uri="{FF2B5EF4-FFF2-40B4-BE49-F238E27FC236}">
                  <a16:creationId xmlns:a16="http://schemas.microsoft.com/office/drawing/2014/main" id="{18276897-D16A-42C3-9BA0-A82F6320DE6A}"/>
                </a:ext>
              </a:extLst>
            </p:cNvPr>
            <p:cNvSpPr/>
            <p:nvPr/>
          </p:nvSpPr>
          <p:spPr>
            <a:xfrm>
              <a:off x="3320050" y="2144525"/>
              <a:ext cx="94725" cy="134825"/>
            </a:xfrm>
            <a:custGeom>
              <a:avLst/>
              <a:gdLst/>
              <a:ahLst/>
              <a:cxnLst/>
              <a:rect l="l" t="t" r="r" b="b"/>
              <a:pathLst>
                <a:path w="3789" h="5393" extrusionOk="0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6685;p57">
              <a:extLst>
                <a:ext uri="{FF2B5EF4-FFF2-40B4-BE49-F238E27FC236}">
                  <a16:creationId xmlns:a16="http://schemas.microsoft.com/office/drawing/2014/main" id="{C7BB71CE-1BF1-40BE-ABA5-A688FF7CB8F6}"/>
                </a:ext>
              </a:extLst>
            </p:cNvPr>
            <p:cNvSpPr/>
            <p:nvPr/>
          </p:nvSpPr>
          <p:spPr>
            <a:xfrm>
              <a:off x="3404025" y="2057075"/>
              <a:ext cx="144925" cy="252250"/>
            </a:xfrm>
            <a:custGeom>
              <a:avLst/>
              <a:gdLst/>
              <a:ahLst/>
              <a:cxnLst/>
              <a:rect l="l" t="t" r="r" b="b"/>
              <a:pathLst>
                <a:path w="5797" h="10090" extrusionOk="0">
                  <a:moveTo>
                    <a:pt x="2602" y="1"/>
                  </a:moveTo>
                  <a:lnTo>
                    <a:pt x="834" y="443"/>
                  </a:lnTo>
                  <a:lnTo>
                    <a:pt x="1" y="1680"/>
                  </a:lnTo>
                  <a:lnTo>
                    <a:pt x="2097" y="4408"/>
                  </a:lnTo>
                  <a:lnTo>
                    <a:pt x="2311" y="6201"/>
                  </a:lnTo>
                  <a:lnTo>
                    <a:pt x="746" y="7703"/>
                  </a:lnTo>
                  <a:lnTo>
                    <a:pt x="746" y="10090"/>
                  </a:lnTo>
                  <a:lnTo>
                    <a:pt x="5796" y="9155"/>
                  </a:lnTo>
                  <a:lnTo>
                    <a:pt x="5796" y="7564"/>
                  </a:lnTo>
                  <a:lnTo>
                    <a:pt x="4837" y="5266"/>
                  </a:lnTo>
                  <a:lnTo>
                    <a:pt x="2728" y="2753"/>
                  </a:lnTo>
                  <a:lnTo>
                    <a:pt x="3700" y="1213"/>
                  </a:lnTo>
                  <a:lnTo>
                    <a:pt x="2602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6686;p57">
              <a:extLst>
                <a:ext uri="{FF2B5EF4-FFF2-40B4-BE49-F238E27FC236}">
                  <a16:creationId xmlns:a16="http://schemas.microsoft.com/office/drawing/2014/main" id="{64DA1230-DC80-4438-88A1-3749DF750673}"/>
                </a:ext>
              </a:extLst>
            </p:cNvPr>
            <p:cNvSpPr/>
            <p:nvPr/>
          </p:nvSpPr>
          <p:spPr>
            <a:xfrm>
              <a:off x="3394250" y="2048250"/>
              <a:ext cx="162600" cy="270550"/>
            </a:xfrm>
            <a:custGeom>
              <a:avLst/>
              <a:gdLst/>
              <a:ahLst/>
              <a:cxnLst/>
              <a:rect l="l" t="t" r="r" b="b"/>
              <a:pathLst>
                <a:path w="6504" h="10822" extrusionOk="0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6687;p57">
              <a:extLst>
                <a:ext uri="{FF2B5EF4-FFF2-40B4-BE49-F238E27FC236}">
                  <a16:creationId xmlns:a16="http://schemas.microsoft.com/office/drawing/2014/main" id="{4BED05FA-8CAB-4EB0-91C9-D6CEFD533A42}"/>
                </a:ext>
              </a:extLst>
            </p:cNvPr>
            <p:cNvSpPr/>
            <p:nvPr/>
          </p:nvSpPr>
          <p:spPr>
            <a:xfrm>
              <a:off x="3658775" y="1084500"/>
              <a:ext cx="236775" cy="215300"/>
            </a:xfrm>
            <a:custGeom>
              <a:avLst/>
              <a:gdLst/>
              <a:ahLst/>
              <a:cxnLst/>
              <a:rect l="l" t="t" r="r" b="b"/>
              <a:pathLst>
                <a:path w="9471" h="8612" extrusionOk="0">
                  <a:moveTo>
                    <a:pt x="3498" y="0"/>
                  </a:moveTo>
                  <a:lnTo>
                    <a:pt x="1907" y="972"/>
                  </a:lnTo>
                  <a:lnTo>
                    <a:pt x="1907" y="1692"/>
                  </a:lnTo>
                  <a:lnTo>
                    <a:pt x="1" y="2273"/>
                  </a:lnTo>
                  <a:lnTo>
                    <a:pt x="2173" y="5026"/>
                  </a:lnTo>
                  <a:lnTo>
                    <a:pt x="3801" y="6162"/>
                  </a:lnTo>
                  <a:lnTo>
                    <a:pt x="3271" y="6970"/>
                  </a:lnTo>
                  <a:lnTo>
                    <a:pt x="5254" y="8612"/>
                  </a:lnTo>
                  <a:lnTo>
                    <a:pt x="6327" y="4028"/>
                  </a:lnTo>
                  <a:lnTo>
                    <a:pt x="7488" y="5278"/>
                  </a:lnTo>
                  <a:lnTo>
                    <a:pt x="7122" y="7046"/>
                  </a:lnTo>
                  <a:lnTo>
                    <a:pt x="8537" y="7046"/>
                  </a:lnTo>
                  <a:lnTo>
                    <a:pt x="9471" y="5177"/>
                  </a:lnTo>
                  <a:lnTo>
                    <a:pt x="6150" y="2513"/>
                  </a:lnTo>
                  <a:lnTo>
                    <a:pt x="3498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6688;p57">
              <a:extLst>
                <a:ext uri="{FF2B5EF4-FFF2-40B4-BE49-F238E27FC236}">
                  <a16:creationId xmlns:a16="http://schemas.microsoft.com/office/drawing/2014/main" id="{4C375E98-41CB-474A-A9E1-5ACA55E2FB34}"/>
                </a:ext>
              </a:extLst>
            </p:cNvPr>
            <p:cNvSpPr/>
            <p:nvPr/>
          </p:nvSpPr>
          <p:spPr>
            <a:xfrm>
              <a:off x="3645200" y="1074400"/>
              <a:ext cx="260450" cy="239600"/>
            </a:xfrm>
            <a:custGeom>
              <a:avLst/>
              <a:gdLst/>
              <a:ahLst/>
              <a:cxnLst/>
              <a:rect l="l" t="t" r="r" b="b"/>
              <a:pathLst>
                <a:path w="10418" h="9584" extrusionOk="0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6689;p57">
              <a:extLst>
                <a:ext uri="{FF2B5EF4-FFF2-40B4-BE49-F238E27FC236}">
                  <a16:creationId xmlns:a16="http://schemas.microsoft.com/office/drawing/2014/main" id="{462AD0DE-F199-45BD-9BB7-386901B22118}"/>
                </a:ext>
              </a:extLst>
            </p:cNvPr>
            <p:cNvSpPr/>
            <p:nvPr/>
          </p:nvSpPr>
          <p:spPr>
            <a:xfrm>
              <a:off x="3780950" y="1045975"/>
              <a:ext cx="134825" cy="91250"/>
            </a:xfrm>
            <a:custGeom>
              <a:avLst/>
              <a:gdLst/>
              <a:ahLst/>
              <a:cxnLst/>
              <a:rect l="l" t="t" r="r" b="b"/>
              <a:pathLst>
                <a:path w="5393" h="3650" extrusionOk="0">
                  <a:moveTo>
                    <a:pt x="1175" y="1"/>
                  </a:moveTo>
                  <a:lnTo>
                    <a:pt x="0" y="1137"/>
                  </a:lnTo>
                  <a:lnTo>
                    <a:pt x="2235" y="2842"/>
                  </a:lnTo>
                  <a:lnTo>
                    <a:pt x="3612" y="3650"/>
                  </a:lnTo>
                  <a:lnTo>
                    <a:pt x="5392" y="1819"/>
                  </a:lnTo>
                  <a:lnTo>
                    <a:pt x="4584" y="329"/>
                  </a:lnTo>
                  <a:lnTo>
                    <a:pt x="3208" y="1"/>
                  </a:lnTo>
                  <a:lnTo>
                    <a:pt x="2703" y="1137"/>
                  </a:lnTo>
                  <a:lnTo>
                    <a:pt x="1175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6690;p57">
              <a:extLst>
                <a:ext uri="{FF2B5EF4-FFF2-40B4-BE49-F238E27FC236}">
                  <a16:creationId xmlns:a16="http://schemas.microsoft.com/office/drawing/2014/main" id="{5ECFDBCC-0159-476C-A374-E3482C4F35E4}"/>
                </a:ext>
              </a:extLst>
            </p:cNvPr>
            <p:cNvSpPr/>
            <p:nvPr/>
          </p:nvSpPr>
          <p:spPr>
            <a:xfrm>
              <a:off x="3768950" y="1035550"/>
              <a:ext cx="156600" cy="111475"/>
            </a:xfrm>
            <a:custGeom>
              <a:avLst/>
              <a:gdLst/>
              <a:ahLst/>
              <a:cxnLst/>
              <a:rect l="l" t="t" r="r" b="b"/>
              <a:pathLst>
                <a:path w="6264" h="4459" extrusionOk="0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6691;p57">
              <a:extLst>
                <a:ext uri="{FF2B5EF4-FFF2-40B4-BE49-F238E27FC236}">
                  <a16:creationId xmlns:a16="http://schemas.microsoft.com/office/drawing/2014/main" id="{69341021-CC63-4294-BE27-6E495EA0F6B8}"/>
                </a:ext>
              </a:extLst>
            </p:cNvPr>
            <p:cNvSpPr/>
            <p:nvPr/>
          </p:nvSpPr>
          <p:spPr>
            <a:xfrm>
              <a:off x="3098775" y="1751200"/>
              <a:ext cx="166375" cy="133550"/>
            </a:xfrm>
            <a:custGeom>
              <a:avLst/>
              <a:gdLst/>
              <a:ahLst/>
              <a:cxnLst/>
              <a:rect l="l" t="t" r="r" b="b"/>
              <a:pathLst>
                <a:path w="6655" h="5342" extrusionOk="0">
                  <a:moveTo>
                    <a:pt x="5619" y="0"/>
                  </a:moveTo>
                  <a:lnTo>
                    <a:pt x="4205" y="985"/>
                  </a:lnTo>
                  <a:lnTo>
                    <a:pt x="2475" y="1869"/>
                  </a:lnTo>
                  <a:lnTo>
                    <a:pt x="1288" y="404"/>
                  </a:lnTo>
                  <a:lnTo>
                    <a:pt x="0" y="1856"/>
                  </a:lnTo>
                  <a:lnTo>
                    <a:pt x="341" y="2829"/>
                  </a:lnTo>
                  <a:lnTo>
                    <a:pt x="341" y="4028"/>
                  </a:lnTo>
                  <a:lnTo>
                    <a:pt x="2766" y="5341"/>
                  </a:lnTo>
                  <a:lnTo>
                    <a:pt x="4963" y="4369"/>
                  </a:lnTo>
                  <a:lnTo>
                    <a:pt x="6655" y="2854"/>
                  </a:lnTo>
                  <a:lnTo>
                    <a:pt x="6655" y="1515"/>
                  </a:lnTo>
                  <a:lnTo>
                    <a:pt x="5619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6692;p57">
              <a:extLst>
                <a:ext uri="{FF2B5EF4-FFF2-40B4-BE49-F238E27FC236}">
                  <a16:creationId xmlns:a16="http://schemas.microsoft.com/office/drawing/2014/main" id="{5EA99E68-B593-4278-8D15-02E326242F4A}"/>
                </a:ext>
              </a:extLst>
            </p:cNvPr>
            <p:cNvSpPr/>
            <p:nvPr/>
          </p:nvSpPr>
          <p:spPr>
            <a:xfrm>
              <a:off x="3089925" y="1740150"/>
              <a:ext cx="182800" cy="153450"/>
            </a:xfrm>
            <a:custGeom>
              <a:avLst/>
              <a:gdLst/>
              <a:ahLst/>
              <a:cxnLst/>
              <a:rect l="l" t="t" r="r" b="b"/>
              <a:pathLst>
                <a:path w="7312" h="6138" extrusionOk="0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6693;p57">
              <a:extLst>
                <a:ext uri="{FF2B5EF4-FFF2-40B4-BE49-F238E27FC236}">
                  <a16:creationId xmlns:a16="http://schemas.microsoft.com/office/drawing/2014/main" id="{3A1B5F6D-6DDE-4FB1-B5E4-8D42BF285CA7}"/>
                </a:ext>
              </a:extLst>
            </p:cNvPr>
            <p:cNvSpPr/>
            <p:nvPr/>
          </p:nvSpPr>
          <p:spPr>
            <a:xfrm>
              <a:off x="3793250" y="2636350"/>
              <a:ext cx="57175" cy="35700"/>
            </a:xfrm>
            <a:custGeom>
              <a:avLst/>
              <a:gdLst/>
              <a:ahLst/>
              <a:cxnLst/>
              <a:rect l="l" t="t" r="r" b="b"/>
              <a:pathLst>
                <a:path w="2287" h="1428" extrusionOk="0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6694;p57">
              <a:extLst>
                <a:ext uri="{FF2B5EF4-FFF2-40B4-BE49-F238E27FC236}">
                  <a16:creationId xmlns:a16="http://schemas.microsoft.com/office/drawing/2014/main" id="{1E2E04F1-6995-49D5-9FA0-6902B3CE2C0C}"/>
                </a:ext>
              </a:extLst>
            </p:cNvPr>
            <p:cNvSpPr/>
            <p:nvPr/>
          </p:nvSpPr>
          <p:spPr>
            <a:xfrm>
              <a:off x="3768950" y="2626875"/>
              <a:ext cx="95675" cy="59375"/>
            </a:xfrm>
            <a:custGeom>
              <a:avLst/>
              <a:gdLst/>
              <a:ahLst/>
              <a:cxnLst/>
              <a:rect l="l" t="t" r="r" b="b"/>
              <a:pathLst>
                <a:path w="3827" h="2375" extrusionOk="0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6695;p57">
              <a:extLst>
                <a:ext uri="{FF2B5EF4-FFF2-40B4-BE49-F238E27FC236}">
                  <a16:creationId xmlns:a16="http://schemas.microsoft.com/office/drawing/2014/main" id="{6DAD2F1B-2351-40FB-8F97-4D4ABC822CBD}"/>
                </a:ext>
              </a:extLst>
            </p:cNvPr>
            <p:cNvSpPr/>
            <p:nvPr/>
          </p:nvSpPr>
          <p:spPr>
            <a:xfrm>
              <a:off x="3702975" y="2517025"/>
              <a:ext cx="43275" cy="68200"/>
            </a:xfrm>
            <a:custGeom>
              <a:avLst/>
              <a:gdLst/>
              <a:ahLst/>
              <a:cxnLst/>
              <a:rect l="l" t="t" r="r" b="b"/>
              <a:pathLst>
                <a:path w="1731" h="2728" extrusionOk="0">
                  <a:moveTo>
                    <a:pt x="733" y="0"/>
                  </a:moveTo>
                  <a:cubicBezTo>
                    <a:pt x="493" y="164"/>
                    <a:pt x="0" y="1288"/>
                    <a:pt x="0" y="1288"/>
                  </a:cubicBezTo>
                  <a:lnTo>
                    <a:pt x="695" y="2728"/>
                  </a:lnTo>
                  <a:lnTo>
                    <a:pt x="1730" y="2728"/>
                  </a:lnTo>
                  <a:lnTo>
                    <a:pt x="733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6696;p57">
              <a:extLst>
                <a:ext uri="{FF2B5EF4-FFF2-40B4-BE49-F238E27FC236}">
                  <a16:creationId xmlns:a16="http://schemas.microsoft.com/office/drawing/2014/main" id="{D674CD9D-5DC5-40A9-A789-F7ECE2DBCBAB}"/>
                </a:ext>
              </a:extLst>
            </p:cNvPr>
            <p:cNvSpPr/>
            <p:nvPr/>
          </p:nvSpPr>
          <p:spPr>
            <a:xfrm>
              <a:off x="3694450" y="2505025"/>
              <a:ext cx="62850" cy="88100"/>
            </a:xfrm>
            <a:custGeom>
              <a:avLst/>
              <a:gdLst/>
              <a:ahLst/>
              <a:cxnLst/>
              <a:rect l="l" t="t" r="r" b="b"/>
              <a:pathLst>
                <a:path w="2514" h="3524" extrusionOk="0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6697;p57">
              <a:extLst>
                <a:ext uri="{FF2B5EF4-FFF2-40B4-BE49-F238E27FC236}">
                  <a16:creationId xmlns:a16="http://schemas.microsoft.com/office/drawing/2014/main" id="{AADC7101-02A5-4D52-90EC-98325B2B459C}"/>
                </a:ext>
              </a:extLst>
            </p:cNvPr>
            <p:cNvSpPr/>
            <p:nvPr/>
          </p:nvSpPr>
          <p:spPr>
            <a:xfrm>
              <a:off x="3696975" y="2570375"/>
              <a:ext cx="25275" cy="78000"/>
            </a:xfrm>
            <a:custGeom>
              <a:avLst/>
              <a:gdLst/>
              <a:ahLst/>
              <a:cxnLst/>
              <a:rect l="l" t="t" r="r" b="b"/>
              <a:pathLst>
                <a:path w="1011" h="3120" extrusionOk="0">
                  <a:moveTo>
                    <a:pt x="455" y="0"/>
                  </a:moveTo>
                  <a:lnTo>
                    <a:pt x="1" y="1402"/>
                  </a:lnTo>
                  <a:lnTo>
                    <a:pt x="581" y="3119"/>
                  </a:lnTo>
                  <a:lnTo>
                    <a:pt x="1011" y="3119"/>
                  </a:lnTo>
                  <a:lnTo>
                    <a:pt x="1011" y="278"/>
                  </a:lnTo>
                  <a:lnTo>
                    <a:pt x="455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6698;p57">
              <a:extLst>
                <a:ext uri="{FF2B5EF4-FFF2-40B4-BE49-F238E27FC236}">
                  <a16:creationId xmlns:a16="http://schemas.microsoft.com/office/drawing/2014/main" id="{6871922B-E3D4-4014-B68C-6ABB5C81942E}"/>
                </a:ext>
              </a:extLst>
            </p:cNvPr>
            <p:cNvSpPr/>
            <p:nvPr/>
          </p:nvSpPr>
          <p:spPr>
            <a:xfrm>
              <a:off x="3688775" y="2563750"/>
              <a:ext cx="43275" cy="92500"/>
            </a:xfrm>
            <a:custGeom>
              <a:avLst/>
              <a:gdLst/>
              <a:ahLst/>
              <a:cxnLst/>
              <a:rect l="l" t="t" r="r" b="b"/>
              <a:pathLst>
                <a:path w="1731" h="3700" extrusionOk="0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6699;p57">
              <a:extLst>
                <a:ext uri="{FF2B5EF4-FFF2-40B4-BE49-F238E27FC236}">
                  <a16:creationId xmlns:a16="http://schemas.microsoft.com/office/drawing/2014/main" id="{B7675A74-2E4D-43E0-AA66-251AF74115C6}"/>
                </a:ext>
              </a:extLst>
            </p:cNvPr>
            <p:cNvSpPr/>
            <p:nvPr/>
          </p:nvSpPr>
          <p:spPr>
            <a:xfrm>
              <a:off x="4360850" y="1623350"/>
              <a:ext cx="47375" cy="27475"/>
            </a:xfrm>
            <a:custGeom>
              <a:avLst/>
              <a:gdLst/>
              <a:ahLst/>
              <a:cxnLst/>
              <a:rect l="l" t="t" r="r" b="b"/>
              <a:pathLst>
                <a:path w="1895" h="1099" extrusionOk="0">
                  <a:moveTo>
                    <a:pt x="0" y="0"/>
                  </a:moveTo>
                  <a:lnTo>
                    <a:pt x="556" y="1099"/>
                  </a:lnTo>
                  <a:lnTo>
                    <a:pt x="1326" y="947"/>
                  </a:lnTo>
                  <a:lnTo>
                    <a:pt x="1894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6700;p57">
              <a:extLst>
                <a:ext uri="{FF2B5EF4-FFF2-40B4-BE49-F238E27FC236}">
                  <a16:creationId xmlns:a16="http://schemas.microsoft.com/office/drawing/2014/main" id="{929931AF-EA58-409C-A66B-E989BB773A31}"/>
                </a:ext>
              </a:extLst>
            </p:cNvPr>
            <p:cNvSpPr/>
            <p:nvPr/>
          </p:nvSpPr>
          <p:spPr>
            <a:xfrm>
              <a:off x="4347900" y="1615450"/>
              <a:ext cx="74200" cy="44550"/>
            </a:xfrm>
            <a:custGeom>
              <a:avLst/>
              <a:gdLst/>
              <a:ahLst/>
              <a:cxnLst/>
              <a:rect l="l" t="t" r="r" b="b"/>
              <a:pathLst>
                <a:path w="2968" h="1782" extrusionOk="0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6701;p57">
              <a:extLst>
                <a:ext uri="{FF2B5EF4-FFF2-40B4-BE49-F238E27FC236}">
                  <a16:creationId xmlns:a16="http://schemas.microsoft.com/office/drawing/2014/main" id="{754DC14F-43E6-4C2D-A93F-071B0CE02C84}"/>
                </a:ext>
              </a:extLst>
            </p:cNvPr>
            <p:cNvSpPr/>
            <p:nvPr/>
          </p:nvSpPr>
          <p:spPr>
            <a:xfrm>
              <a:off x="2445000" y="785850"/>
              <a:ext cx="922425" cy="1196450"/>
            </a:xfrm>
            <a:custGeom>
              <a:avLst/>
              <a:gdLst/>
              <a:ahLst/>
              <a:cxnLst/>
              <a:rect l="l" t="t" r="r" b="b"/>
              <a:pathLst>
                <a:path w="36897" h="47858" extrusionOk="0">
                  <a:moveTo>
                    <a:pt x="27288" y="1"/>
                  </a:moveTo>
                  <a:lnTo>
                    <a:pt x="21921" y="2324"/>
                  </a:lnTo>
                  <a:lnTo>
                    <a:pt x="20027" y="2375"/>
                  </a:lnTo>
                  <a:lnTo>
                    <a:pt x="19396" y="4067"/>
                  </a:lnTo>
                  <a:lnTo>
                    <a:pt x="20179" y="6378"/>
                  </a:lnTo>
                  <a:lnTo>
                    <a:pt x="18600" y="6378"/>
                  </a:lnTo>
                  <a:lnTo>
                    <a:pt x="18285" y="4016"/>
                  </a:lnTo>
                  <a:lnTo>
                    <a:pt x="17262" y="3625"/>
                  </a:lnTo>
                  <a:lnTo>
                    <a:pt x="16782" y="5203"/>
                  </a:lnTo>
                  <a:lnTo>
                    <a:pt x="15620" y="4850"/>
                  </a:lnTo>
                  <a:lnTo>
                    <a:pt x="15305" y="3006"/>
                  </a:lnTo>
                  <a:lnTo>
                    <a:pt x="13411" y="3322"/>
                  </a:lnTo>
                  <a:lnTo>
                    <a:pt x="11277" y="4105"/>
                  </a:lnTo>
                  <a:lnTo>
                    <a:pt x="9698" y="5683"/>
                  </a:lnTo>
                  <a:lnTo>
                    <a:pt x="7489" y="6163"/>
                  </a:lnTo>
                  <a:lnTo>
                    <a:pt x="6150" y="7893"/>
                  </a:lnTo>
                  <a:lnTo>
                    <a:pt x="6933" y="9080"/>
                  </a:lnTo>
                  <a:lnTo>
                    <a:pt x="5355" y="10418"/>
                  </a:lnTo>
                  <a:lnTo>
                    <a:pt x="2678" y="11529"/>
                  </a:lnTo>
                  <a:lnTo>
                    <a:pt x="784" y="11883"/>
                  </a:lnTo>
                  <a:lnTo>
                    <a:pt x="1251" y="13575"/>
                  </a:lnTo>
                  <a:lnTo>
                    <a:pt x="2678" y="13726"/>
                  </a:lnTo>
                  <a:lnTo>
                    <a:pt x="3069" y="14598"/>
                  </a:lnTo>
                  <a:lnTo>
                    <a:pt x="1" y="14838"/>
                  </a:lnTo>
                  <a:lnTo>
                    <a:pt x="1" y="16176"/>
                  </a:lnTo>
                  <a:lnTo>
                    <a:pt x="1731" y="17363"/>
                  </a:lnTo>
                  <a:cubicBezTo>
                    <a:pt x="1731" y="17363"/>
                    <a:pt x="1944" y="16942"/>
                    <a:pt x="2599" y="16942"/>
                  </a:cubicBezTo>
                  <a:cubicBezTo>
                    <a:pt x="2926" y="16942"/>
                    <a:pt x="3364" y="17047"/>
                    <a:pt x="3940" y="17363"/>
                  </a:cubicBezTo>
                  <a:cubicBezTo>
                    <a:pt x="5683" y="18310"/>
                    <a:pt x="5759" y="18310"/>
                    <a:pt x="5759" y="18310"/>
                  </a:cubicBezTo>
                  <a:lnTo>
                    <a:pt x="7337" y="21378"/>
                  </a:lnTo>
                  <a:lnTo>
                    <a:pt x="6946" y="25331"/>
                  </a:lnTo>
                  <a:lnTo>
                    <a:pt x="6946" y="29434"/>
                  </a:lnTo>
                  <a:lnTo>
                    <a:pt x="8436" y="29902"/>
                  </a:lnTo>
                  <a:lnTo>
                    <a:pt x="7615" y="31164"/>
                  </a:lnTo>
                  <a:lnTo>
                    <a:pt x="5683" y="30849"/>
                  </a:lnTo>
                  <a:lnTo>
                    <a:pt x="5683" y="33223"/>
                  </a:lnTo>
                  <a:lnTo>
                    <a:pt x="7173" y="34321"/>
                  </a:lnTo>
                  <a:lnTo>
                    <a:pt x="6074" y="36695"/>
                  </a:lnTo>
                  <a:lnTo>
                    <a:pt x="6541" y="40546"/>
                  </a:lnTo>
                  <a:lnTo>
                    <a:pt x="7135" y="43463"/>
                  </a:lnTo>
                  <a:lnTo>
                    <a:pt x="7627" y="46153"/>
                  </a:lnTo>
                  <a:lnTo>
                    <a:pt x="9218" y="45913"/>
                  </a:lnTo>
                  <a:lnTo>
                    <a:pt x="10885" y="47857"/>
                  </a:lnTo>
                  <a:lnTo>
                    <a:pt x="12186" y="45647"/>
                  </a:lnTo>
                  <a:lnTo>
                    <a:pt x="13310" y="42175"/>
                  </a:lnTo>
                  <a:lnTo>
                    <a:pt x="14812" y="39776"/>
                  </a:lnTo>
                  <a:lnTo>
                    <a:pt x="16946" y="39195"/>
                  </a:lnTo>
                  <a:lnTo>
                    <a:pt x="20103" y="37857"/>
                  </a:lnTo>
                  <a:lnTo>
                    <a:pt x="21770" y="35798"/>
                  </a:lnTo>
                  <a:lnTo>
                    <a:pt x="24762" y="35407"/>
                  </a:lnTo>
                  <a:lnTo>
                    <a:pt x="28462" y="33071"/>
                  </a:lnTo>
                  <a:lnTo>
                    <a:pt x="26480" y="32869"/>
                  </a:lnTo>
                  <a:lnTo>
                    <a:pt x="25545" y="32869"/>
                  </a:lnTo>
                  <a:lnTo>
                    <a:pt x="26480" y="30659"/>
                  </a:lnTo>
                  <a:lnTo>
                    <a:pt x="28462" y="32478"/>
                  </a:lnTo>
                  <a:lnTo>
                    <a:pt x="29232" y="30735"/>
                  </a:lnTo>
                  <a:lnTo>
                    <a:pt x="28538" y="28487"/>
                  </a:lnTo>
                  <a:lnTo>
                    <a:pt x="28538" y="28487"/>
                  </a:lnTo>
                  <a:cubicBezTo>
                    <a:pt x="28538" y="28487"/>
                    <a:pt x="28571" y="28497"/>
                    <a:pt x="28628" y="28497"/>
                  </a:cubicBezTo>
                  <a:cubicBezTo>
                    <a:pt x="28850" y="28497"/>
                    <a:pt x="29441" y="28361"/>
                    <a:pt x="29952" y="27048"/>
                  </a:cubicBezTo>
                  <a:cubicBezTo>
                    <a:pt x="30176" y="26473"/>
                    <a:pt x="30217" y="26354"/>
                    <a:pt x="30211" y="26354"/>
                  </a:cubicBezTo>
                  <a:lnTo>
                    <a:pt x="30211" y="26354"/>
                  </a:lnTo>
                  <a:cubicBezTo>
                    <a:pt x="30207" y="26354"/>
                    <a:pt x="30180" y="26414"/>
                    <a:pt x="30178" y="26414"/>
                  </a:cubicBezTo>
                  <a:cubicBezTo>
                    <a:pt x="30175" y="26414"/>
                    <a:pt x="30241" y="26250"/>
                    <a:pt x="30596" y="25381"/>
                  </a:cubicBezTo>
                  <a:cubicBezTo>
                    <a:pt x="31467" y="23260"/>
                    <a:pt x="31455" y="23247"/>
                    <a:pt x="31455" y="23247"/>
                  </a:cubicBezTo>
                  <a:cubicBezTo>
                    <a:pt x="31455" y="23247"/>
                    <a:pt x="32086" y="23007"/>
                    <a:pt x="31455" y="21593"/>
                  </a:cubicBezTo>
                  <a:cubicBezTo>
                    <a:pt x="30823" y="20179"/>
                    <a:pt x="29876" y="20722"/>
                    <a:pt x="30823" y="20166"/>
                  </a:cubicBezTo>
                  <a:lnTo>
                    <a:pt x="31770" y="19623"/>
                  </a:lnTo>
                  <a:lnTo>
                    <a:pt x="32642" y="19068"/>
                  </a:lnTo>
                  <a:lnTo>
                    <a:pt x="32250" y="16694"/>
                  </a:lnTo>
                  <a:lnTo>
                    <a:pt x="32642" y="14042"/>
                  </a:lnTo>
                  <a:lnTo>
                    <a:pt x="34611" y="11858"/>
                  </a:lnTo>
                  <a:lnTo>
                    <a:pt x="36354" y="9762"/>
                  </a:lnTo>
                  <a:lnTo>
                    <a:pt x="36897" y="8032"/>
                  </a:lnTo>
                  <a:lnTo>
                    <a:pt x="34851" y="7085"/>
                  </a:lnTo>
                  <a:lnTo>
                    <a:pt x="32566" y="7943"/>
                  </a:lnTo>
                  <a:lnTo>
                    <a:pt x="30280" y="10090"/>
                  </a:lnTo>
                  <a:lnTo>
                    <a:pt x="31770" y="7451"/>
                  </a:lnTo>
                  <a:lnTo>
                    <a:pt x="31859" y="7009"/>
                  </a:lnTo>
                  <a:lnTo>
                    <a:pt x="27439" y="7009"/>
                  </a:lnTo>
                  <a:lnTo>
                    <a:pt x="27351" y="5986"/>
                  </a:lnTo>
                  <a:lnTo>
                    <a:pt x="29232" y="5759"/>
                  </a:lnTo>
                  <a:lnTo>
                    <a:pt x="31859" y="5759"/>
                  </a:lnTo>
                  <a:lnTo>
                    <a:pt x="31543" y="3625"/>
                  </a:lnTo>
                  <a:lnTo>
                    <a:pt x="30672" y="1655"/>
                  </a:lnTo>
                  <a:lnTo>
                    <a:pt x="27288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6702;p57">
              <a:extLst>
                <a:ext uri="{FF2B5EF4-FFF2-40B4-BE49-F238E27FC236}">
                  <a16:creationId xmlns:a16="http://schemas.microsoft.com/office/drawing/2014/main" id="{055E703B-5A27-4BD6-A007-040B836A793E}"/>
                </a:ext>
              </a:extLst>
            </p:cNvPr>
            <p:cNvSpPr/>
            <p:nvPr/>
          </p:nvSpPr>
          <p:spPr>
            <a:xfrm>
              <a:off x="2437100" y="777350"/>
              <a:ext cx="939800" cy="1218525"/>
            </a:xfrm>
            <a:custGeom>
              <a:avLst/>
              <a:gdLst/>
              <a:ahLst/>
              <a:cxnLst/>
              <a:rect l="l" t="t" r="r" b="b"/>
              <a:pathLst>
                <a:path w="37592" h="48741" extrusionOk="0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6703;p57">
              <a:extLst>
                <a:ext uri="{FF2B5EF4-FFF2-40B4-BE49-F238E27FC236}">
                  <a16:creationId xmlns:a16="http://schemas.microsoft.com/office/drawing/2014/main" id="{2DF6D555-97F1-4541-92A0-0BEAE00640BA}"/>
                </a:ext>
              </a:extLst>
            </p:cNvPr>
            <p:cNvSpPr/>
            <p:nvPr/>
          </p:nvSpPr>
          <p:spPr>
            <a:xfrm>
              <a:off x="2067150" y="740400"/>
              <a:ext cx="667350" cy="530050"/>
            </a:xfrm>
            <a:custGeom>
              <a:avLst/>
              <a:gdLst/>
              <a:ahLst/>
              <a:cxnLst/>
              <a:rect l="l" t="t" r="r" b="b"/>
              <a:pathLst>
                <a:path w="26694" h="21202" extrusionOk="0">
                  <a:moveTo>
                    <a:pt x="19218" y="1"/>
                  </a:moveTo>
                  <a:lnTo>
                    <a:pt x="14635" y="556"/>
                  </a:lnTo>
                  <a:lnTo>
                    <a:pt x="11415" y="1895"/>
                  </a:lnTo>
                  <a:lnTo>
                    <a:pt x="10228" y="3157"/>
                  </a:lnTo>
                  <a:lnTo>
                    <a:pt x="12122" y="5165"/>
                  </a:lnTo>
                  <a:lnTo>
                    <a:pt x="14016" y="6100"/>
                  </a:lnTo>
                  <a:lnTo>
                    <a:pt x="11099" y="6163"/>
                  </a:lnTo>
                  <a:lnTo>
                    <a:pt x="9041" y="4660"/>
                  </a:lnTo>
                  <a:lnTo>
                    <a:pt x="8814" y="2766"/>
                  </a:lnTo>
                  <a:lnTo>
                    <a:pt x="7627" y="2286"/>
                  </a:lnTo>
                  <a:lnTo>
                    <a:pt x="5190" y="6706"/>
                  </a:lnTo>
                  <a:lnTo>
                    <a:pt x="4786" y="9711"/>
                  </a:lnTo>
                  <a:lnTo>
                    <a:pt x="5733" y="11756"/>
                  </a:lnTo>
                  <a:lnTo>
                    <a:pt x="7627" y="12236"/>
                  </a:lnTo>
                  <a:lnTo>
                    <a:pt x="8650" y="13688"/>
                  </a:lnTo>
                  <a:lnTo>
                    <a:pt x="6288" y="13082"/>
                  </a:lnTo>
                  <a:lnTo>
                    <a:pt x="5101" y="14509"/>
                  </a:lnTo>
                  <a:lnTo>
                    <a:pt x="2816" y="14509"/>
                  </a:lnTo>
                  <a:lnTo>
                    <a:pt x="1642" y="14004"/>
                  </a:lnTo>
                  <a:lnTo>
                    <a:pt x="417" y="12741"/>
                  </a:lnTo>
                  <a:cubicBezTo>
                    <a:pt x="177" y="12905"/>
                    <a:pt x="0" y="14332"/>
                    <a:pt x="0" y="14332"/>
                  </a:cubicBezTo>
                  <a:lnTo>
                    <a:pt x="1212" y="15822"/>
                  </a:lnTo>
                  <a:lnTo>
                    <a:pt x="631" y="18007"/>
                  </a:lnTo>
                  <a:lnTo>
                    <a:pt x="51" y="19459"/>
                  </a:lnTo>
                  <a:lnTo>
                    <a:pt x="3914" y="20494"/>
                  </a:lnTo>
                  <a:lnTo>
                    <a:pt x="6566" y="21201"/>
                  </a:lnTo>
                  <a:lnTo>
                    <a:pt x="7551" y="20810"/>
                  </a:lnTo>
                  <a:lnTo>
                    <a:pt x="7551" y="19232"/>
                  </a:lnTo>
                  <a:lnTo>
                    <a:pt x="5809" y="18689"/>
                  </a:lnTo>
                  <a:lnTo>
                    <a:pt x="3927" y="18032"/>
                  </a:lnTo>
                  <a:lnTo>
                    <a:pt x="3296" y="16403"/>
                  </a:lnTo>
                  <a:lnTo>
                    <a:pt x="4748" y="16138"/>
                  </a:lnTo>
                  <a:lnTo>
                    <a:pt x="7071" y="17653"/>
                  </a:lnTo>
                  <a:lnTo>
                    <a:pt x="9129" y="17653"/>
                  </a:lnTo>
                  <a:lnTo>
                    <a:pt x="11024" y="18348"/>
                  </a:lnTo>
                  <a:lnTo>
                    <a:pt x="11806" y="15140"/>
                  </a:lnTo>
                  <a:lnTo>
                    <a:pt x="13625" y="13398"/>
                  </a:lnTo>
                  <a:lnTo>
                    <a:pt x="15115" y="12224"/>
                  </a:lnTo>
                  <a:lnTo>
                    <a:pt x="15115" y="10405"/>
                  </a:lnTo>
                  <a:lnTo>
                    <a:pt x="18587" y="9231"/>
                  </a:lnTo>
                  <a:lnTo>
                    <a:pt x="21277" y="7728"/>
                  </a:lnTo>
                  <a:lnTo>
                    <a:pt x="23322" y="5986"/>
                  </a:lnTo>
                  <a:lnTo>
                    <a:pt x="25494" y="5216"/>
                  </a:lnTo>
                  <a:lnTo>
                    <a:pt x="26694" y="3322"/>
                  </a:lnTo>
                  <a:lnTo>
                    <a:pt x="25671" y="1390"/>
                  </a:lnTo>
                  <a:lnTo>
                    <a:pt x="22767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6704;p57">
              <a:extLst>
                <a:ext uri="{FF2B5EF4-FFF2-40B4-BE49-F238E27FC236}">
                  <a16:creationId xmlns:a16="http://schemas.microsoft.com/office/drawing/2014/main" id="{7F0FEB9A-734F-493E-A99F-826F2625AC10}"/>
                </a:ext>
              </a:extLst>
            </p:cNvPr>
            <p:cNvSpPr/>
            <p:nvPr/>
          </p:nvSpPr>
          <p:spPr>
            <a:xfrm>
              <a:off x="2057975" y="732525"/>
              <a:ext cx="685375" cy="546450"/>
            </a:xfrm>
            <a:custGeom>
              <a:avLst/>
              <a:gdLst/>
              <a:ahLst/>
              <a:cxnLst/>
              <a:rect l="l" t="t" r="r" b="b"/>
              <a:pathLst>
                <a:path w="27415" h="21858" extrusionOk="0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6705;p57">
              <a:extLst>
                <a:ext uri="{FF2B5EF4-FFF2-40B4-BE49-F238E27FC236}">
                  <a16:creationId xmlns:a16="http://schemas.microsoft.com/office/drawing/2014/main" id="{C5DEF0EA-C297-48EA-883F-DA8D4794E54A}"/>
                </a:ext>
              </a:extLst>
            </p:cNvPr>
            <p:cNvSpPr/>
            <p:nvPr/>
          </p:nvSpPr>
          <p:spPr>
            <a:xfrm>
              <a:off x="2007475" y="1152350"/>
              <a:ext cx="49275" cy="59075"/>
            </a:xfrm>
            <a:custGeom>
              <a:avLst/>
              <a:gdLst/>
              <a:ahLst/>
              <a:cxnLst/>
              <a:rect l="l" t="t" r="r" b="b"/>
              <a:pathLst>
                <a:path w="1971" h="2363" extrusionOk="0">
                  <a:moveTo>
                    <a:pt x="1339" y="1"/>
                  </a:moveTo>
                  <a:cubicBezTo>
                    <a:pt x="1023" y="241"/>
                    <a:pt x="1" y="1554"/>
                    <a:pt x="1" y="1554"/>
                  </a:cubicBezTo>
                  <a:lnTo>
                    <a:pt x="1339" y="2362"/>
                  </a:lnTo>
                  <a:lnTo>
                    <a:pt x="1970" y="1188"/>
                  </a:lnTo>
                  <a:lnTo>
                    <a:pt x="1339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6706;p57">
              <a:extLst>
                <a:ext uri="{FF2B5EF4-FFF2-40B4-BE49-F238E27FC236}">
                  <a16:creationId xmlns:a16="http://schemas.microsoft.com/office/drawing/2014/main" id="{565A8585-F010-45E9-969B-48253E7A10A3}"/>
                </a:ext>
              </a:extLst>
            </p:cNvPr>
            <p:cNvSpPr/>
            <p:nvPr/>
          </p:nvSpPr>
          <p:spPr>
            <a:xfrm>
              <a:off x="1995800" y="1140375"/>
              <a:ext cx="70100" cy="82100"/>
            </a:xfrm>
            <a:custGeom>
              <a:avLst/>
              <a:gdLst/>
              <a:ahLst/>
              <a:cxnLst/>
              <a:rect l="l" t="t" r="r" b="b"/>
              <a:pathLst>
                <a:path w="2804" h="3284" extrusionOk="0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6707;p57">
              <a:extLst>
                <a:ext uri="{FF2B5EF4-FFF2-40B4-BE49-F238E27FC236}">
                  <a16:creationId xmlns:a16="http://schemas.microsoft.com/office/drawing/2014/main" id="{181D4150-9B7B-42AA-ACB5-BFB4F41CE57D}"/>
                </a:ext>
              </a:extLst>
            </p:cNvPr>
            <p:cNvSpPr/>
            <p:nvPr/>
          </p:nvSpPr>
          <p:spPr>
            <a:xfrm>
              <a:off x="2092700" y="954125"/>
              <a:ext cx="54950" cy="101675"/>
            </a:xfrm>
            <a:custGeom>
              <a:avLst/>
              <a:gdLst/>
              <a:ahLst/>
              <a:cxnLst/>
              <a:rect l="l" t="t" r="r" b="b"/>
              <a:pathLst>
                <a:path w="2198" h="4067" extrusionOk="0">
                  <a:moveTo>
                    <a:pt x="1125" y="0"/>
                  </a:moveTo>
                  <a:lnTo>
                    <a:pt x="1" y="2096"/>
                  </a:lnTo>
                  <a:lnTo>
                    <a:pt x="455" y="4066"/>
                  </a:lnTo>
                  <a:lnTo>
                    <a:pt x="847" y="4066"/>
                  </a:lnTo>
                  <a:lnTo>
                    <a:pt x="847" y="2488"/>
                  </a:lnTo>
                  <a:lnTo>
                    <a:pt x="2198" y="1717"/>
                  </a:lnTo>
                  <a:lnTo>
                    <a:pt x="1125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6708;p57">
              <a:extLst>
                <a:ext uri="{FF2B5EF4-FFF2-40B4-BE49-F238E27FC236}">
                  <a16:creationId xmlns:a16="http://schemas.microsoft.com/office/drawing/2014/main" id="{6C094D1A-94C1-4180-9DF2-9D7446825075}"/>
                </a:ext>
              </a:extLst>
            </p:cNvPr>
            <p:cNvSpPr/>
            <p:nvPr/>
          </p:nvSpPr>
          <p:spPr>
            <a:xfrm>
              <a:off x="2084500" y="938325"/>
              <a:ext cx="73900" cy="125350"/>
            </a:xfrm>
            <a:custGeom>
              <a:avLst/>
              <a:gdLst/>
              <a:ahLst/>
              <a:cxnLst/>
              <a:rect l="l" t="t" r="r" b="b"/>
              <a:pathLst>
                <a:path w="2956" h="5014" extrusionOk="0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6709;p57">
              <a:extLst>
                <a:ext uri="{FF2B5EF4-FFF2-40B4-BE49-F238E27FC236}">
                  <a16:creationId xmlns:a16="http://schemas.microsoft.com/office/drawing/2014/main" id="{937A298A-1DEF-4BE3-8275-DC86B33BAC1D}"/>
                </a:ext>
              </a:extLst>
            </p:cNvPr>
            <p:cNvSpPr/>
            <p:nvPr/>
          </p:nvSpPr>
          <p:spPr>
            <a:xfrm>
              <a:off x="1999575" y="874575"/>
              <a:ext cx="83050" cy="141750"/>
            </a:xfrm>
            <a:custGeom>
              <a:avLst/>
              <a:gdLst/>
              <a:ahLst/>
              <a:cxnLst/>
              <a:rect l="l" t="t" r="r" b="b"/>
              <a:pathLst>
                <a:path w="3322" h="5670" extrusionOk="0">
                  <a:moveTo>
                    <a:pt x="796" y="0"/>
                  </a:moveTo>
                  <a:lnTo>
                    <a:pt x="796" y="1882"/>
                  </a:lnTo>
                  <a:lnTo>
                    <a:pt x="1" y="2601"/>
                  </a:lnTo>
                  <a:lnTo>
                    <a:pt x="1264" y="4407"/>
                  </a:lnTo>
                  <a:lnTo>
                    <a:pt x="1617" y="5670"/>
                  </a:lnTo>
                  <a:lnTo>
                    <a:pt x="3322" y="2286"/>
                  </a:lnTo>
                  <a:lnTo>
                    <a:pt x="3322" y="631"/>
                  </a:lnTo>
                  <a:lnTo>
                    <a:pt x="796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6710;p57">
              <a:extLst>
                <a:ext uri="{FF2B5EF4-FFF2-40B4-BE49-F238E27FC236}">
                  <a16:creationId xmlns:a16="http://schemas.microsoft.com/office/drawing/2014/main" id="{DFF4195B-4F44-45F3-8A1B-49EB5B25AD87}"/>
                </a:ext>
              </a:extLst>
            </p:cNvPr>
            <p:cNvSpPr/>
            <p:nvPr/>
          </p:nvSpPr>
          <p:spPr>
            <a:xfrm>
              <a:off x="1989175" y="864475"/>
              <a:ext cx="101025" cy="173625"/>
            </a:xfrm>
            <a:custGeom>
              <a:avLst/>
              <a:gdLst/>
              <a:ahLst/>
              <a:cxnLst/>
              <a:rect l="l" t="t" r="r" b="b"/>
              <a:pathLst>
                <a:path w="4041" h="6945" extrusionOk="0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6711;p57">
              <a:extLst>
                <a:ext uri="{FF2B5EF4-FFF2-40B4-BE49-F238E27FC236}">
                  <a16:creationId xmlns:a16="http://schemas.microsoft.com/office/drawing/2014/main" id="{24D2215E-7C46-4F76-AE70-AD28DF886D2F}"/>
                </a:ext>
              </a:extLst>
            </p:cNvPr>
            <p:cNvSpPr/>
            <p:nvPr/>
          </p:nvSpPr>
          <p:spPr>
            <a:xfrm>
              <a:off x="1924775" y="1047875"/>
              <a:ext cx="106400" cy="104500"/>
            </a:xfrm>
            <a:custGeom>
              <a:avLst/>
              <a:gdLst/>
              <a:ahLst/>
              <a:cxnLst/>
              <a:rect l="l" t="t" r="r" b="b"/>
              <a:pathLst>
                <a:path w="4256" h="4180" extrusionOk="0">
                  <a:moveTo>
                    <a:pt x="0" y="0"/>
                  </a:moveTo>
                  <a:lnTo>
                    <a:pt x="0" y="1894"/>
                  </a:lnTo>
                  <a:lnTo>
                    <a:pt x="1263" y="2690"/>
                  </a:lnTo>
                  <a:lnTo>
                    <a:pt x="947" y="4180"/>
                  </a:lnTo>
                  <a:cubicBezTo>
                    <a:pt x="947" y="4180"/>
                    <a:pt x="2481" y="3571"/>
                    <a:pt x="2595" y="3571"/>
                  </a:cubicBezTo>
                  <a:cubicBezTo>
                    <a:pt x="2599" y="3571"/>
                    <a:pt x="2601" y="3572"/>
                    <a:pt x="2601" y="3574"/>
                  </a:cubicBezTo>
                  <a:cubicBezTo>
                    <a:pt x="2601" y="3574"/>
                    <a:pt x="2602" y="3575"/>
                    <a:pt x="2602" y="3575"/>
                  </a:cubicBezTo>
                  <a:cubicBezTo>
                    <a:pt x="2638" y="3575"/>
                    <a:pt x="4256" y="1389"/>
                    <a:pt x="4256" y="1389"/>
                  </a:cubicBezTo>
                  <a:lnTo>
                    <a:pt x="3296" y="0"/>
                  </a:lnTo>
                  <a:lnTo>
                    <a:pt x="2147" y="796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6712;p57">
              <a:extLst>
                <a:ext uri="{FF2B5EF4-FFF2-40B4-BE49-F238E27FC236}">
                  <a16:creationId xmlns:a16="http://schemas.microsoft.com/office/drawing/2014/main" id="{C0C049CF-D062-4526-9824-26929D7497F7}"/>
                </a:ext>
              </a:extLst>
            </p:cNvPr>
            <p:cNvSpPr/>
            <p:nvPr/>
          </p:nvSpPr>
          <p:spPr>
            <a:xfrm>
              <a:off x="1916875" y="1036500"/>
              <a:ext cx="124100" cy="128500"/>
            </a:xfrm>
            <a:custGeom>
              <a:avLst/>
              <a:gdLst/>
              <a:ahLst/>
              <a:cxnLst/>
              <a:rect l="l" t="t" r="r" b="b"/>
              <a:pathLst>
                <a:path w="4964" h="5140" extrusionOk="0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6713;p57">
              <a:extLst>
                <a:ext uri="{FF2B5EF4-FFF2-40B4-BE49-F238E27FC236}">
                  <a16:creationId xmlns:a16="http://schemas.microsoft.com/office/drawing/2014/main" id="{354F0758-64AE-4483-B9A6-79D63EDE8E6E}"/>
                </a:ext>
              </a:extLst>
            </p:cNvPr>
            <p:cNvSpPr/>
            <p:nvPr/>
          </p:nvSpPr>
          <p:spPr>
            <a:xfrm>
              <a:off x="1706650" y="1016300"/>
              <a:ext cx="192575" cy="136400"/>
            </a:xfrm>
            <a:custGeom>
              <a:avLst/>
              <a:gdLst/>
              <a:ahLst/>
              <a:cxnLst/>
              <a:rect l="l" t="t" r="r" b="b"/>
              <a:pathLst>
                <a:path w="7703" h="5456" extrusionOk="0">
                  <a:moveTo>
                    <a:pt x="2412" y="1"/>
                  </a:moveTo>
                  <a:lnTo>
                    <a:pt x="1616" y="518"/>
                  </a:lnTo>
                  <a:cubicBezTo>
                    <a:pt x="1376" y="594"/>
                    <a:pt x="0" y="2147"/>
                    <a:pt x="0" y="2147"/>
                  </a:cubicBezTo>
                  <a:lnTo>
                    <a:pt x="859" y="4029"/>
                  </a:lnTo>
                  <a:lnTo>
                    <a:pt x="1692" y="5456"/>
                  </a:lnTo>
                  <a:lnTo>
                    <a:pt x="4142" y="4849"/>
                  </a:lnTo>
                  <a:lnTo>
                    <a:pt x="5253" y="4269"/>
                  </a:lnTo>
                  <a:lnTo>
                    <a:pt x="7387" y="4837"/>
                  </a:lnTo>
                  <a:lnTo>
                    <a:pt x="7703" y="2652"/>
                  </a:lnTo>
                  <a:lnTo>
                    <a:pt x="6907" y="480"/>
                  </a:lnTo>
                  <a:lnTo>
                    <a:pt x="5013" y="1819"/>
                  </a:lnTo>
                  <a:lnTo>
                    <a:pt x="4520" y="2968"/>
                  </a:lnTo>
                  <a:lnTo>
                    <a:pt x="3043" y="2652"/>
                  </a:lnTo>
                  <a:lnTo>
                    <a:pt x="3043" y="1263"/>
                  </a:lnTo>
                  <a:lnTo>
                    <a:pt x="2412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6714;p57">
              <a:extLst>
                <a:ext uri="{FF2B5EF4-FFF2-40B4-BE49-F238E27FC236}">
                  <a16:creationId xmlns:a16="http://schemas.microsoft.com/office/drawing/2014/main" id="{654BEC16-CC61-4CEA-8B99-A72A804C95FE}"/>
                </a:ext>
              </a:extLst>
            </p:cNvPr>
            <p:cNvSpPr/>
            <p:nvPr/>
          </p:nvSpPr>
          <p:spPr>
            <a:xfrm>
              <a:off x="1697800" y="1004950"/>
              <a:ext cx="209625" cy="156600"/>
            </a:xfrm>
            <a:custGeom>
              <a:avLst/>
              <a:gdLst/>
              <a:ahLst/>
              <a:cxnLst/>
              <a:rect l="l" t="t" r="r" b="b"/>
              <a:pathLst>
                <a:path w="8385" h="6264" extrusionOk="0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6715;p57">
              <a:extLst>
                <a:ext uri="{FF2B5EF4-FFF2-40B4-BE49-F238E27FC236}">
                  <a16:creationId xmlns:a16="http://schemas.microsoft.com/office/drawing/2014/main" id="{D1DC0654-A6C5-45BB-BAC5-24E7C46587E6}"/>
                </a:ext>
              </a:extLst>
            </p:cNvPr>
            <p:cNvSpPr/>
            <p:nvPr/>
          </p:nvSpPr>
          <p:spPr>
            <a:xfrm>
              <a:off x="1640975" y="919700"/>
              <a:ext cx="161975" cy="96625"/>
            </a:xfrm>
            <a:custGeom>
              <a:avLst/>
              <a:gdLst/>
              <a:ahLst/>
              <a:cxnLst/>
              <a:rect l="l" t="t" r="r" b="b"/>
              <a:pathLst>
                <a:path w="6479" h="3865" extrusionOk="0">
                  <a:moveTo>
                    <a:pt x="5203" y="1"/>
                  </a:moveTo>
                  <a:lnTo>
                    <a:pt x="3549" y="632"/>
                  </a:lnTo>
                  <a:lnTo>
                    <a:pt x="783" y="1819"/>
                  </a:lnTo>
                  <a:lnTo>
                    <a:pt x="1" y="3334"/>
                  </a:lnTo>
                  <a:lnTo>
                    <a:pt x="1579" y="3865"/>
                  </a:lnTo>
                  <a:lnTo>
                    <a:pt x="3157" y="3334"/>
                  </a:lnTo>
                  <a:lnTo>
                    <a:pt x="4572" y="3094"/>
                  </a:lnTo>
                  <a:lnTo>
                    <a:pt x="5759" y="1933"/>
                  </a:lnTo>
                  <a:lnTo>
                    <a:pt x="6478" y="708"/>
                  </a:lnTo>
                  <a:lnTo>
                    <a:pt x="5203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6716;p57">
              <a:extLst>
                <a:ext uri="{FF2B5EF4-FFF2-40B4-BE49-F238E27FC236}">
                  <a16:creationId xmlns:a16="http://schemas.microsoft.com/office/drawing/2014/main" id="{336B6C0C-112D-4E12-BBD0-EB1800179AEE}"/>
                </a:ext>
              </a:extLst>
            </p:cNvPr>
            <p:cNvSpPr/>
            <p:nvPr/>
          </p:nvSpPr>
          <p:spPr>
            <a:xfrm>
              <a:off x="1629625" y="910875"/>
              <a:ext cx="184375" cy="113650"/>
            </a:xfrm>
            <a:custGeom>
              <a:avLst/>
              <a:gdLst/>
              <a:ahLst/>
              <a:cxnLst/>
              <a:rect l="l" t="t" r="r" b="b"/>
              <a:pathLst>
                <a:path w="7375" h="4546" extrusionOk="0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6717;p57">
              <a:extLst>
                <a:ext uri="{FF2B5EF4-FFF2-40B4-BE49-F238E27FC236}">
                  <a16:creationId xmlns:a16="http://schemas.microsoft.com/office/drawing/2014/main" id="{48BC581E-5EA7-410C-8865-CFCA75DEEF9C}"/>
                </a:ext>
              </a:extLst>
            </p:cNvPr>
            <p:cNvSpPr/>
            <p:nvPr/>
          </p:nvSpPr>
          <p:spPr>
            <a:xfrm>
              <a:off x="1843950" y="961050"/>
              <a:ext cx="72950" cy="40125"/>
            </a:xfrm>
            <a:custGeom>
              <a:avLst/>
              <a:gdLst/>
              <a:ahLst/>
              <a:cxnLst/>
              <a:rect l="l" t="t" r="r" b="b"/>
              <a:pathLst>
                <a:path w="2918" h="1605" extrusionOk="0">
                  <a:moveTo>
                    <a:pt x="392" y="1"/>
                  </a:moveTo>
                  <a:lnTo>
                    <a:pt x="1" y="594"/>
                  </a:lnTo>
                  <a:lnTo>
                    <a:pt x="1024" y="1605"/>
                  </a:lnTo>
                  <a:lnTo>
                    <a:pt x="2211" y="670"/>
                  </a:lnTo>
                  <a:lnTo>
                    <a:pt x="2918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6718;p57">
              <a:extLst>
                <a:ext uri="{FF2B5EF4-FFF2-40B4-BE49-F238E27FC236}">
                  <a16:creationId xmlns:a16="http://schemas.microsoft.com/office/drawing/2014/main" id="{48782A69-7128-414F-BABF-72940EB46C0A}"/>
                </a:ext>
              </a:extLst>
            </p:cNvPr>
            <p:cNvSpPr/>
            <p:nvPr/>
          </p:nvSpPr>
          <p:spPr>
            <a:xfrm>
              <a:off x="1833850" y="953475"/>
              <a:ext cx="102950" cy="58125"/>
            </a:xfrm>
            <a:custGeom>
              <a:avLst/>
              <a:gdLst/>
              <a:ahLst/>
              <a:cxnLst/>
              <a:rect l="l" t="t" r="r" b="b"/>
              <a:pathLst>
                <a:path w="4118" h="2325" extrusionOk="0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6719;p57">
              <a:extLst>
                <a:ext uri="{FF2B5EF4-FFF2-40B4-BE49-F238E27FC236}">
                  <a16:creationId xmlns:a16="http://schemas.microsoft.com/office/drawing/2014/main" id="{346E6350-5679-4438-80DC-EC0B5996CF67}"/>
                </a:ext>
              </a:extLst>
            </p:cNvPr>
            <p:cNvSpPr/>
            <p:nvPr/>
          </p:nvSpPr>
          <p:spPr>
            <a:xfrm>
              <a:off x="1900150" y="882450"/>
              <a:ext cx="40425" cy="51500"/>
            </a:xfrm>
            <a:custGeom>
              <a:avLst/>
              <a:gdLst/>
              <a:ahLst/>
              <a:cxnLst/>
              <a:rect l="l" t="t" r="r" b="b"/>
              <a:pathLst>
                <a:path w="1617" h="2060" extrusionOk="0">
                  <a:moveTo>
                    <a:pt x="354" y="1"/>
                  </a:moveTo>
                  <a:lnTo>
                    <a:pt x="0" y="708"/>
                  </a:lnTo>
                  <a:lnTo>
                    <a:pt x="695" y="1137"/>
                  </a:lnTo>
                  <a:lnTo>
                    <a:pt x="1351" y="2059"/>
                  </a:lnTo>
                  <a:lnTo>
                    <a:pt x="1617" y="1339"/>
                  </a:lnTo>
                  <a:lnTo>
                    <a:pt x="1617" y="316"/>
                  </a:lnTo>
                  <a:lnTo>
                    <a:pt x="354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6720;p57">
              <a:extLst>
                <a:ext uri="{FF2B5EF4-FFF2-40B4-BE49-F238E27FC236}">
                  <a16:creationId xmlns:a16="http://schemas.microsoft.com/office/drawing/2014/main" id="{DC67137A-F0E1-49E9-A841-D073B55F0E24}"/>
                </a:ext>
              </a:extLst>
            </p:cNvPr>
            <p:cNvSpPr/>
            <p:nvPr/>
          </p:nvSpPr>
          <p:spPr>
            <a:xfrm>
              <a:off x="1889725" y="873000"/>
              <a:ext cx="58750" cy="77975"/>
            </a:xfrm>
            <a:custGeom>
              <a:avLst/>
              <a:gdLst/>
              <a:ahLst/>
              <a:cxnLst/>
              <a:rect l="l" t="t" r="r" b="b"/>
              <a:pathLst>
                <a:path w="2350" h="3119" extrusionOk="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6721;p57">
              <a:extLst>
                <a:ext uri="{FF2B5EF4-FFF2-40B4-BE49-F238E27FC236}">
                  <a16:creationId xmlns:a16="http://schemas.microsoft.com/office/drawing/2014/main" id="{DCDC2F7E-ED5C-4CEB-AEE4-A0A09521CCD5}"/>
                </a:ext>
              </a:extLst>
            </p:cNvPr>
            <p:cNvSpPr/>
            <p:nvPr/>
          </p:nvSpPr>
          <p:spPr>
            <a:xfrm>
              <a:off x="1439900" y="1099950"/>
              <a:ext cx="185325" cy="192275"/>
            </a:xfrm>
            <a:custGeom>
              <a:avLst/>
              <a:gdLst/>
              <a:ahLst/>
              <a:cxnLst/>
              <a:rect l="l" t="t" r="r" b="b"/>
              <a:pathLst>
                <a:path w="7413" h="7691" extrusionOk="0">
                  <a:moveTo>
                    <a:pt x="5682" y="1"/>
                  </a:moveTo>
                  <a:lnTo>
                    <a:pt x="3826" y="354"/>
                  </a:lnTo>
                  <a:cubicBezTo>
                    <a:pt x="3586" y="544"/>
                    <a:pt x="2374" y="834"/>
                    <a:pt x="2374" y="834"/>
                  </a:cubicBezTo>
                  <a:lnTo>
                    <a:pt x="2374" y="2337"/>
                  </a:lnTo>
                  <a:lnTo>
                    <a:pt x="1111" y="3991"/>
                  </a:lnTo>
                  <a:lnTo>
                    <a:pt x="0" y="4900"/>
                  </a:lnTo>
                  <a:lnTo>
                    <a:pt x="632" y="7691"/>
                  </a:lnTo>
                  <a:lnTo>
                    <a:pt x="2058" y="7691"/>
                  </a:lnTo>
                  <a:lnTo>
                    <a:pt x="4293" y="5254"/>
                  </a:lnTo>
                  <a:lnTo>
                    <a:pt x="5834" y="4622"/>
                  </a:lnTo>
                  <a:lnTo>
                    <a:pt x="7412" y="3650"/>
                  </a:lnTo>
                  <a:lnTo>
                    <a:pt x="7412" y="1705"/>
                  </a:lnTo>
                  <a:lnTo>
                    <a:pt x="6238" y="910"/>
                  </a:lnTo>
                  <a:lnTo>
                    <a:pt x="5682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6722;p57">
              <a:extLst>
                <a:ext uri="{FF2B5EF4-FFF2-40B4-BE49-F238E27FC236}">
                  <a16:creationId xmlns:a16="http://schemas.microsoft.com/office/drawing/2014/main" id="{9B0824C8-F474-42A6-8E87-937788DBFCE9}"/>
                </a:ext>
              </a:extLst>
            </p:cNvPr>
            <p:cNvSpPr/>
            <p:nvPr/>
          </p:nvSpPr>
          <p:spPr>
            <a:xfrm>
              <a:off x="1431375" y="1091425"/>
              <a:ext cx="201725" cy="208700"/>
            </a:xfrm>
            <a:custGeom>
              <a:avLst/>
              <a:gdLst/>
              <a:ahLst/>
              <a:cxnLst/>
              <a:rect l="l" t="t" r="r" b="b"/>
              <a:pathLst>
                <a:path w="8069" h="8348" extrusionOk="0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6723;p57">
              <a:extLst>
                <a:ext uri="{FF2B5EF4-FFF2-40B4-BE49-F238E27FC236}">
                  <a16:creationId xmlns:a16="http://schemas.microsoft.com/office/drawing/2014/main" id="{1BCA538C-8AB3-47DE-8773-023E0AF38C57}"/>
                </a:ext>
              </a:extLst>
            </p:cNvPr>
            <p:cNvSpPr/>
            <p:nvPr/>
          </p:nvSpPr>
          <p:spPr>
            <a:xfrm>
              <a:off x="1514700" y="1211400"/>
              <a:ext cx="329275" cy="270225"/>
            </a:xfrm>
            <a:custGeom>
              <a:avLst/>
              <a:gdLst/>
              <a:ahLst/>
              <a:cxnLst/>
              <a:rect l="l" t="t" r="r" b="b"/>
              <a:pathLst>
                <a:path w="13171" h="10809" extrusionOk="0">
                  <a:moveTo>
                    <a:pt x="12072" y="0"/>
                  </a:moveTo>
                  <a:lnTo>
                    <a:pt x="9623" y="480"/>
                  </a:lnTo>
                  <a:lnTo>
                    <a:pt x="8676" y="4180"/>
                  </a:lnTo>
                  <a:lnTo>
                    <a:pt x="7678" y="3536"/>
                  </a:lnTo>
                  <a:lnTo>
                    <a:pt x="8297" y="1503"/>
                  </a:lnTo>
                  <a:lnTo>
                    <a:pt x="4925" y="707"/>
                  </a:lnTo>
                  <a:lnTo>
                    <a:pt x="1440" y="1818"/>
                  </a:lnTo>
                  <a:lnTo>
                    <a:pt x="1074" y="2993"/>
                  </a:lnTo>
                  <a:lnTo>
                    <a:pt x="2791" y="3574"/>
                  </a:lnTo>
                  <a:lnTo>
                    <a:pt x="1" y="3940"/>
                  </a:lnTo>
                  <a:lnTo>
                    <a:pt x="1" y="6389"/>
                  </a:lnTo>
                  <a:lnTo>
                    <a:pt x="2842" y="6389"/>
                  </a:lnTo>
                  <a:lnTo>
                    <a:pt x="3549" y="6781"/>
                  </a:lnTo>
                  <a:lnTo>
                    <a:pt x="632" y="7021"/>
                  </a:lnTo>
                  <a:lnTo>
                    <a:pt x="1503" y="8637"/>
                  </a:lnTo>
                  <a:lnTo>
                    <a:pt x="1819" y="10177"/>
                  </a:lnTo>
                  <a:lnTo>
                    <a:pt x="4736" y="10177"/>
                  </a:lnTo>
                  <a:lnTo>
                    <a:pt x="6706" y="9142"/>
                  </a:lnTo>
                  <a:lnTo>
                    <a:pt x="8751" y="10809"/>
                  </a:lnTo>
                  <a:lnTo>
                    <a:pt x="10570" y="10089"/>
                  </a:lnTo>
                  <a:lnTo>
                    <a:pt x="11529" y="8789"/>
                  </a:lnTo>
                  <a:lnTo>
                    <a:pt x="10102" y="5695"/>
                  </a:lnTo>
                  <a:lnTo>
                    <a:pt x="11201" y="2614"/>
                  </a:lnTo>
                  <a:lnTo>
                    <a:pt x="13171" y="1111"/>
                  </a:lnTo>
                  <a:lnTo>
                    <a:pt x="12072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6724;p57">
              <a:extLst>
                <a:ext uri="{FF2B5EF4-FFF2-40B4-BE49-F238E27FC236}">
                  <a16:creationId xmlns:a16="http://schemas.microsoft.com/office/drawing/2014/main" id="{E6BE877A-9E59-4B0B-BB74-343DA54A36DC}"/>
                </a:ext>
              </a:extLst>
            </p:cNvPr>
            <p:cNvSpPr/>
            <p:nvPr/>
          </p:nvSpPr>
          <p:spPr>
            <a:xfrm>
              <a:off x="1506825" y="1202875"/>
              <a:ext cx="349150" cy="287600"/>
            </a:xfrm>
            <a:custGeom>
              <a:avLst/>
              <a:gdLst/>
              <a:ahLst/>
              <a:cxnLst/>
              <a:rect l="l" t="t" r="r" b="b"/>
              <a:pathLst>
                <a:path w="13966" h="11504" extrusionOk="0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6725;p57">
              <a:extLst>
                <a:ext uri="{FF2B5EF4-FFF2-40B4-BE49-F238E27FC236}">
                  <a16:creationId xmlns:a16="http://schemas.microsoft.com/office/drawing/2014/main" id="{7BAC9C96-E79B-4523-BB9E-CB1E6B6217FD}"/>
                </a:ext>
              </a:extLst>
            </p:cNvPr>
            <p:cNvSpPr/>
            <p:nvPr/>
          </p:nvSpPr>
          <p:spPr>
            <a:xfrm>
              <a:off x="1843950" y="1219275"/>
              <a:ext cx="96625" cy="163875"/>
            </a:xfrm>
            <a:custGeom>
              <a:avLst/>
              <a:gdLst/>
              <a:ahLst/>
              <a:cxnLst/>
              <a:rect l="l" t="t" r="r" b="b"/>
              <a:pathLst>
                <a:path w="3865" h="6555" extrusionOk="0">
                  <a:moveTo>
                    <a:pt x="2602" y="1"/>
                  </a:moveTo>
                  <a:lnTo>
                    <a:pt x="2046" y="1339"/>
                  </a:lnTo>
                  <a:lnTo>
                    <a:pt x="1466" y="3334"/>
                  </a:lnTo>
                  <a:lnTo>
                    <a:pt x="1024" y="1642"/>
                  </a:lnTo>
                  <a:lnTo>
                    <a:pt x="1" y="3246"/>
                  </a:lnTo>
                  <a:lnTo>
                    <a:pt x="392" y="5026"/>
                  </a:lnTo>
                  <a:lnTo>
                    <a:pt x="1024" y="6554"/>
                  </a:lnTo>
                  <a:lnTo>
                    <a:pt x="3057" y="5014"/>
                  </a:lnTo>
                  <a:lnTo>
                    <a:pt x="3865" y="3221"/>
                  </a:lnTo>
                  <a:lnTo>
                    <a:pt x="3865" y="1339"/>
                  </a:lnTo>
                  <a:lnTo>
                    <a:pt x="2602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6726;p57">
              <a:extLst>
                <a:ext uri="{FF2B5EF4-FFF2-40B4-BE49-F238E27FC236}">
                  <a16:creationId xmlns:a16="http://schemas.microsoft.com/office/drawing/2014/main" id="{29045D55-8648-4FD1-8BF6-53DF4646DE8E}"/>
                </a:ext>
              </a:extLst>
            </p:cNvPr>
            <p:cNvSpPr/>
            <p:nvPr/>
          </p:nvSpPr>
          <p:spPr>
            <a:xfrm>
              <a:off x="1835425" y="1205075"/>
              <a:ext cx="113050" cy="190700"/>
            </a:xfrm>
            <a:custGeom>
              <a:avLst/>
              <a:gdLst/>
              <a:ahLst/>
              <a:cxnLst/>
              <a:rect l="l" t="t" r="r" b="b"/>
              <a:pathLst>
                <a:path w="4522" h="7628" extrusionOk="0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6727;p57">
              <a:extLst>
                <a:ext uri="{FF2B5EF4-FFF2-40B4-BE49-F238E27FC236}">
                  <a16:creationId xmlns:a16="http://schemas.microsoft.com/office/drawing/2014/main" id="{0EBBBFBB-0EA6-498C-ADEE-35D7C745038B}"/>
                </a:ext>
              </a:extLst>
            </p:cNvPr>
            <p:cNvSpPr/>
            <p:nvPr/>
          </p:nvSpPr>
          <p:spPr>
            <a:xfrm>
              <a:off x="1794700" y="1458875"/>
              <a:ext cx="74850" cy="69800"/>
            </a:xfrm>
            <a:custGeom>
              <a:avLst/>
              <a:gdLst/>
              <a:ahLst/>
              <a:cxnLst/>
              <a:rect l="l" t="t" r="r" b="b"/>
              <a:pathLst>
                <a:path w="2994" h="2792" extrusionOk="0">
                  <a:moveTo>
                    <a:pt x="1971" y="1"/>
                  </a:moveTo>
                  <a:lnTo>
                    <a:pt x="872" y="847"/>
                  </a:lnTo>
                  <a:lnTo>
                    <a:pt x="1" y="1465"/>
                  </a:lnTo>
                  <a:lnTo>
                    <a:pt x="1504" y="2791"/>
                  </a:lnTo>
                  <a:lnTo>
                    <a:pt x="2994" y="2791"/>
                  </a:lnTo>
                  <a:lnTo>
                    <a:pt x="1971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6728;p57">
              <a:extLst>
                <a:ext uri="{FF2B5EF4-FFF2-40B4-BE49-F238E27FC236}">
                  <a16:creationId xmlns:a16="http://schemas.microsoft.com/office/drawing/2014/main" id="{99A986C7-7DAC-4D5C-BB6B-C7B0CA4A0664}"/>
                </a:ext>
              </a:extLst>
            </p:cNvPr>
            <p:cNvSpPr/>
            <p:nvPr/>
          </p:nvSpPr>
          <p:spPr>
            <a:xfrm>
              <a:off x="1782075" y="1445925"/>
              <a:ext cx="98850" cy="90625"/>
            </a:xfrm>
            <a:custGeom>
              <a:avLst/>
              <a:gdLst/>
              <a:ahLst/>
              <a:cxnLst/>
              <a:rect l="l" t="t" r="r" b="b"/>
              <a:pathLst>
                <a:path w="3954" h="3625" extrusionOk="0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6729;p57">
              <a:extLst>
                <a:ext uri="{FF2B5EF4-FFF2-40B4-BE49-F238E27FC236}">
                  <a16:creationId xmlns:a16="http://schemas.microsoft.com/office/drawing/2014/main" id="{3BFD0572-3A99-4A2C-82BA-656476615367}"/>
                </a:ext>
              </a:extLst>
            </p:cNvPr>
            <p:cNvSpPr/>
            <p:nvPr/>
          </p:nvSpPr>
          <p:spPr>
            <a:xfrm>
              <a:off x="241275" y="1079650"/>
              <a:ext cx="2559200" cy="3887025"/>
            </a:xfrm>
            <a:custGeom>
              <a:avLst/>
              <a:gdLst/>
              <a:ahLst/>
              <a:cxnLst/>
              <a:rect l="l" t="t" r="r" b="b"/>
              <a:pathLst>
                <a:path w="102368" h="155481" extrusionOk="0">
                  <a:moveTo>
                    <a:pt x="22033" y="0"/>
                  </a:moveTo>
                  <a:cubicBezTo>
                    <a:pt x="21541" y="0"/>
                    <a:pt x="20848" y="207"/>
                    <a:pt x="19875" y="825"/>
                  </a:cubicBezTo>
                  <a:cubicBezTo>
                    <a:pt x="16958" y="2669"/>
                    <a:pt x="16718" y="2669"/>
                    <a:pt x="16718" y="2669"/>
                  </a:cubicBezTo>
                  <a:lnTo>
                    <a:pt x="14357" y="4096"/>
                  </a:lnTo>
                  <a:lnTo>
                    <a:pt x="14357" y="5043"/>
                  </a:lnTo>
                  <a:lnTo>
                    <a:pt x="15304" y="8351"/>
                  </a:lnTo>
                  <a:lnTo>
                    <a:pt x="15532" y="10056"/>
                  </a:lnTo>
                  <a:lnTo>
                    <a:pt x="13423" y="9450"/>
                  </a:lnTo>
                  <a:lnTo>
                    <a:pt x="12665" y="8869"/>
                  </a:lnTo>
                  <a:lnTo>
                    <a:pt x="10051" y="10043"/>
                  </a:lnTo>
                  <a:lnTo>
                    <a:pt x="9319" y="11584"/>
                  </a:lnTo>
                  <a:lnTo>
                    <a:pt x="9319" y="12606"/>
                  </a:lnTo>
                  <a:lnTo>
                    <a:pt x="11920" y="12998"/>
                  </a:lnTo>
                  <a:lnTo>
                    <a:pt x="13890" y="12846"/>
                  </a:lnTo>
                  <a:lnTo>
                    <a:pt x="13890" y="12846"/>
                  </a:lnTo>
                  <a:lnTo>
                    <a:pt x="12236" y="14854"/>
                  </a:lnTo>
                  <a:lnTo>
                    <a:pt x="9281" y="15447"/>
                  </a:lnTo>
                  <a:lnTo>
                    <a:pt x="7324" y="17884"/>
                  </a:lnTo>
                  <a:lnTo>
                    <a:pt x="5922" y="20094"/>
                  </a:lnTo>
                  <a:lnTo>
                    <a:pt x="6478" y="22228"/>
                  </a:lnTo>
                  <a:lnTo>
                    <a:pt x="7665" y="23491"/>
                  </a:lnTo>
                  <a:lnTo>
                    <a:pt x="9559" y="25069"/>
                  </a:lnTo>
                  <a:cubicBezTo>
                    <a:pt x="9559" y="25069"/>
                    <a:pt x="8448" y="26534"/>
                    <a:pt x="8372" y="26862"/>
                  </a:cubicBezTo>
                  <a:cubicBezTo>
                    <a:pt x="8296" y="27191"/>
                    <a:pt x="2841" y="30196"/>
                    <a:pt x="2841" y="30196"/>
                  </a:cubicBezTo>
                  <a:lnTo>
                    <a:pt x="0" y="31610"/>
                  </a:lnTo>
                  <a:lnTo>
                    <a:pt x="0" y="31610"/>
                  </a:lnTo>
                  <a:lnTo>
                    <a:pt x="4344" y="30903"/>
                  </a:lnTo>
                  <a:lnTo>
                    <a:pt x="10178" y="28529"/>
                  </a:lnTo>
                  <a:lnTo>
                    <a:pt x="12476" y="25852"/>
                  </a:lnTo>
                  <a:lnTo>
                    <a:pt x="14446" y="24110"/>
                  </a:lnTo>
                  <a:lnTo>
                    <a:pt x="16883" y="22380"/>
                  </a:lnTo>
                  <a:lnTo>
                    <a:pt x="15393" y="25132"/>
                  </a:lnTo>
                  <a:lnTo>
                    <a:pt x="17287" y="24741"/>
                  </a:lnTo>
                  <a:cubicBezTo>
                    <a:pt x="17287" y="24741"/>
                    <a:pt x="19648" y="24034"/>
                    <a:pt x="19812" y="23794"/>
                  </a:cubicBezTo>
                  <a:cubicBezTo>
                    <a:pt x="19818" y="23784"/>
                    <a:pt x="19832" y="23779"/>
                    <a:pt x="19854" y="23779"/>
                  </a:cubicBezTo>
                  <a:cubicBezTo>
                    <a:pt x="20342" y="23779"/>
                    <a:pt x="24610" y="26319"/>
                    <a:pt x="24610" y="26319"/>
                  </a:cubicBezTo>
                  <a:lnTo>
                    <a:pt x="26113" y="29085"/>
                  </a:lnTo>
                  <a:lnTo>
                    <a:pt x="26820" y="33100"/>
                  </a:lnTo>
                  <a:lnTo>
                    <a:pt x="26189" y="36105"/>
                  </a:lnTo>
                  <a:lnTo>
                    <a:pt x="25633" y="38151"/>
                  </a:lnTo>
                  <a:lnTo>
                    <a:pt x="26429" y="40045"/>
                  </a:lnTo>
                  <a:lnTo>
                    <a:pt x="27376" y="37040"/>
                  </a:lnTo>
                  <a:lnTo>
                    <a:pt x="28474" y="36105"/>
                  </a:lnTo>
                  <a:lnTo>
                    <a:pt x="29194" y="40512"/>
                  </a:lnTo>
                  <a:lnTo>
                    <a:pt x="30457" y="43505"/>
                  </a:lnTo>
                  <a:lnTo>
                    <a:pt x="28083" y="42015"/>
                  </a:lnTo>
                  <a:lnTo>
                    <a:pt x="27856" y="43505"/>
                  </a:lnTo>
                  <a:lnTo>
                    <a:pt x="29585" y="47293"/>
                  </a:lnTo>
                  <a:lnTo>
                    <a:pt x="29346" y="49894"/>
                  </a:lnTo>
                  <a:lnTo>
                    <a:pt x="28083" y="52419"/>
                  </a:lnTo>
                  <a:lnTo>
                    <a:pt x="27616" y="56763"/>
                  </a:lnTo>
                  <a:lnTo>
                    <a:pt x="27931" y="61258"/>
                  </a:lnTo>
                  <a:lnTo>
                    <a:pt x="29661" y="64011"/>
                  </a:lnTo>
                  <a:lnTo>
                    <a:pt x="31404" y="65198"/>
                  </a:lnTo>
                  <a:lnTo>
                    <a:pt x="32666" y="68670"/>
                  </a:lnTo>
                  <a:lnTo>
                    <a:pt x="33538" y="71713"/>
                  </a:lnTo>
                  <a:lnTo>
                    <a:pt x="34081" y="73708"/>
                  </a:lnTo>
                  <a:lnTo>
                    <a:pt x="36631" y="76398"/>
                  </a:lnTo>
                  <a:lnTo>
                    <a:pt x="36631" y="76398"/>
                  </a:lnTo>
                  <a:lnTo>
                    <a:pt x="36050" y="73241"/>
                  </a:lnTo>
                  <a:lnTo>
                    <a:pt x="34560" y="71347"/>
                  </a:lnTo>
                  <a:lnTo>
                    <a:pt x="33929" y="66852"/>
                  </a:lnTo>
                  <a:lnTo>
                    <a:pt x="35343" y="68506"/>
                  </a:lnTo>
                  <a:lnTo>
                    <a:pt x="36215" y="71713"/>
                  </a:lnTo>
                  <a:lnTo>
                    <a:pt x="38424" y="73784"/>
                  </a:lnTo>
                  <a:lnTo>
                    <a:pt x="40470" y="77332"/>
                  </a:lnTo>
                  <a:lnTo>
                    <a:pt x="40634" y="79618"/>
                  </a:lnTo>
                  <a:lnTo>
                    <a:pt x="42288" y="81436"/>
                  </a:lnTo>
                  <a:lnTo>
                    <a:pt x="46241" y="82623"/>
                  </a:lnTo>
                  <a:lnTo>
                    <a:pt x="49082" y="84113"/>
                  </a:lnTo>
                  <a:lnTo>
                    <a:pt x="49940" y="83557"/>
                  </a:lnTo>
                  <a:lnTo>
                    <a:pt x="52541" y="85616"/>
                  </a:lnTo>
                  <a:lnTo>
                    <a:pt x="55458" y="86247"/>
                  </a:lnTo>
                  <a:lnTo>
                    <a:pt x="57428" y="88457"/>
                  </a:lnTo>
                  <a:lnTo>
                    <a:pt x="58855" y="90035"/>
                  </a:lnTo>
                  <a:lnTo>
                    <a:pt x="61380" y="91373"/>
                  </a:lnTo>
                  <a:lnTo>
                    <a:pt x="62643" y="90275"/>
                  </a:lnTo>
                  <a:lnTo>
                    <a:pt x="64221" y="92081"/>
                  </a:lnTo>
                  <a:lnTo>
                    <a:pt x="63906" y="95553"/>
                  </a:lnTo>
                  <a:lnTo>
                    <a:pt x="62378" y="97346"/>
                  </a:lnTo>
                  <a:lnTo>
                    <a:pt x="61595" y="99644"/>
                  </a:lnTo>
                  <a:lnTo>
                    <a:pt x="61355" y="101854"/>
                  </a:lnTo>
                  <a:lnTo>
                    <a:pt x="60875" y="103028"/>
                  </a:lnTo>
                  <a:lnTo>
                    <a:pt x="63325" y="105629"/>
                  </a:lnTo>
                  <a:lnTo>
                    <a:pt x="65459" y="108862"/>
                  </a:lnTo>
                  <a:lnTo>
                    <a:pt x="67580" y="112170"/>
                  </a:lnTo>
                  <a:lnTo>
                    <a:pt x="69550" y="113281"/>
                  </a:lnTo>
                  <a:lnTo>
                    <a:pt x="70813" y="115011"/>
                  </a:lnTo>
                  <a:lnTo>
                    <a:pt x="71293" y="119746"/>
                  </a:lnTo>
                  <a:lnTo>
                    <a:pt x="71532" y="123610"/>
                  </a:lnTo>
                  <a:lnTo>
                    <a:pt x="71293" y="127562"/>
                  </a:lnTo>
                  <a:lnTo>
                    <a:pt x="71444" y="129608"/>
                  </a:lnTo>
                  <a:lnTo>
                    <a:pt x="70661" y="132765"/>
                  </a:lnTo>
                  <a:lnTo>
                    <a:pt x="70585" y="135214"/>
                  </a:lnTo>
                  <a:lnTo>
                    <a:pt x="70813" y="138220"/>
                  </a:lnTo>
                  <a:lnTo>
                    <a:pt x="72151" y="139167"/>
                  </a:lnTo>
                  <a:lnTo>
                    <a:pt x="70346" y="143334"/>
                  </a:lnTo>
                  <a:lnTo>
                    <a:pt x="71684" y="145392"/>
                  </a:lnTo>
                  <a:lnTo>
                    <a:pt x="72000" y="147210"/>
                  </a:lnTo>
                  <a:lnTo>
                    <a:pt x="73225" y="150998"/>
                  </a:lnTo>
                  <a:lnTo>
                    <a:pt x="75548" y="154344"/>
                  </a:lnTo>
                  <a:lnTo>
                    <a:pt x="77278" y="155481"/>
                  </a:lnTo>
                  <a:lnTo>
                    <a:pt x="80283" y="155481"/>
                  </a:lnTo>
                  <a:lnTo>
                    <a:pt x="81546" y="153991"/>
                  </a:lnTo>
                  <a:lnTo>
                    <a:pt x="78313" y="152248"/>
                  </a:lnTo>
                  <a:lnTo>
                    <a:pt x="77126" y="149331"/>
                  </a:lnTo>
                  <a:cubicBezTo>
                    <a:pt x="77126" y="149331"/>
                    <a:pt x="75864" y="148826"/>
                    <a:pt x="77050" y="147399"/>
                  </a:cubicBezTo>
                  <a:cubicBezTo>
                    <a:pt x="78237" y="145985"/>
                    <a:pt x="78237" y="145960"/>
                    <a:pt x="78237" y="145960"/>
                  </a:cubicBezTo>
                  <a:lnTo>
                    <a:pt x="78553" y="144925"/>
                  </a:lnTo>
                  <a:lnTo>
                    <a:pt x="76899" y="143738"/>
                  </a:lnTo>
                  <a:lnTo>
                    <a:pt x="77758" y="142083"/>
                  </a:lnTo>
                  <a:lnTo>
                    <a:pt x="78553" y="141528"/>
                  </a:lnTo>
                  <a:lnTo>
                    <a:pt x="78945" y="139318"/>
                  </a:lnTo>
                  <a:lnTo>
                    <a:pt x="78389" y="138055"/>
                  </a:lnTo>
                  <a:lnTo>
                    <a:pt x="78465" y="136957"/>
                  </a:lnTo>
                  <a:lnTo>
                    <a:pt x="79892" y="137108"/>
                  </a:lnTo>
                  <a:lnTo>
                    <a:pt x="79967" y="135530"/>
                  </a:lnTo>
                  <a:lnTo>
                    <a:pt x="79967" y="134962"/>
                  </a:lnTo>
                  <a:lnTo>
                    <a:pt x="81861" y="134406"/>
                  </a:lnTo>
                  <a:lnTo>
                    <a:pt x="83755" y="133926"/>
                  </a:lnTo>
                  <a:lnTo>
                    <a:pt x="83755" y="131805"/>
                  </a:lnTo>
                  <a:lnTo>
                    <a:pt x="83604" y="130542"/>
                  </a:lnTo>
                  <a:lnTo>
                    <a:pt x="83516" y="129595"/>
                  </a:lnTo>
                  <a:lnTo>
                    <a:pt x="86205" y="130063"/>
                  </a:lnTo>
                  <a:lnTo>
                    <a:pt x="87821" y="128484"/>
                  </a:lnTo>
                  <a:lnTo>
                    <a:pt x="89261" y="126047"/>
                  </a:lnTo>
                  <a:lnTo>
                    <a:pt x="90612" y="124065"/>
                  </a:lnTo>
                  <a:lnTo>
                    <a:pt x="91079" y="121312"/>
                  </a:lnTo>
                  <a:lnTo>
                    <a:pt x="93605" y="119570"/>
                  </a:lnTo>
                  <a:lnTo>
                    <a:pt x="96294" y="118155"/>
                  </a:lnTo>
                  <a:lnTo>
                    <a:pt x="97633" y="117360"/>
                  </a:lnTo>
                  <a:lnTo>
                    <a:pt x="98188" y="113572"/>
                  </a:lnTo>
                  <a:lnTo>
                    <a:pt x="99047" y="110415"/>
                  </a:lnTo>
                  <a:lnTo>
                    <a:pt x="99451" y="108445"/>
                  </a:lnTo>
                  <a:lnTo>
                    <a:pt x="101257" y="106160"/>
                  </a:lnTo>
                  <a:lnTo>
                    <a:pt x="102368" y="104190"/>
                  </a:lnTo>
                  <a:lnTo>
                    <a:pt x="101332" y="102296"/>
                  </a:lnTo>
                  <a:cubicBezTo>
                    <a:pt x="101332" y="102296"/>
                    <a:pt x="101888" y="102220"/>
                    <a:pt x="98655" y="100957"/>
                  </a:cubicBezTo>
                  <a:lnTo>
                    <a:pt x="95423" y="99695"/>
                  </a:lnTo>
                  <a:lnTo>
                    <a:pt x="93529" y="99379"/>
                  </a:lnTo>
                  <a:lnTo>
                    <a:pt x="91471" y="98596"/>
                  </a:lnTo>
                  <a:lnTo>
                    <a:pt x="89185" y="97649"/>
                  </a:lnTo>
                  <a:lnTo>
                    <a:pt x="88011" y="94884"/>
                  </a:lnTo>
                  <a:lnTo>
                    <a:pt x="86508" y="92750"/>
                  </a:lnTo>
                  <a:lnTo>
                    <a:pt x="83124" y="91651"/>
                  </a:lnTo>
                  <a:lnTo>
                    <a:pt x="80914" y="91411"/>
                  </a:lnTo>
                  <a:lnTo>
                    <a:pt x="78616" y="89202"/>
                  </a:lnTo>
                  <a:lnTo>
                    <a:pt x="76571" y="88015"/>
                  </a:lnTo>
                  <a:lnTo>
                    <a:pt x="74121" y="87787"/>
                  </a:lnTo>
                  <a:lnTo>
                    <a:pt x="71596" y="87156"/>
                  </a:lnTo>
                  <a:lnTo>
                    <a:pt x="68755" y="87232"/>
                  </a:lnTo>
                  <a:cubicBezTo>
                    <a:pt x="68755" y="87232"/>
                    <a:pt x="65522" y="88179"/>
                    <a:pt x="65446" y="88495"/>
                  </a:cubicBezTo>
                  <a:cubicBezTo>
                    <a:pt x="65358" y="88810"/>
                    <a:pt x="64903" y="90174"/>
                    <a:pt x="64903" y="90174"/>
                  </a:cubicBezTo>
                  <a:lnTo>
                    <a:pt x="63325" y="88911"/>
                  </a:lnTo>
                  <a:lnTo>
                    <a:pt x="61595" y="89467"/>
                  </a:lnTo>
                  <a:lnTo>
                    <a:pt x="59852" y="88596"/>
                  </a:lnTo>
                  <a:lnTo>
                    <a:pt x="58590" y="85994"/>
                  </a:lnTo>
                  <a:lnTo>
                    <a:pt x="59385" y="83949"/>
                  </a:lnTo>
                  <a:lnTo>
                    <a:pt x="57491" y="83317"/>
                  </a:lnTo>
                  <a:lnTo>
                    <a:pt x="54966" y="83002"/>
                  </a:lnTo>
                  <a:lnTo>
                    <a:pt x="55673" y="81032"/>
                  </a:lnTo>
                  <a:lnTo>
                    <a:pt x="56380" y="79643"/>
                  </a:lnTo>
                  <a:lnTo>
                    <a:pt x="56532" y="78507"/>
                  </a:lnTo>
                  <a:lnTo>
                    <a:pt x="53779" y="78507"/>
                  </a:lnTo>
                  <a:lnTo>
                    <a:pt x="52592" y="80476"/>
                  </a:lnTo>
                  <a:lnTo>
                    <a:pt x="49915" y="81423"/>
                  </a:lnTo>
                  <a:lnTo>
                    <a:pt x="47933" y="78747"/>
                  </a:lnTo>
                  <a:lnTo>
                    <a:pt x="47541" y="75160"/>
                  </a:lnTo>
                  <a:lnTo>
                    <a:pt x="48412" y="72218"/>
                  </a:lnTo>
                  <a:lnTo>
                    <a:pt x="51165" y="70173"/>
                  </a:lnTo>
                  <a:lnTo>
                    <a:pt x="54095" y="69769"/>
                  </a:lnTo>
                  <a:lnTo>
                    <a:pt x="55433" y="70880"/>
                  </a:lnTo>
                  <a:lnTo>
                    <a:pt x="56064" y="69693"/>
                  </a:lnTo>
                  <a:lnTo>
                    <a:pt x="58198" y="69693"/>
                  </a:lnTo>
                  <a:lnTo>
                    <a:pt x="60964" y="70552"/>
                  </a:lnTo>
                  <a:lnTo>
                    <a:pt x="61191" y="72521"/>
                  </a:lnTo>
                  <a:lnTo>
                    <a:pt x="62529" y="74567"/>
                  </a:lnTo>
                  <a:lnTo>
                    <a:pt x="62933" y="72484"/>
                  </a:lnTo>
                  <a:lnTo>
                    <a:pt x="62769" y="68759"/>
                  </a:lnTo>
                  <a:lnTo>
                    <a:pt x="63805" y="66852"/>
                  </a:lnTo>
                  <a:lnTo>
                    <a:pt x="66797" y="64806"/>
                  </a:lnTo>
                  <a:lnTo>
                    <a:pt x="68300" y="62281"/>
                  </a:lnTo>
                  <a:lnTo>
                    <a:pt x="69083" y="60248"/>
                  </a:lnTo>
                  <a:lnTo>
                    <a:pt x="71684" y="57697"/>
                  </a:lnTo>
                  <a:lnTo>
                    <a:pt x="73338" y="57697"/>
                  </a:lnTo>
                  <a:lnTo>
                    <a:pt x="74197" y="55412"/>
                  </a:lnTo>
                  <a:lnTo>
                    <a:pt x="76722" y="53758"/>
                  </a:lnTo>
                  <a:lnTo>
                    <a:pt x="77833" y="55488"/>
                  </a:lnTo>
                  <a:lnTo>
                    <a:pt x="79879" y="54187"/>
                  </a:lnTo>
                  <a:lnTo>
                    <a:pt x="83351" y="52748"/>
                  </a:lnTo>
                  <a:lnTo>
                    <a:pt x="82569" y="51876"/>
                  </a:lnTo>
                  <a:lnTo>
                    <a:pt x="79412" y="52104"/>
                  </a:lnTo>
                  <a:lnTo>
                    <a:pt x="78692" y="50525"/>
                  </a:lnTo>
                  <a:lnTo>
                    <a:pt x="78692" y="49187"/>
                  </a:lnTo>
                  <a:lnTo>
                    <a:pt x="77833" y="48707"/>
                  </a:lnTo>
                  <a:lnTo>
                    <a:pt x="76091" y="49502"/>
                  </a:lnTo>
                  <a:lnTo>
                    <a:pt x="78540" y="48240"/>
                  </a:lnTo>
                  <a:lnTo>
                    <a:pt x="80902" y="48240"/>
                  </a:lnTo>
                  <a:lnTo>
                    <a:pt x="83111" y="48391"/>
                  </a:lnTo>
                  <a:lnTo>
                    <a:pt x="85725" y="46901"/>
                  </a:lnTo>
                  <a:cubicBezTo>
                    <a:pt x="85725" y="46901"/>
                    <a:pt x="87619" y="45474"/>
                    <a:pt x="87695" y="45361"/>
                  </a:cubicBezTo>
                  <a:cubicBezTo>
                    <a:pt x="87771" y="45247"/>
                    <a:pt x="86041" y="42204"/>
                    <a:pt x="86041" y="42204"/>
                  </a:cubicBezTo>
                  <a:lnTo>
                    <a:pt x="83983" y="40297"/>
                  </a:lnTo>
                  <a:lnTo>
                    <a:pt x="83591" y="38151"/>
                  </a:lnTo>
                  <a:lnTo>
                    <a:pt x="83111" y="33820"/>
                  </a:lnTo>
                  <a:lnTo>
                    <a:pt x="81066" y="36105"/>
                  </a:lnTo>
                  <a:lnTo>
                    <a:pt x="79172" y="35701"/>
                  </a:lnTo>
                  <a:lnTo>
                    <a:pt x="78856" y="33656"/>
                  </a:lnTo>
                  <a:lnTo>
                    <a:pt x="79639" y="32203"/>
                  </a:lnTo>
                  <a:lnTo>
                    <a:pt x="77909" y="31724"/>
                  </a:lnTo>
                  <a:lnTo>
                    <a:pt x="76798" y="30575"/>
                  </a:lnTo>
                  <a:lnTo>
                    <a:pt x="73957" y="30575"/>
                  </a:lnTo>
                  <a:lnTo>
                    <a:pt x="73098" y="30650"/>
                  </a:lnTo>
                  <a:lnTo>
                    <a:pt x="73010" y="33491"/>
                  </a:lnTo>
                  <a:lnTo>
                    <a:pt x="71671" y="34918"/>
                  </a:lnTo>
                  <a:lnTo>
                    <a:pt x="72467" y="36156"/>
                  </a:lnTo>
                  <a:lnTo>
                    <a:pt x="72694" y="38479"/>
                  </a:lnTo>
                  <a:lnTo>
                    <a:pt x="70573" y="40285"/>
                  </a:lnTo>
                  <a:lnTo>
                    <a:pt x="68603" y="40979"/>
                  </a:lnTo>
                  <a:lnTo>
                    <a:pt x="68603" y="44136"/>
                  </a:lnTo>
                  <a:lnTo>
                    <a:pt x="67340" y="44767"/>
                  </a:lnTo>
                  <a:lnTo>
                    <a:pt x="65913" y="42962"/>
                  </a:lnTo>
                  <a:lnTo>
                    <a:pt x="66545" y="40196"/>
                  </a:lnTo>
                  <a:lnTo>
                    <a:pt x="64386" y="39098"/>
                  </a:lnTo>
                  <a:lnTo>
                    <a:pt x="62113" y="37747"/>
                  </a:lnTo>
                  <a:lnTo>
                    <a:pt x="61115" y="36888"/>
                  </a:lnTo>
                  <a:lnTo>
                    <a:pt x="60092" y="36888"/>
                  </a:lnTo>
                  <a:lnTo>
                    <a:pt x="59852" y="34123"/>
                  </a:lnTo>
                  <a:lnTo>
                    <a:pt x="60244" y="31686"/>
                  </a:lnTo>
                  <a:lnTo>
                    <a:pt x="61088" y="29679"/>
                  </a:lnTo>
                  <a:lnTo>
                    <a:pt x="61088" y="29679"/>
                  </a:lnTo>
                  <a:cubicBezTo>
                    <a:pt x="61170" y="29674"/>
                    <a:pt x="61518" y="29543"/>
                    <a:pt x="62694" y="28958"/>
                  </a:cubicBezTo>
                  <a:cubicBezTo>
                    <a:pt x="63454" y="28578"/>
                    <a:pt x="63639" y="28510"/>
                    <a:pt x="63679" y="28510"/>
                  </a:cubicBezTo>
                  <a:cubicBezTo>
                    <a:pt x="63702" y="28510"/>
                    <a:pt x="63680" y="28531"/>
                    <a:pt x="63688" y="28531"/>
                  </a:cubicBezTo>
                  <a:cubicBezTo>
                    <a:pt x="63704" y="28531"/>
                    <a:pt x="63843" y="28444"/>
                    <a:pt x="64739" y="27910"/>
                  </a:cubicBezTo>
                  <a:cubicBezTo>
                    <a:pt x="66873" y="26648"/>
                    <a:pt x="66873" y="26648"/>
                    <a:pt x="66873" y="26648"/>
                  </a:cubicBezTo>
                  <a:lnTo>
                    <a:pt x="68451" y="25145"/>
                  </a:lnTo>
                  <a:lnTo>
                    <a:pt x="69714" y="23870"/>
                  </a:lnTo>
                  <a:lnTo>
                    <a:pt x="70585" y="23642"/>
                  </a:lnTo>
                  <a:lnTo>
                    <a:pt x="73969" y="23642"/>
                  </a:lnTo>
                  <a:lnTo>
                    <a:pt x="74121" y="21597"/>
                  </a:lnTo>
                  <a:lnTo>
                    <a:pt x="75144" y="19779"/>
                  </a:lnTo>
                  <a:lnTo>
                    <a:pt x="74677" y="18049"/>
                  </a:lnTo>
                  <a:lnTo>
                    <a:pt x="73035" y="16660"/>
                  </a:lnTo>
                  <a:lnTo>
                    <a:pt x="71987" y="18693"/>
                  </a:lnTo>
                  <a:lnTo>
                    <a:pt x="70371" y="19943"/>
                  </a:lnTo>
                  <a:lnTo>
                    <a:pt x="69234" y="20726"/>
                  </a:lnTo>
                  <a:lnTo>
                    <a:pt x="69234" y="18276"/>
                  </a:lnTo>
                  <a:lnTo>
                    <a:pt x="69487" y="17013"/>
                  </a:lnTo>
                  <a:lnTo>
                    <a:pt x="69487" y="17013"/>
                  </a:lnTo>
                  <a:lnTo>
                    <a:pt x="68439" y="17960"/>
                  </a:lnTo>
                  <a:lnTo>
                    <a:pt x="67403" y="15599"/>
                  </a:lnTo>
                  <a:lnTo>
                    <a:pt x="68565" y="14336"/>
                  </a:lnTo>
                  <a:lnTo>
                    <a:pt x="69373" y="12594"/>
                  </a:lnTo>
                  <a:lnTo>
                    <a:pt x="70636" y="9841"/>
                  </a:lnTo>
                  <a:lnTo>
                    <a:pt x="71633" y="9450"/>
                  </a:lnTo>
                  <a:lnTo>
                    <a:pt x="73401" y="7783"/>
                  </a:lnTo>
                  <a:lnTo>
                    <a:pt x="72618" y="7379"/>
                  </a:lnTo>
                  <a:lnTo>
                    <a:pt x="71633" y="7240"/>
                  </a:lnTo>
                  <a:lnTo>
                    <a:pt x="69234" y="7240"/>
                  </a:lnTo>
                  <a:lnTo>
                    <a:pt x="69234" y="9450"/>
                  </a:lnTo>
                  <a:lnTo>
                    <a:pt x="67164" y="12152"/>
                  </a:lnTo>
                  <a:lnTo>
                    <a:pt x="65408" y="14854"/>
                  </a:lnTo>
                  <a:lnTo>
                    <a:pt x="66280" y="16091"/>
                  </a:lnTo>
                  <a:lnTo>
                    <a:pt x="65926" y="18516"/>
                  </a:lnTo>
                  <a:lnTo>
                    <a:pt x="62921" y="20094"/>
                  </a:lnTo>
                  <a:lnTo>
                    <a:pt x="62921" y="18276"/>
                  </a:lnTo>
                  <a:lnTo>
                    <a:pt x="61191" y="18124"/>
                  </a:lnTo>
                  <a:lnTo>
                    <a:pt x="59701" y="19299"/>
                  </a:lnTo>
                  <a:lnTo>
                    <a:pt x="57845" y="16698"/>
                  </a:lnTo>
                  <a:lnTo>
                    <a:pt x="55673" y="16698"/>
                  </a:lnTo>
                  <a:lnTo>
                    <a:pt x="54966" y="18049"/>
                  </a:lnTo>
                  <a:lnTo>
                    <a:pt x="54259" y="19071"/>
                  </a:lnTo>
                  <a:lnTo>
                    <a:pt x="53223" y="16786"/>
                  </a:lnTo>
                  <a:cubicBezTo>
                    <a:pt x="53223" y="16786"/>
                    <a:pt x="52623" y="16998"/>
                    <a:pt x="52038" y="16998"/>
                  </a:cubicBezTo>
                  <a:cubicBezTo>
                    <a:pt x="51500" y="16998"/>
                    <a:pt x="50974" y="16819"/>
                    <a:pt x="50938" y="16129"/>
                  </a:cubicBezTo>
                  <a:cubicBezTo>
                    <a:pt x="50862" y="14690"/>
                    <a:pt x="50862" y="14677"/>
                    <a:pt x="50862" y="14677"/>
                  </a:cubicBezTo>
                  <a:lnTo>
                    <a:pt x="47629" y="11672"/>
                  </a:lnTo>
                  <a:lnTo>
                    <a:pt x="46594" y="10952"/>
                  </a:lnTo>
                  <a:lnTo>
                    <a:pt x="44788" y="11268"/>
                  </a:lnTo>
                  <a:lnTo>
                    <a:pt x="43993" y="8869"/>
                  </a:lnTo>
                  <a:lnTo>
                    <a:pt x="42579" y="8427"/>
                  </a:lnTo>
                  <a:lnTo>
                    <a:pt x="39030" y="8869"/>
                  </a:lnTo>
                  <a:lnTo>
                    <a:pt x="36972" y="8427"/>
                  </a:lnTo>
                  <a:lnTo>
                    <a:pt x="34295" y="6141"/>
                  </a:lnTo>
                  <a:lnTo>
                    <a:pt x="30747" y="4462"/>
                  </a:lnTo>
                  <a:lnTo>
                    <a:pt x="28159" y="1962"/>
                  </a:lnTo>
                  <a:lnTo>
                    <a:pt x="26037" y="194"/>
                  </a:lnTo>
                  <a:lnTo>
                    <a:pt x="23196" y="825"/>
                  </a:lnTo>
                  <a:cubicBezTo>
                    <a:pt x="23196" y="825"/>
                    <a:pt x="23017" y="0"/>
                    <a:pt x="22033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6730;p57">
              <a:extLst>
                <a:ext uri="{FF2B5EF4-FFF2-40B4-BE49-F238E27FC236}">
                  <a16:creationId xmlns:a16="http://schemas.microsoft.com/office/drawing/2014/main" id="{D98424C0-B6F0-4492-ADA3-422562441247}"/>
                </a:ext>
              </a:extLst>
            </p:cNvPr>
            <p:cNvSpPr/>
            <p:nvPr/>
          </p:nvSpPr>
          <p:spPr>
            <a:xfrm>
              <a:off x="238125" y="1071925"/>
              <a:ext cx="2568675" cy="3902025"/>
            </a:xfrm>
            <a:custGeom>
              <a:avLst/>
              <a:gdLst/>
              <a:ahLst/>
              <a:cxnLst/>
              <a:rect l="l" t="t" r="r" b="b"/>
              <a:pathLst>
                <a:path w="102747" h="156081" extrusionOk="0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6731;p57">
              <a:extLst>
                <a:ext uri="{FF2B5EF4-FFF2-40B4-BE49-F238E27FC236}">
                  <a16:creationId xmlns:a16="http://schemas.microsoft.com/office/drawing/2014/main" id="{6C0B2905-D4B4-484D-927B-352808EE8976}"/>
                </a:ext>
              </a:extLst>
            </p:cNvPr>
            <p:cNvSpPr/>
            <p:nvPr/>
          </p:nvSpPr>
          <p:spPr>
            <a:xfrm>
              <a:off x="1940550" y="1654925"/>
              <a:ext cx="124725" cy="149650"/>
            </a:xfrm>
            <a:custGeom>
              <a:avLst/>
              <a:gdLst/>
              <a:ahLst/>
              <a:cxnLst/>
              <a:rect l="l" t="t" r="r" b="b"/>
              <a:pathLst>
                <a:path w="4989" h="5986" extrusionOk="0">
                  <a:moveTo>
                    <a:pt x="2425" y="0"/>
                  </a:moveTo>
                  <a:lnTo>
                    <a:pt x="1023" y="1200"/>
                  </a:lnTo>
                  <a:lnTo>
                    <a:pt x="1" y="3851"/>
                  </a:lnTo>
                  <a:lnTo>
                    <a:pt x="1" y="5985"/>
                  </a:lnTo>
                  <a:lnTo>
                    <a:pt x="2362" y="4104"/>
                  </a:lnTo>
                  <a:lnTo>
                    <a:pt x="3511" y="4887"/>
                  </a:lnTo>
                  <a:lnTo>
                    <a:pt x="4988" y="4419"/>
                  </a:lnTo>
                  <a:lnTo>
                    <a:pt x="3271" y="2210"/>
                  </a:lnTo>
                  <a:lnTo>
                    <a:pt x="2425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6732;p57">
              <a:extLst>
                <a:ext uri="{FF2B5EF4-FFF2-40B4-BE49-F238E27FC236}">
                  <a16:creationId xmlns:a16="http://schemas.microsoft.com/office/drawing/2014/main" id="{5765C7DC-3F08-4678-9D7B-32017DDA267A}"/>
                </a:ext>
              </a:extLst>
            </p:cNvPr>
            <p:cNvSpPr/>
            <p:nvPr/>
          </p:nvSpPr>
          <p:spPr>
            <a:xfrm>
              <a:off x="1932650" y="1641650"/>
              <a:ext cx="145575" cy="179325"/>
            </a:xfrm>
            <a:custGeom>
              <a:avLst/>
              <a:gdLst/>
              <a:ahLst/>
              <a:cxnLst/>
              <a:rect l="l" t="t" r="r" b="b"/>
              <a:pathLst>
                <a:path w="5823" h="7173" extrusionOk="0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6733;p57">
              <a:extLst>
                <a:ext uri="{FF2B5EF4-FFF2-40B4-BE49-F238E27FC236}">
                  <a16:creationId xmlns:a16="http://schemas.microsoft.com/office/drawing/2014/main" id="{8A482098-BB2F-4AA8-8011-64D433096970}"/>
                </a:ext>
              </a:extLst>
            </p:cNvPr>
            <p:cNvSpPr/>
            <p:nvPr/>
          </p:nvSpPr>
          <p:spPr>
            <a:xfrm>
              <a:off x="2019475" y="1292525"/>
              <a:ext cx="410075" cy="583375"/>
            </a:xfrm>
            <a:custGeom>
              <a:avLst/>
              <a:gdLst/>
              <a:ahLst/>
              <a:cxnLst/>
              <a:rect l="l" t="t" r="r" b="b"/>
              <a:pathLst>
                <a:path w="16403" h="23335" extrusionOk="0">
                  <a:moveTo>
                    <a:pt x="4129" y="0"/>
                  </a:moveTo>
                  <a:lnTo>
                    <a:pt x="1213" y="2122"/>
                  </a:lnTo>
                  <a:lnTo>
                    <a:pt x="0" y="4407"/>
                  </a:lnTo>
                  <a:lnTo>
                    <a:pt x="0" y="7248"/>
                  </a:lnTo>
                  <a:lnTo>
                    <a:pt x="2122" y="6857"/>
                  </a:lnTo>
                  <a:lnTo>
                    <a:pt x="4571" y="8347"/>
                  </a:lnTo>
                  <a:lnTo>
                    <a:pt x="6541" y="8827"/>
                  </a:lnTo>
                  <a:lnTo>
                    <a:pt x="7210" y="7576"/>
                  </a:lnTo>
                  <a:lnTo>
                    <a:pt x="8170" y="11339"/>
                  </a:lnTo>
                  <a:lnTo>
                    <a:pt x="9521" y="12842"/>
                  </a:lnTo>
                  <a:lnTo>
                    <a:pt x="8258" y="15052"/>
                  </a:lnTo>
                  <a:cubicBezTo>
                    <a:pt x="8258" y="15052"/>
                    <a:pt x="8978" y="16314"/>
                    <a:pt x="6996" y="16706"/>
                  </a:cubicBezTo>
                  <a:cubicBezTo>
                    <a:pt x="5026" y="17097"/>
                    <a:pt x="6364" y="16946"/>
                    <a:pt x="5026" y="17097"/>
                  </a:cubicBezTo>
                  <a:cubicBezTo>
                    <a:pt x="3688" y="17261"/>
                    <a:pt x="3688" y="17539"/>
                    <a:pt x="3688" y="17539"/>
                  </a:cubicBezTo>
                  <a:lnTo>
                    <a:pt x="4180" y="18915"/>
                  </a:lnTo>
                  <a:lnTo>
                    <a:pt x="6604" y="18915"/>
                  </a:lnTo>
                  <a:lnTo>
                    <a:pt x="7943" y="20810"/>
                  </a:lnTo>
                  <a:lnTo>
                    <a:pt x="9521" y="22539"/>
                  </a:lnTo>
                  <a:lnTo>
                    <a:pt x="11579" y="23335"/>
                  </a:lnTo>
                  <a:lnTo>
                    <a:pt x="10405" y="20532"/>
                  </a:lnTo>
                  <a:lnTo>
                    <a:pt x="12375" y="21693"/>
                  </a:lnTo>
                  <a:lnTo>
                    <a:pt x="13473" y="20115"/>
                  </a:lnTo>
                  <a:lnTo>
                    <a:pt x="12059" y="16794"/>
                  </a:lnTo>
                  <a:lnTo>
                    <a:pt x="12615" y="15923"/>
                  </a:lnTo>
                  <a:lnTo>
                    <a:pt x="14420" y="18360"/>
                  </a:lnTo>
                  <a:lnTo>
                    <a:pt x="15683" y="16794"/>
                  </a:lnTo>
                  <a:lnTo>
                    <a:pt x="16403" y="15052"/>
                  </a:lnTo>
                  <a:lnTo>
                    <a:pt x="12931" y="12135"/>
                  </a:lnTo>
                  <a:lnTo>
                    <a:pt x="14269" y="11630"/>
                  </a:lnTo>
                  <a:lnTo>
                    <a:pt x="13549" y="8195"/>
                  </a:lnTo>
                  <a:lnTo>
                    <a:pt x="12211" y="5821"/>
                  </a:lnTo>
                  <a:lnTo>
                    <a:pt x="10721" y="4963"/>
                  </a:lnTo>
                  <a:lnTo>
                    <a:pt x="9067" y="3624"/>
                  </a:lnTo>
                  <a:lnTo>
                    <a:pt x="10557" y="3069"/>
                  </a:lnTo>
                  <a:lnTo>
                    <a:pt x="10165" y="1414"/>
                  </a:lnTo>
                  <a:lnTo>
                    <a:pt x="7918" y="354"/>
                  </a:lnTo>
                  <a:lnTo>
                    <a:pt x="5670" y="1326"/>
                  </a:lnTo>
                  <a:lnTo>
                    <a:pt x="5165" y="2677"/>
                  </a:lnTo>
                  <a:lnTo>
                    <a:pt x="3814" y="4256"/>
                  </a:lnTo>
                  <a:lnTo>
                    <a:pt x="2993" y="3069"/>
                  </a:lnTo>
                  <a:lnTo>
                    <a:pt x="4129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6734;p57">
              <a:extLst>
                <a:ext uri="{FF2B5EF4-FFF2-40B4-BE49-F238E27FC236}">
                  <a16:creationId xmlns:a16="http://schemas.microsoft.com/office/drawing/2014/main" id="{5CD3ACF5-9DB3-4194-BB59-AB41F33F1E59}"/>
                </a:ext>
              </a:extLst>
            </p:cNvPr>
            <p:cNvSpPr/>
            <p:nvPr/>
          </p:nvSpPr>
          <p:spPr>
            <a:xfrm>
              <a:off x="2011275" y="1270725"/>
              <a:ext cx="427750" cy="619075"/>
            </a:xfrm>
            <a:custGeom>
              <a:avLst/>
              <a:gdLst/>
              <a:ahLst/>
              <a:cxnLst/>
              <a:rect l="l" t="t" r="r" b="b"/>
              <a:pathLst>
                <a:path w="17110" h="24763" extrusionOk="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6735;p57">
              <a:extLst>
                <a:ext uri="{FF2B5EF4-FFF2-40B4-BE49-F238E27FC236}">
                  <a16:creationId xmlns:a16="http://schemas.microsoft.com/office/drawing/2014/main" id="{F1FA452B-BD7E-4BB9-838E-4A1F858ED200}"/>
                </a:ext>
              </a:extLst>
            </p:cNvPr>
            <p:cNvSpPr/>
            <p:nvPr/>
          </p:nvSpPr>
          <p:spPr>
            <a:xfrm>
              <a:off x="2342725" y="2272700"/>
              <a:ext cx="102300" cy="109875"/>
            </a:xfrm>
            <a:custGeom>
              <a:avLst/>
              <a:gdLst/>
              <a:ahLst/>
              <a:cxnLst/>
              <a:rect l="l" t="t" r="r" b="b"/>
              <a:pathLst>
                <a:path w="4092" h="4395" extrusionOk="0">
                  <a:moveTo>
                    <a:pt x="112" y="2946"/>
                  </a:moveTo>
                  <a:cubicBezTo>
                    <a:pt x="41" y="2963"/>
                    <a:pt x="1" y="2986"/>
                    <a:pt x="1" y="3018"/>
                  </a:cubicBezTo>
                  <a:cubicBezTo>
                    <a:pt x="1" y="3026"/>
                    <a:pt x="3" y="3031"/>
                    <a:pt x="9" y="3031"/>
                  </a:cubicBezTo>
                  <a:cubicBezTo>
                    <a:pt x="25" y="3031"/>
                    <a:pt x="60" y="3000"/>
                    <a:pt x="112" y="2946"/>
                  </a:cubicBezTo>
                  <a:close/>
                  <a:moveTo>
                    <a:pt x="2337" y="0"/>
                  </a:moveTo>
                  <a:cubicBezTo>
                    <a:pt x="2337" y="0"/>
                    <a:pt x="576" y="2455"/>
                    <a:pt x="112" y="2946"/>
                  </a:cubicBezTo>
                  <a:lnTo>
                    <a:pt x="112" y="2946"/>
                  </a:lnTo>
                  <a:cubicBezTo>
                    <a:pt x="226" y="2918"/>
                    <a:pt x="419" y="2908"/>
                    <a:pt x="644" y="2908"/>
                  </a:cubicBezTo>
                  <a:cubicBezTo>
                    <a:pt x="1336" y="2908"/>
                    <a:pt x="2337" y="3005"/>
                    <a:pt x="2337" y="3005"/>
                  </a:cubicBezTo>
                  <a:lnTo>
                    <a:pt x="3145" y="4394"/>
                  </a:lnTo>
                  <a:lnTo>
                    <a:pt x="4092" y="3990"/>
                  </a:lnTo>
                  <a:lnTo>
                    <a:pt x="4092" y="2096"/>
                  </a:lnTo>
                  <a:lnTo>
                    <a:pt x="2438" y="1465"/>
                  </a:lnTo>
                  <a:lnTo>
                    <a:pt x="233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6736;p57">
              <a:extLst>
                <a:ext uri="{FF2B5EF4-FFF2-40B4-BE49-F238E27FC236}">
                  <a16:creationId xmlns:a16="http://schemas.microsoft.com/office/drawing/2014/main" id="{A9DD73B7-D8D1-451F-ABA6-0D2E3B5708FF}"/>
                </a:ext>
              </a:extLst>
            </p:cNvPr>
            <p:cNvSpPr/>
            <p:nvPr/>
          </p:nvSpPr>
          <p:spPr>
            <a:xfrm>
              <a:off x="2334825" y="2250600"/>
              <a:ext cx="118400" cy="142075"/>
            </a:xfrm>
            <a:custGeom>
              <a:avLst/>
              <a:gdLst/>
              <a:ahLst/>
              <a:cxnLst/>
              <a:rect l="l" t="t" r="r" b="b"/>
              <a:pathLst>
                <a:path w="4736" h="5683" extrusionOk="0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6737;p57">
              <a:extLst>
                <a:ext uri="{FF2B5EF4-FFF2-40B4-BE49-F238E27FC236}">
                  <a16:creationId xmlns:a16="http://schemas.microsoft.com/office/drawing/2014/main" id="{571608B1-2DE2-4D11-825C-1CCD395E93F5}"/>
                </a:ext>
              </a:extLst>
            </p:cNvPr>
            <p:cNvSpPr/>
            <p:nvPr/>
          </p:nvSpPr>
          <p:spPr>
            <a:xfrm>
              <a:off x="1713900" y="3010725"/>
              <a:ext cx="224775" cy="69925"/>
            </a:xfrm>
            <a:custGeom>
              <a:avLst/>
              <a:gdLst/>
              <a:ahLst/>
              <a:cxnLst/>
              <a:rect l="l" t="t" r="r" b="b"/>
              <a:pathLst>
                <a:path w="8991" h="2797" extrusionOk="0">
                  <a:moveTo>
                    <a:pt x="1112" y="1"/>
                  </a:moveTo>
                  <a:lnTo>
                    <a:pt x="0" y="556"/>
                  </a:lnTo>
                  <a:lnTo>
                    <a:pt x="1112" y="834"/>
                  </a:lnTo>
                  <a:cubicBezTo>
                    <a:pt x="1112" y="834"/>
                    <a:pt x="3864" y="1125"/>
                    <a:pt x="4104" y="1125"/>
                  </a:cubicBezTo>
                  <a:cubicBezTo>
                    <a:pt x="4344" y="1125"/>
                    <a:pt x="6705" y="2110"/>
                    <a:pt x="6705" y="2110"/>
                  </a:cubicBezTo>
                  <a:cubicBezTo>
                    <a:pt x="6705" y="2110"/>
                    <a:pt x="5423" y="2797"/>
                    <a:pt x="5497" y="2797"/>
                  </a:cubicBezTo>
                  <a:cubicBezTo>
                    <a:pt x="5501" y="2797"/>
                    <a:pt x="5508" y="2795"/>
                    <a:pt x="5518" y="2791"/>
                  </a:cubicBezTo>
                  <a:cubicBezTo>
                    <a:pt x="5758" y="2716"/>
                    <a:pt x="8991" y="2463"/>
                    <a:pt x="8991" y="2463"/>
                  </a:cubicBezTo>
                  <a:lnTo>
                    <a:pt x="7892" y="1390"/>
                  </a:lnTo>
                  <a:lnTo>
                    <a:pt x="3246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6738;p57">
              <a:extLst>
                <a:ext uri="{FF2B5EF4-FFF2-40B4-BE49-F238E27FC236}">
                  <a16:creationId xmlns:a16="http://schemas.microsoft.com/office/drawing/2014/main" id="{A4365A07-1D52-4351-9527-68B39D553757}"/>
                </a:ext>
              </a:extLst>
            </p:cNvPr>
            <p:cNvSpPr/>
            <p:nvPr/>
          </p:nvSpPr>
          <p:spPr>
            <a:xfrm>
              <a:off x="1691475" y="3002850"/>
              <a:ext cx="265200" cy="86825"/>
            </a:xfrm>
            <a:custGeom>
              <a:avLst/>
              <a:gdLst/>
              <a:ahLst/>
              <a:cxnLst/>
              <a:rect l="l" t="t" r="r" b="b"/>
              <a:pathLst>
                <a:path w="10608" h="3473" extrusionOk="0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6739;p57">
              <a:extLst>
                <a:ext uri="{FF2B5EF4-FFF2-40B4-BE49-F238E27FC236}">
                  <a16:creationId xmlns:a16="http://schemas.microsoft.com/office/drawing/2014/main" id="{01BCDD8E-6C5F-44CD-A316-FC42275CD7D8}"/>
                </a:ext>
              </a:extLst>
            </p:cNvPr>
            <p:cNvSpPr/>
            <p:nvPr/>
          </p:nvSpPr>
          <p:spPr>
            <a:xfrm>
              <a:off x="1938650" y="3067875"/>
              <a:ext cx="120300" cy="55275"/>
            </a:xfrm>
            <a:custGeom>
              <a:avLst/>
              <a:gdLst/>
              <a:ahLst/>
              <a:cxnLst/>
              <a:rect l="l" t="t" r="r" b="b"/>
              <a:pathLst>
                <a:path w="4812" h="2211" extrusionOk="0">
                  <a:moveTo>
                    <a:pt x="1807" y="0"/>
                  </a:moveTo>
                  <a:lnTo>
                    <a:pt x="1099" y="1036"/>
                  </a:lnTo>
                  <a:lnTo>
                    <a:pt x="1" y="2210"/>
                  </a:lnTo>
                  <a:lnTo>
                    <a:pt x="1" y="2210"/>
                  </a:lnTo>
                  <a:lnTo>
                    <a:pt x="2842" y="1743"/>
                  </a:lnTo>
                  <a:lnTo>
                    <a:pt x="4812" y="2210"/>
                  </a:lnTo>
                  <a:lnTo>
                    <a:pt x="4812" y="2210"/>
                  </a:lnTo>
                  <a:lnTo>
                    <a:pt x="4408" y="493"/>
                  </a:lnTo>
                  <a:lnTo>
                    <a:pt x="1807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6740;p57">
              <a:extLst>
                <a:ext uri="{FF2B5EF4-FFF2-40B4-BE49-F238E27FC236}">
                  <a16:creationId xmlns:a16="http://schemas.microsoft.com/office/drawing/2014/main" id="{F5988029-FE45-48CE-865F-97BA8C1B76D6}"/>
                </a:ext>
              </a:extLst>
            </p:cNvPr>
            <p:cNvSpPr/>
            <p:nvPr/>
          </p:nvSpPr>
          <p:spPr>
            <a:xfrm>
              <a:off x="1916875" y="3059350"/>
              <a:ext cx="152175" cy="75475"/>
            </a:xfrm>
            <a:custGeom>
              <a:avLst/>
              <a:gdLst/>
              <a:ahLst/>
              <a:cxnLst/>
              <a:rect l="l" t="t" r="r" b="b"/>
              <a:pathLst>
                <a:path w="6087" h="3019" extrusionOk="0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6741;p57">
              <a:extLst>
                <a:ext uri="{FF2B5EF4-FFF2-40B4-BE49-F238E27FC236}">
                  <a16:creationId xmlns:a16="http://schemas.microsoft.com/office/drawing/2014/main" id="{A5D7B614-3276-4476-A2BC-887D7B3E49C3}"/>
                </a:ext>
              </a:extLst>
            </p:cNvPr>
            <p:cNvSpPr/>
            <p:nvPr/>
          </p:nvSpPr>
          <p:spPr>
            <a:xfrm>
              <a:off x="1843950" y="3121225"/>
              <a:ext cx="55275" cy="29075"/>
            </a:xfrm>
            <a:custGeom>
              <a:avLst/>
              <a:gdLst/>
              <a:ahLst/>
              <a:cxnLst/>
              <a:rect l="l" t="t" r="r" b="b"/>
              <a:pathLst>
                <a:path w="2211" h="1163" extrusionOk="0">
                  <a:moveTo>
                    <a:pt x="1" y="0"/>
                  </a:moveTo>
                  <a:lnTo>
                    <a:pt x="1226" y="1162"/>
                  </a:lnTo>
                  <a:lnTo>
                    <a:pt x="2211" y="278"/>
                  </a:lnTo>
                  <a:lnTo>
                    <a:pt x="1655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6742;p57">
              <a:extLst>
                <a:ext uri="{FF2B5EF4-FFF2-40B4-BE49-F238E27FC236}">
                  <a16:creationId xmlns:a16="http://schemas.microsoft.com/office/drawing/2014/main" id="{4F6AB6C1-8F96-4443-8A1B-97B8F329ED12}"/>
                </a:ext>
              </a:extLst>
            </p:cNvPr>
            <p:cNvSpPr/>
            <p:nvPr/>
          </p:nvSpPr>
          <p:spPr>
            <a:xfrm>
              <a:off x="1824375" y="3113325"/>
              <a:ext cx="88750" cy="47700"/>
            </a:xfrm>
            <a:custGeom>
              <a:avLst/>
              <a:gdLst/>
              <a:ahLst/>
              <a:cxnLst/>
              <a:rect l="l" t="t" r="r" b="b"/>
              <a:pathLst>
                <a:path w="3550" h="1908" extrusionOk="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6743;p57">
              <a:extLst>
                <a:ext uri="{FF2B5EF4-FFF2-40B4-BE49-F238E27FC236}">
                  <a16:creationId xmlns:a16="http://schemas.microsoft.com/office/drawing/2014/main" id="{F475F4F1-A4C5-4C0C-87A5-12E205CB9850}"/>
                </a:ext>
              </a:extLst>
            </p:cNvPr>
            <p:cNvSpPr/>
            <p:nvPr/>
          </p:nvSpPr>
          <p:spPr>
            <a:xfrm>
              <a:off x="2090500" y="3105425"/>
              <a:ext cx="65050" cy="33175"/>
            </a:xfrm>
            <a:custGeom>
              <a:avLst/>
              <a:gdLst/>
              <a:ahLst/>
              <a:cxnLst/>
              <a:rect l="l" t="t" r="r" b="b"/>
              <a:pathLst>
                <a:path w="2602" h="1327" extrusionOk="0">
                  <a:moveTo>
                    <a:pt x="0" y="1"/>
                  </a:moveTo>
                  <a:lnTo>
                    <a:pt x="468" y="1327"/>
                  </a:lnTo>
                  <a:lnTo>
                    <a:pt x="2602" y="658"/>
                  </a:lnTo>
                  <a:lnTo>
                    <a:pt x="0" y="1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6744;p57">
              <a:extLst>
                <a:ext uri="{FF2B5EF4-FFF2-40B4-BE49-F238E27FC236}">
                  <a16:creationId xmlns:a16="http://schemas.microsoft.com/office/drawing/2014/main" id="{1ED1FF48-BE9B-42CF-BF6B-4093148D33C1}"/>
                </a:ext>
              </a:extLst>
            </p:cNvPr>
            <p:cNvSpPr/>
            <p:nvPr/>
          </p:nvSpPr>
          <p:spPr>
            <a:xfrm>
              <a:off x="2077875" y="3094075"/>
              <a:ext cx="106725" cy="54325"/>
            </a:xfrm>
            <a:custGeom>
              <a:avLst/>
              <a:gdLst/>
              <a:ahLst/>
              <a:cxnLst/>
              <a:rect l="l" t="t" r="r" b="b"/>
              <a:pathLst>
                <a:path w="4269" h="2173" extrusionOk="0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5285947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14" name="Google Shape;6749;p58">
            <a:extLst>
              <a:ext uri="{FF2B5EF4-FFF2-40B4-BE49-F238E27FC236}">
                <a16:creationId xmlns:a16="http://schemas.microsoft.com/office/drawing/2014/main" id="{D6339CE1-F650-4F43-8531-3E0D8E1659A4}"/>
              </a:ext>
            </a:extLst>
          </p:cNvPr>
          <p:cNvGrpSpPr/>
          <p:nvPr/>
        </p:nvGrpSpPr>
        <p:grpSpPr>
          <a:xfrm>
            <a:off x="2570249" y="4495003"/>
            <a:ext cx="1542630" cy="1081067"/>
            <a:chOff x="4967783" y="2151469"/>
            <a:chExt cx="3920690" cy="2702940"/>
          </a:xfrm>
          <a:solidFill>
            <a:srgbClr val="BF7F72"/>
          </a:solidFill>
        </p:grpSpPr>
        <p:grpSp>
          <p:nvGrpSpPr>
            <p:cNvPr id="5915" name="Google Shape;6750;p58">
              <a:extLst>
                <a:ext uri="{FF2B5EF4-FFF2-40B4-BE49-F238E27FC236}">
                  <a16:creationId xmlns:a16="http://schemas.microsoft.com/office/drawing/2014/main" id="{66C115B0-73C3-432A-A12B-1CBACF906822}"/>
                </a:ext>
              </a:extLst>
            </p:cNvPr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  <a:grpFill/>
          </p:grpSpPr>
          <p:sp>
            <p:nvSpPr>
              <p:cNvPr id="5922" name="Google Shape;6751;p58">
                <a:extLst>
                  <a:ext uri="{FF2B5EF4-FFF2-40B4-BE49-F238E27FC236}">
                    <a16:creationId xmlns:a16="http://schemas.microsoft.com/office/drawing/2014/main" id="{EFC259DC-C3F7-4550-A18D-E5EB3CAEFAD3}"/>
                  </a:ext>
                </a:extLst>
              </p:cNvPr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grpFill/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6752;p58">
                <a:extLst>
                  <a:ext uri="{FF2B5EF4-FFF2-40B4-BE49-F238E27FC236}">
                    <a16:creationId xmlns:a16="http://schemas.microsoft.com/office/drawing/2014/main" id="{C8A95C16-5735-4E41-BBF0-28C5908D8119}"/>
                  </a:ext>
                </a:extLst>
              </p:cNvPr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grpFill/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6753;p58">
                <a:extLst>
                  <a:ext uri="{FF2B5EF4-FFF2-40B4-BE49-F238E27FC236}">
                    <a16:creationId xmlns:a16="http://schemas.microsoft.com/office/drawing/2014/main" id="{F8391A41-EBB5-4C4F-81B4-25E72E5CE467}"/>
                  </a:ext>
                </a:extLst>
              </p:cNvPr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grpFill/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6754;p58">
                <a:extLst>
                  <a:ext uri="{FF2B5EF4-FFF2-40B4-BE49-F238E27FC236}">
                    <a16:creationId xmlns:a16="http://schemas.microsoft.com/office/drawing/2014/main" id="{4FB54AF5-8D6A-4A11-901B-BF80B25DECED}"/>
                  </a:ext>
                </a:extLst>
              </p:cNvPr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grpFill/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6755;p58">
                <a:extLst>
                  <a:ext uri="{FF2B5EF4-FFF2-40B4-BE49-F238E27FC236}">
                    <a16:creationId xmlns:a16="http://schemas.microsoft.com/office/drawing/2014/main" id="{FACD57AA-7FAD-4418-910D-D78500C67BA2}"/>
                  </a:ext>
                </a:extLst>
              </p:cNvPr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grpFill/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6756;p58">
                <a:extLst>
                  <a:ext uri="{FF2B5EF4-FFF2-40B4-BE49-F238E27FC236}">
                    <a16:creationId xmlns:a16="http://schemas.microsoft.com/office/drawing/2014/main" id="{07BE742E-097B-4CE9-9492-DA8C0363EE04}"/>
                  </a:ext>
                </a:extLst>
              </p:cNvPr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grpFill/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6757;p58">
                <a:extLst>
                  <a:ext uri="{FF2B5EF4-FFF2-40B4-BE49-F238E27FC236}">
                    <a16:creationId xmlns:a16="http://schemas.microsoft.com/office/drawing/2014/main" id="{ED257AA5-D428-4884-90C5-10EA65EFB083}"/>
                  </a:ext>
                </a:extLst>
              </p:cNvPr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grpFill/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16" name="Google Shape;6758;p58">
              <a:extLst>
                <a:ext uri="{FF2B5EF4-FFF2-40B4-BE49-F238E27FC236}">
                  <a16:creationId xmlns:a16="http://schemas.microsoft.com/office/drawing/2014/main" id="{CAB0C958-52E2-487B-99C8-0BCACAB077BB}"/>
                </a:ext>
              </a:extLst>
            </p:cNvPr>
            <p:cNvGrpSpPr/>
            <p:nvPr/>
          </p:nvGrpSpPr>
          <p:grpSpPr>
            <a:xfrm>
              <a:off x="4967783" y="2151469"/>
              <a:ext cx="3920690" cy="2702940"/>
              <a:chOff x="2613858" y="1704694"/>
              <a:chExt cx="3920690" cy="2702940"/>
            </a:xfrm>
            <a:grpFill/>
          </p:grpSpPr>
          <p:sp>
            <p:nvSpPr>
              <p:cNvPr id="5917" name="Google Shape;6759;p58">
                <a:extLst>
                  <a:ext uri="{FF2B5EF4-FFF2-40B4-BE49-F238E27FC236}">
                    <a16:creationId xmlns:a16="http://schemas.microsoft.com/office/drawing/2014/main" id="{EAA7E161-03B2-4DD2-BA81-CE6C3F315909}"/>
                  </a:ext>
                </a:extLst>
              </p:cNvPr>
              <p:cNvSpPr/>
              <p:nvPr/>
            </p:nvSpPr>
            <p:spPr>
              <a:xfrm rot="5400000">
                <a:off x="4924678" y="1720787"/>
                <a:ext cx="241614" cy="20942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6760;p58">
                <a:extLst>
                  <a:ext uri="{FF2B5EF4-FFF2-40B4-BE49-F238E27FC236}">
                    <a16:creationId xmlns:a16="http://schemas.microsoft.com/office/drawing/2014/main" id="{37E5A81E-768C-49AE-BF1A-3CB5F7BD8F97}"/>
                  </a:ext>
                </a:extLst>
              </p:cNvPr>
              <p:cNvSpPr/>
              <p:nvPr/>
            </p:nvSpPr>
            <p:spPr>
              <a:xfrm rot="5400000">
                <a:off x="6309028" y="2311961"/>
                <a:ext cx="241614" cy="20942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6761;p58">
                <a:extLst>
                  <a:ext uri="{FF2B5EF4-FFF2-40B4-BE49-F238E27FC236}">
                    <a16:creationId xmlns:a16="http://schemas.microsoft.com/office/drawing/2014/main" id="{0053E4E4-8CD0-4A68-9484-3E317704A619}"/>
                  </a:ext>
                </a:extLst>
              </p:cNvPr>
              <p:cNvSpPr/>
              <p:nvPr/>
            </p:nvSpPr>
            <p:spPr>
              <a:xfrm rot="5400000">
                <a:off x="5222154" y="4182113"/>
                <a:ext cx="241614" cy="20942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6762;p58">
                <a:extLst>
                  <a:ext uri="{FF2B5EF4-FFF2-40B4-BE49-F238E27FC236}">
                    <a16:creationId xmlns:a16="http://schemas.microsoft.com/office/drawing/2014/main" id="{F4689D97-8C7A-4FFC-933A-95DE3BCD8ED6}"/>
                  </a:ext>
                </a:extLst>
              </p:cNvPr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6763;p58">
                <a:extLst>
                  <a:ext uri="{FF2B5EF4-FFF2-40B4-BE49-F238E27FC236}">
                    <a16:creationId xmlns:a16="http://schemas.microsoft.com/office/drawing/2014/main" id="{70BC67CE-D042-48F5-91F7-FE33907A3A64}"/>
                  </a:ext>
                </a:extLst>
              </p:cNvPr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929" name="Google Shape;6764;p58">
            <a:extLst>
              <a:ext uri="{FF2B5EF4-FFF2-40B4-BE49-F238E27FC236}">
                <a16:creationId xmlns:a16="http://schemas.microsoft.com/office/drawing/2014/main" id="{25B67226-ECF2-4A3B-8D57-6358F2633CFF}"/>
              </a:ext>
            </a:extLst>
          </p:cNvPr>
          <p:cNvGrpSpPr/>
          <p:nvPr/>
        </p:nvGrpSpPr>
        <p:grpSpPr>
          <a:xfrm>
            <a:off x="4533917" y="1492502"/>
            <a:ext cx="2184669" cy="1007477"/>
            <a:chOff x="3530532" y="1496185"/>
            <a:chExt cx="1561911" cy="708580"/>
          </a:xfrm>
        </p:grpSpPr>
        <p:grpSp>
          <p:nvGrpSpPr>
            <p:cNvPr id="5930" name="Google Shape;6765;p58">
              <a:extLst>
                <a:ext uri="{FF2B5EF4-FFF2-40B4-BE49-F238E27FC236}">
                  <a16:creationId xmlns:a16="http://schemas.microsoft.com/office/drawing/2014/main" id="{541B7972-74FD-4CAC-AD90-03730CCEF96E}"/>
                </a:ext>
              </a:extLst>
            </p:cNvPr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5947" name="Google Shape;6766;p58">
                <a:extLst>
                  <a:ext uri="{FF2B5EF4-FFF2-40B4-BE49-F238E27FC236}">
                    <a16:creationId xmlns:a16="http://schemas.microsoft.com/office/drawing/2014/main" id="{677CE94D-4271-4F83-A971-C5A79FC4FB82}"/>
                  </a:ext>
                </a:extLst>
              </p:cNvPr>
              <p:cNvCxnSpPr>
                <a:endCxn id="5937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948" name="Google Shape;6768;p58">
                <a:extLst>
                  <a:ext uri="{FF2B5EF4-FFF2-40B4-BE49-F238E27FC236}">
                    <a16:creationId xmlns:a16="http://schemas.microsoft.com/office/drawing/2014/main" id="{8C946738-1859-44B5-A07B-0DA03CEF68CB}"/>
                  </a:ext>
                </a:extLst>
              </p:cNvPr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949" name="Google Shape;6769;p58">
                <a:extLst>
                  <a:ext uri="{FF2B5EF4-FFF2-40B4-BE49-F238E27FC236}">
                    <a16:creationId xmlns:a16="http://schemas.microsoft.com/office/drawing/2014/main" id="{28C673C9-699A-4727-8FF5-40557930152B}"/>
                  </a:ext>
                </a:extLst>
              </p:cNvPr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950" name="Google Shape;6770;p58">
                <a:extLst>
                  <a:ext uri="{FF2B5EF4-FFF2-40B4-BE49-F238E27FC236}">
                    <a16:creationId xmlns:a16="http://schemas.microsoft.com/office/drawing/2014/main" id="{46BA1F8B-CE20-40C5-821D-F8C2DD4EDAC6}"/>
                  </a:ext>
                </a:extLst>
              </p:cNvPr>
              <p:cNvCxnSpPr>
                <a:stCxn id="5937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5931" name="Google Shape;6771;p58">
              <a:extLst>
                <a:ext uri="{FF2B5EF4-FFF2-40B4-BE49-F238E27FC236}">
                  <a16:creationId xmlns:a16="http://schemas.microsoft.com/office/drawing/2014/main" id="{9B8AFB98-D678-4B6F-996E-87D0BFD047C5}"/>
                </a:ext>
              </a:extLst>
            </p:cNvPr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5945" name="Google Shape;6772;p58">
                <a:extLst>
                  <a:ext uri="{FF2B5EF4-FFF2-40B4-BE49-F238E27FC236}">
                    <a16:creationId xmlns:a16="http://schemas.microsoft.com/office/drawing/2014/main" id="{5135996C-D1B8-42EE-A6B4-FAB079EBDFA3}"/>
                  </a:ext>
                </a:extLst>
              </p:cNvPr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46" name="Google Shape;6773;p58">
                <a:extLst>
                  <a:ext uri="{FF2B5EF4-FFF2-40B4-BE49-F238E27FC236}">
                    <a16:creationId xmlns:a16="http://schemas.microsoft.com/office/drawing/2014/main" id="{3C0C26EE-7330-4BED-8EA9-DF44D71AF834}"/>
                  </a:ext>
                </a:extLst>
              </p:cNvPr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32" name="Google Shape;6774;p58">
              <a:extLst>
                <a:ext uri="{FF2B5EF4-FFF2-40B4-BE49-F238E27FC236}">
                  <a16:creationId xmlns:a16="http://schemas.microsoft.com/office/drawing/2014/main" id="{82986A12-A6A2-4EC6-9DBD-67290678EEEE}"/>
                </a:ext>
              </a:extLst>
            </p:cNvPr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6775;p58">
              <a:extLst>
                <a:ext uri="{FF2B5EF4-FFF2-40B4-BE49-F238E27FC236}">
                  <a16:creationId xmlns:a16="http://schemas.microsoft.com/office/drawing/2014/main" id="{F8A28348-6903-42F7-A360-EBC03E24D2A7}"/>
                </a:ext>
              </a:extLst>
            </p:cNvPr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34" name="Google Shape;6776;p58">
              <a:extLst>
                <a:ext uri="{FF2B5EF4-FFF2-40B4-BE49-F238E27FC236}">
                  <a16:creationId xmlns:a16="http://schemas.microsoft.com/office/drawing/2014/main" id="{BED01325-C8FE-4257-857B-CB87020C5A52}"/>
                </a:ext>
              </a:extLst>
            </p:cNvPr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5943" name="Google Shape;6777;p58">
                <a:extLst>
                  <a:ext uri="{FF2B5EF4-FFF2-40B4-BE49-F238E27FC236}">
                    <a16:creationId xmlns:a16="http://schemas.microsoft.com/office/drawing/2014/main" id="{563EC666-DEEF-41D1-AE83-3D6F37B4D42B}"/>
                  </a:ext>
                </a:extLst>
              </p:cNvPr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44" name="Google Shape;6778;p58">
                <a:extLst>
                  <a:ext uri="{FF2B5EF4-FFF2-40B4-BE49-F238E27FC236}">
                    <a16:creationId xmlns:a16="http://schemas.microsoft.com/office/drawing/2014/main" id="{5E51E4E1-C34F-4152-ABB1-83D832F011DE}"/>
                  </a:ext>
                </a:extLst>
              </p:cNvPr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35" name="Google Shape;6779;p58">
              <a:extLst>
                <a:ext uri="{FF2B5EF4-FFF2-40B4-BE49-F238E27FC236}">
                  <a16:creationId xmlns:a16="http://schemas.microsoft.com/office/drawing/2014/main" id="{138C4B2E-6555-4FD9-B982-EEBAA007FC62}"/>
                </a:ext>
              </a:extLst>
            </p:cNvPr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5941" name="Google Shape;6780;p58">
                <a:extLst>
                  <a:ext uri="{FF2B5EF4-FFF2-40B4-BE49-F238E27FC236}">
                    <a16:creationId xmlns:a16="http://schemas.microsoft.com/office/drawing/2014/main" id="{A9824FDA-833D-4643-BC6E-69DE12A6C4BB}"/>
                  </a:ext>
                </a:extLst>
              </p:cNvPr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42" name="Google Shape;6781;p58">
                <a:extLst>
                  <a:ext uri="{FF2B5EF4-FFF2-40B4-BE49-F238E27FC236}">
                    <a16:creationId xmlns:a16="http://schemas.microsoft.com/office/drawing/2014/main" id="{F806B658-B2A0-42F4-85D2-F7E3FE9BDC86}"/>
                  </a:ext>
                </a:extLst>
              </p:cNvPr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36" name="Google Shape;6782;p58">
              <a:extLst>
                <a:ext uri="{FF2B5EF4-FFF2-40B4-BE49-F238E27FC236}">
                  <a16:creationId xmlns:a16="http://schemas.microsoft.com/office/drawing/2014/main" id="{9EA09416-F8CA-43B9-B0E1-9360F6CB492D}"/>
                </a:ext>
              </a:extLst>
            </p:cNvPr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6767;p58">
              <a:extLst>
                <a:ext uri="{FF2B5EF4-FFF2-40B4-BE49-F238E27FC236}">
                  <a16:creationId xmlns:a16="http://schemas.microsoft.com/office/drawing/2014/main" id="{BA433F6E-A83F-4966-AAF5-0772BEA8F92F}"/>
                </a:ext>
              </a:extLst>
            </p:cNvPr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38" name="Google Shape;6783;p58">
              <a:extLst>
                <a:ext uri="{FF2B5EF4-FFF2-40B4-BE49-F238E27FC236}">
                  <a16:creationId xmlns:a16="http://schemas.microsoft.com/office/drawing/2014/main" id="{5818C3E7-4A0E-487C-9438-EDAD4519DD8D}"/>
                </a:ext>
              </a:extLst>
            </p:cNvPr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5939" name="Google Shape;6784;p58">
                <a:extLst>
                  <a:ext uri="{FF2B5EF4-FFF2-40B4-BE49-F238E27FC236}">
                    <a16:creationId xmlns:a16="http://schemas.microsoft.com/office/drawing/2014/main" id="{508FFADF-FD4D-4897-939E-373F3BAC4BE8}"/>
                  </a:ext>
                </a:extLst>
              </p:cNvPr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40" name="Google Shape;6785;p58">
                <a:extLst>
                  <a:ext uri="{FF2B5EF4-FFF2-40B4-BE49-F238E27FC236}">
                    <a16:creationId xmlns:a16="http://schemas.microsoft.com/office/drawing/2014/main" id="{A3394694-A44A-4C54-8FCE-0C6C1E5BC557}"/>
                  </a:ext>
                </a:extLst>
              </p:cNvPr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951" name="Google Shape;6786;p58">
            <a:extLst>
              <a:ext uri="{FF2B5EF4-FFF2-40B4-BE49-F238E27FC236}">
                <a16:creationId xmlns:a16="http://schemas.microsoft.com/office/drawing/2014/main" id="{FF7C44E9-6E6E-4AD5-AF46-E826335E08AB}"/>
              </a:ext>
            </a:extLst>
          </p:cNvPr>
          <p:cNvGrpSpPr/>
          <p:nvPr/>
        </p:nvGrpSpPr>
        <p:grpSpPr>
          <a:xfrm>
            <a:off x="4508768" y="2718252"/>
            <a:ext cx="2233794" cy="538373"/>
            <a:chOff x="3512551" y="2358282"/>
            <a:chExt cx="1597032" cy="378649"/>
          </a:xfrm>
        </p:grpSpPr>
        <p:grpSp>
          <p:nvGrpSpPr>
            <p:cNvPr id="5952" name="Google Shape;6787;p58">
              <a:extLst>
                <a:ext uri="{FF2B5EF4-FFF2-40B4-BE49-F238E27FC236}">
                  <a16:creationId xmlns:a16="http://schemas.microsoft.com/office/drawing/2014/main" id="{5DE906B0-5AD1-49D0-9616-0781B642A4B4}"/>
                </a:ext>
              </a:extLst>
            </p:cNvPr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5969" name="Google Shape;6788;p58">
                <a:extLst>
                  <a:ext uri="{FF2B5EF4-FFF2-40B4-BE49-F238E27FC236}">
                    <a16:creationId xmlns:a16="http://schemas.microsoft.com/office/drawing/2014/main" id="{19F3E5C6-3D3B-4D81-9562-73DAB706236D}"/>
                  </a:ext>
                </a:extLst>
              </p:cNvPr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970" name="Google Shape;6789;p58">
                <a:extLst>
                  <a:ext uri="{FF2B5EF4-FFF2-40B4-BE49-F238E27FC236}">
                    <a16:creationId xmlns:a16="http://schemas.microsoft.com/office/drawing/2014/main" id="{8FF7BB5F-FC47-41FE-8249-B3975995691B}"/>
                  </a:ext>
                </a:extLst>
              </p:cNvPr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971" name="Google Shape;6790;p58">
                <a:extLst>
                  <a:ext uri="{FF2B5EF4-FFF2-40B4-BE49-F238E27FC236}">
                    <a16:creationId xmlns:a16="http://schemas.microsoft.com/office/drawing/2014/main" id="{A0D57217-F8F4-40FD-BC3F-B9DE912B9B59}"/>
                  </a:ext>
                </a:extLst>
              </p:cNvPr>
              <p:cNvCxnSpPr>
                <a:stCxn id="5958" idx="6"/>
                <a:endCxn id="5967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5953" name="Google Shape;6793;p58">
              <a:extLst>
                <a:ext uri="{FF2B5EF4-FFF2-40B4-BE49-F238E27FC236}">
                  <a16:creationId xmlns:a16="http://schemas.microsoft.com/office/drawing/2014/main" id="{92E2BD5C-1727-4294-9944-0C51CA5FB841}"/>
                </a:ext>
              </a:extLst>
            </p:cNvPr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5966" name="Google Shape;6794;p58">
                <a:extLst>
                  <a:ext uri="{FF2B5EF4-FFF2-40B4-BE49-F238E27FC236}">
                    <a16:creationId xmlns:a16="http://schemas.microsoft.com/office/drawing/2014/main" id="{A918DAA0-7727-47AB-9A94-4C7172D866B0}"/>
                  </a:ext>
                </a:extLst>
              </p:cNvPr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67" name="Google Shape;6792;p58">
                <a:extLst>
                  <a:ext uri="{FF2B5EF4-FFF2-40B4-BE49-F238E27FC236}">
                    <a16:creationId xmlns:a16="http://schemas.microsoft.com/office/drawing/2014/main" id="{432BE9D1-EA5C-4078-A432-7A32246098A1}"/>
                  </a:ext>
                </a:extLst>
              </p:cNvPr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6795;p58">
                <a:extLst>
                  <a:ext uri="{FF2B5EF4-FFF2-40B4-BE49-F238E27FC236}">
                    <a16:creationId xmlns:a16="http://schemas.microsoft.com/office/drawing/2014/main" id="{846E013E-FACF-4350-B63E-E5AF16558EAF}"/>
                  </a:ext>
                </a:extLst>
              </p:cNvPr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4" name="Google Shape;6796;p58">
              <a:extLst>
                <a:ext uri="{FF2B5EF4-FFF2-40B4-BE49-F238E27FC236}">
                  <a16:creationId xmlns:a16="http://schemas.microsoft.com/office/drawing/2014/main" id="{97371CC8-771D-4772-9B21-60B87A5D7878}"/>
                </a:ext>
              </a:extLst>
            </p:cNvPr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5963" name="Google Shape;6797;p58">
                <a:extLst>
                  <a:ext uri="{FF2B5EF4-FFF2-40B4-BE49-F238E27FC236}">
                    <a16:creationId xmlns:a16="http://schemas.microsoft.com/office/drawing/2014/main" id="{A928E91A-FA23-4F20-8812-275992ACE4B3}"/>
                  </a:ext>
                </a:extLst>
              </p:cNvPr>
              <p:cNvCxnSpPr>
                <a:stCxn id="5965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64" name="Google Shape;6799;p58">
                <a:extLst>
                  <a:ext uri="{FF2B5EF4-FFF2-40B4-BE49-F238E27FC236}">
                    <a16:creationId xmlns:a16="http://schemas.microsoft.com/office/drawing/2014/main" id="{2666B283-1CDC-4E2D-8145-FDFD74118734}"/>
                  </a:ext>
                </a:extLst>
              </p:cNvPr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6798;p58">
                <a:extLst>
                  <a:ext uri="{FF2B5EF4-FFF2-40B4-BE49-F238E27FC236}">
                    <a16:creationId xmlns:a16="http://schemas.microsoft.com/office/drawing/2014/main" id="{A58325EA-77B5-481C-AD2B-6CFC695029A8}"/>
                  </a:ext>
                </a:extLst>
              </p:cNvPr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5" name="Google Shape;6800;p58">
              <a:extLst>
                <a:ext uri="{FF2B5EF4-FFF2-40B4-BE49-F238E27FC236}">
                  <a16:creationId xmlns:a16="http://schemas.microsoft.com/office/drawing/2014/main" id="{6D3DFC1D-BC8F-4351-B95A-475ED3DD3315}"/>
                </a:ext>
              </a:extLst>
            </p:cNvPr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5960" name="Google Shape;6801;p58">
                <a:extLst>
                  <a:ext uri="{FF2B5EF4-FFF2-40B4-BE49-F238E27FC236}">
                    <a16:creationId xmlns:a16="http://schemas.microsoft.com/office/drawing/2014/main" id="{D09BA70F-22DA-45AF-AA73-F777B7895C5C}"/>
                  </a:ext>
                </a:extLst>
              </p:cNvPr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61" name="Google Shape;6802;p58">
                <a:extLst>
                  <a:ext uri="{FF2B5EF4-FFF2-40B4-BE49-F238E27FC236}">
                    <a16:creationId xmlns:a16="http://schemas.microsoft.com/office/drawing/2014/main" id="{4C432DA2-53D1-451E-B223-CB951B421EB0}"/>
                  </a:ext>
                </a:extLst>
              </p:cNvPr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6803;p58">
                <a:extLst>
                  <a:ext uri="{FF2B5EF4-FFF2-40B4-BE49-F238E27FC236}">
                    <a16:creationId xmlns:a16="http://schemas.microsoft.com/office/drawing/2014/main" id="{407CE4DE-695C-4F7A-ADEB-2166F2319108}"/>
                  </a:ext>
                </a:extLst>
              </p:cNvPr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6" name="Google Shape;6804;p58">
              <a:extLst>
                <a:ext uri="{FF2B5EF4-FFF2-40B4-BE49-F238E27FC236}">
                  <a16:creationId xmlns:a16="http://schemas.microsoft.com/office/drawing/2014/main" id="{2773D7E9-A72A-414E-B960-97F13C7D8F28}"/>
                </a:ext>
              </a:extLst>
            </p:cNvPr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5957" name="Google Shape;6805;p58">
                <a:extLst>
                  <a:ext uri="{FF2B5EF4-FFF2-40B4-BE49-F238E27FC236}">
                    <a16:creationId xmlns:a16="http://schemas.microsoft.com/office/drawing/2014/main" id="{03CBD9F1-960C-425B-B877-F50E9D88F83B}"/>
                  </a:ext>
                </a:extLst>
              </p:cNvPr>
              <p:cNvCxnSpPr>
                <a:stCxn id="5959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958" name="Google Shape;6791;p58">
                <a:extLst>
                  <a:ext uri="{FF2B5EF4-FFF2-40B4-BE49-F238E27FC236}">
                    <a16:creationId xmlns:a16="http://schemas.microsoft.com/office/drawing/2014/main" id="{8B775167-85CC-4A66-897B-1DCC4FBA6312}"/>
                  </a:ext>
                </a:extLst>
              </p:cNvPr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6806;p58">
                <a:extLst>
                  <a:ext uri="{FF2B5EF4-FFF2-40B4-BE49-F238E27FC236}">
                    <a16:creationId xmlns:a16="http://schemas.microsoft.com/office/drawing/2014/main" id="{0CC90C26-071F-4E2F-840E-B7696B82C591}"/>
                  </a:ext>
                </a:extLst>
              </p:cNvPr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972" name="Google Shape;6807;p58">
            <a:extLst>
              <a:ext uri="{FF2B5EF4-FFF2-40B4-BE49-F238E27FC236}">
                <a16:creationId xmlns:a16="http://schemas.microsoft.com/office/drawing/2014/main" id="{24D0A8A9-0FC7-4CE2-8C20-26B7EC18757C}"/>
              </a:ext>
            </a:extLst>
          </p:cNvPr>
          <p:cNvGrpSpPr/>
          <p:nvPr/>
        </p:nvGrpSpPr>
        <p:grpSpPr>
          <a:xfrm>
            <a:off x="9208567" y="1045898"/>
            <a:ext cx="2181729" cy="1027425"/>
            <a:chOff x="634175" y="2986275"/>
            <a:chExt cx="3147949" cy="1458344"/>
          </a:xfrm>
        </p:grpSpPr>
        <p:cxnSp>
          <p:nvCxnSpPr>
            <p:cNvPr id="5973" name="Google Shape;6808;p58">
              <a:extLst>
                <a:ext uri="{FF2B5EF4-FFF2-40B4-BE49-F238E27FC236}">
                  <a16:creationId xmlns:a16="http://schemas.microsoft.com/office/drawing/2014/main" id="{90E0069A-D37F-4E90-A9F4-895213BDA744}"/>
                </a:ext>
              </a:extLst>
            </p:cNvPr>
            <p:cNvCxnSpPr>
              <a:stCxn id="5979" idx="4"/>
              <a:endCxn id="5981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74" name="Google Shape;6811;p58">
              <a:extLst>
                <a:ext uri="{FF2B5EF4-FFF2-40B4-BE49-F238E27FC236}">
                  <a16:creationId xmlns:a16="http://schemas.microsoft.com/office/drawing/2014/main" id="{37390D8B-DAF8-4F36-9543-20CF13971D64}"/>
                </a:ext>
              </a:extLst>
            </p:cNvPr>
            <p:cNvCxnSpPr>
              <a:stCxn id="5981" idx="0"/>
              <a:endCxn id="5978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75" name="Google Shape;6813;p58">
              <a:extLst>
                <a:ext uri="{FF2B5EF4-FFF2-40B4-BE49-F238E27FC236}">
                  <a16:creationId xmlns:a16="http://schemas.microsoft.com/office/drawing/2014/main" id="{7B634F0D-DAFE-4CD1-B152-8373E5595713}"/>
                </a:ext>
              </a:extLst>
            </p:cNvPr>
            <p:cNvCxnSpPr>
              <a:stCxn id="5978" idx="4"/>
              <a:endCxn id="5980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76" name="Google Shape;6815;p58">
              <a:extLst>
                <a:ext uri="{FF2B5EF4-FFF2-40B4-BE49-F238E27FC236}">
                  <a16:creationId xmlns:a16="http://schemas.microsoft.com/office/drawing/2014/main" id="{A1FBBFA9-9C39-42CA-966B-0BF51603498A}"/>
                </a:ext>
              </a:extLst>
            </p:cNvPr>
            <p:cNvCxnSpPr>
              <a:stCxn id="5980" idx="0"/>
              <a:endCxn id="5977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977" name="Google Shape;6816;p58">
              <a:extLst>
                <a:ext uri="{FF2B5EF4-FFF2-40B4-BE49-F238E27FC236}">
                  <a16:creationId xmlns:a16="http://schemas.microsoft.com/office/drawing/2014/main" id="{75F5FF46-8D86-418D-95A5-8365F85D5778}"/>
                </a:ext>
              </a:extLst>
            </p:cNvPr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78" name="Google Shape;6812;p58">
              <a:extLst>
                <a:ext uri="{FF2B5EF4-FFF2-40B4-BE49-F238E27FC236}">
                  <a16:creationId xmlns:a16="http://schemas.microsoft.com/office/drawing/2014/main" id="{04EFB7EB-BAFE-42F6-BC50-DA9B489A3492}"/>
                </a:ext>
              </a:extLst>
            </p:cNvPr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79" name="Google Shape;6809;p58">
              <a:extLst>
                <a:ext uri="{FF2B5EF4-FFF2-40B4-BE49-F238E27FC236}">
                  <a16:creationId xmlns:a16="http://schemas.microsoft.com/office/drawing/2014/main" id="{03F86E5B-4800-457F-B9B6-F63A9BFF11C8}"/>
                </a:ext>
              </a:extLst>
            </p:cNvPr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80" name="Google Shape;6814;p58">
              <a:extLst>
                <a:ext uri="{FF2B5EF4-FFF2-40B4-BE49-F238E27FC236}">
                  <a16:creationId xmlns:a16="http://schemas.microsoft.com/office/drawing/2014/main" id="{CEEB655F-5162-428B-A86B-0E34BB81735E}"/>
                </a:ext>
              </a:extLst>
            </p:cNvPr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81" name="Google Shape;6810;p58">
              <a:extLst>
                <a:ext uri="{FF2B5EF4-FFF2-40B4-BE49-F238E27FC236}">
                  <a16:creationId xmlns:a16="http://schemas.microsoft.com/office/drawing/2014/main" id="{F5E12779-C9F4-4785-B297-4078A293F872}"/>
                </a:ext>
              </a:extLst>
            </p:cNvPr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982" name="Google Shape;6817;p58">
            <a:extLst>
              <a:ext uri="{FF2B5EF4-FFF2-40B4-BE49-F238E27FC236}">
                <a16:creationId xmlns:a16="http://schemas.microsoft.com/office/drawing/2014/main" id="{3358923F-158B-49C4-B70D-5568DD4957CA}"/>
              </a:ext>
            </a:extLst>
          </p:cNvPr>
          <p:cNvGrpSpPr/>
          <p:nvPr/>
        </p:nvGrpSpPr>
        <p:grpSpPr>
          <a:xfrm>
            <a:off x="4528171" y="3477087"/>
            <a:ext cx="2196989" cy="418191"/>
            <a:chOff x="998425" y="1182125"/>
            <a:chExt cx="1065400" cy="199500"/>
          </a:xfrm>
        </p:grpSpPr>
        <p:sp>
          <p:nvSpPr>
            <p:cNvPr id="5983" name="Google Shape;6818;p58">
              <a:extLst>
                <a:ext uri="{FF2B5EF4-FFF2-40B4-BE49-F238E27FC236}">
                  <a16:creationId xmlns:a16="http://schemas.microsoft.com/office/drawing/2014/main" id="{6AAF1BDC-2C83-4085-A7BA-41CAA89197AC}"/>
                </a:ext>
              </a:extLst>
            </p:cNvPr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6819;p58">
              <a:extLst>
                <a:ext uri="{FF2B5EF4-FFF2-40B4-BE49-F238E27FC236}">
                  <a16:creationId xmlns:a16="http://schemas.microsoft.com/office/drawing/2014/main" id="{54037EF6-7734-4472-8DF1-DE3091BC0E3B}"/>
                </a:ext>
              </a:extLst>
            </p:cNvPr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6820;p58">
              <a:extLst>
                <a:ext uri="{FF2B5EF4-FFF2-40B4-BE49-F238E27FC236}">
                  <a16:creationId xmlns:a16="http://schemas.microsoft.com/office/drawing/2014/main" id="{E3D9D40E-7B56-4C12-930D-478D7BED33FB}"/>
                </a:ext>
              </a:extLst>
            </p:cNvPr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6821;p58">
              <a:extLst>
                <a:ext uri="{FF2B5EF4-FFF2-40B4-BE49-F238E27FC236}">
                  <a16:creationId xmlns:a16="http://schemas.microsoft.com/office/drawing/2014/main" id="{83D1D622-6310-4DF7-B978-8B0AA36545E9}"/>
                </a:ext>
              </a:extLst>
            </p:cNvPr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6822;p58">
              <a:extLst>
                <a:ext uri="{FF2B5EF4-FFF2-40B4-BE49-F238E27FC236}">
                  <a16:creationId xmlns:a16="http://schemas.microsoft.com/office/drawing/2014/main" id="{1B1C0D62-489C-4897-88D6-FEEEE59ECB39}"/>
                </a:ext>
              </a:extLst>
            </p:cNvPr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8" name="Google Shape;6823;p58">
            <a:extLst>
              <a:ext uri="{FF2B5EF4-FFF2-40B4-BE49-F238E27FC236}">
                <a16:creationId xmlns:a16="http://schemas.microsoft.com/office/drawing/2014/main" id="{E602A0CE-7143-4762-925D-5CFFA2CF1780}"/>
              </a:ext>
            </a:extLst>
          </p:cNvPr>
          <p:cNvGrpSpPr/>
          <p:nvPr/>
        </p:nvGrpSpPr>
        <p:grpSpPr>
          <a:xfrm>
            <a:off x="9204435" y="2222308"/>
            <a:ext cx="2189991" cy="521424"/>
            <a:chOff x="1247650" y="2075423"/>
            <a:chExt cx="6648477" cy="1557238"/>
          </a:xfrm>
        </p:grpSpPr>
        <p:sp>
          <p:nvSpPr>
            <p:cNvPr id="5989" name="Google Shape;6824;p58">
              <a:extLst>
                <a:ext uri="{FF2B5EF4-FFF2-40B4-BE49-F238E27FC236}">
                  <a16:creationId xmlns:a16="http://schemas.microsoft.com/office/drawing/2014/main" id="{28C65B64-7A4E-4F54-9498-3167B6020546}"/>
                </a:ext>
              </a:extLst>
            </p:cNvPr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6825;p58">
              <a:extLst>
                <a:ext uri="{FF2B5EF4-FFF2-40B4-BE49-F238E27FC236}">
                  <a16:creationId xmlns:a16="http://schemas.microsoft.com/office/drawing/2014/main" id="{91BDFB55-6312-4FDC-B2CD-BC83886CA6B5}"/>
                </a:ext>
              </a:extLst>
            </p:cNvPr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6826;p58">
              <a:extLst>
                <a:ext uri="{FF2B5EF4-FFF2-40B4-BE49-F238E27FC236}">
                  <a16:creationId xmlns:a16="http://schemas.microsoft.com/office/drawing/2014/main" id="{75CE12B0-51C1-4FF4-94FA-B76C4B20CD78}"/>
                </a:ext>
              </a:extLst>
            </p:cNvPr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6827;p58">
              <a:extLst>
                <a:ext uri="{FF2B5EF4-FFF2-40B4-BE49-F238E27FC236}">
                  <a16:creationId xmlns:a16="http://schemas.microsoft.com/office/drawing/2014/main" id="{F94C1930-11C3-4620-B168-5FF3B0421414}"/>
                </a:ext>
              </a:extLst>
            </p:cNvPr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6828;p58">
              <a:extLst>
                <a:ext uri="{FF2B5EF4-FFF2-40B4-BE49-F238E27FC236}">
                  <a16:creationId xmlns:a16="http://schemas.microsoft.com/office/drawing/2014/main" id="{787C7ED3-057C-43A5-8E21-EC9FD469106A}"/>
                </a:ext>
              </a:extLst>
            </p:cNvPr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6829;p58">
              <a:extLst>
                <a:ext uri="{FF2B5EF4-FFF2-40B4-BE49-F238E27FC236}">
                  <a16:creationId xmlns:a16="http://schemas.microsoft.com/office/drawing/2014/main" id="{7DAF7EDB-77D4-41EC-B1F6-5EBFB4F498A3}"/>
                </a:ext>
              </a:extLst>
            </p:cNvPr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95" name="Google Shape;6830;p58">
            <a:extLst>
              <a:ext uri="{FF2B5EF4-FFF2-40B4-BE49-F238E27FC236}">
                <a16:creationId xmlns:a16="http://schemas.microsoft.com/office/drawing/2014/main" id="{C48A590D-0BEC-4F5B-A92E-22671329A292}"/>
              </a:ext>
            </a:extLst>
          </p:cNvPr>
          <p:cNvGrpSpPr/>
          <p:nvPr/>
        </p:nvGrpSpPr>
        <p:grpSpPr>
          <a:xfrm>
            <a:off x="9182492" y="3855722"/>
            <a:ext cx="2233834" cy="943296"/>
            <a:chOff x="6796238" y="3158297"/>
            <a:chExt cx="1630319" cy="677257"/>
          </a:xfrm>
        </p:grpSpPr>
        <p:cxnSp>
          <p:nvCxnSpPr>
            <p:cNvPr id="5996" name="Google Shape;6831;p58">
              <a:extLst>
                <a:ext uri="{FF2B5EF4-FFF2-40B4-BE49-F238E27FC236}">
                  <a16:creationId xmlns:a16="http://schemas.microsoft.com/office/drawing/2014/main" id="{AA6E79E0-7867-4898-80E9-952D3748103E}"/>
                </a:ext>
              </a:extLst>
            </p:cNvPr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5997" name="Google Shape;6832;p58">
              <a:extLst>
                <a:ext uri="{FF2B5EF4-FFF2-40B4-BE49-F238E27FC236}">
                  <a16:creationId xmlns:a16="http://schemas.microsoft.com/office/drawing/2014/main" id="{43F8D4EC-7836-4D2A-ABF7-BD93BB594A7B}"/>
                </a:ext>
              </a:extLst>
            </p:cNvPr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5998" name="Google Shape;6833;p58">
              <a:extLst>
                <a:ext uri="{FF2B5EF4-FFF2-40B4-BE49-F238E27FC236}">
                  <a16:creationId xmlns:a16="http://schemas.microsoft.com/office/drawing/2014/main" id="{374BA26C-2956-45B6-B293-294FA8B1491A}"/>
                </a:ext>
              </a:extLst>
            </p:cNvPr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5999" name="Google Shape;6834;p58">
              <a:extLst>
                <a:ext uri="{FF2B5EF4-FFF2-40B4-BE49-F238E27FC236}">
                  <a16:creationId xmlns:a16="http://schemas.microsoft.com/office/drawing/2014/main" id="{7DF3E338-568A-4CF4-91C0-0C66B9A5B323}"/>
                </a:ext>
              </a:extLst>
            </p:cNvPr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6000" name="Google Shape;6835;p58">
              <a:extLst>
                <a:ext uri="{FF2B5EF4-FFF2-40B4-BE49-F238E27FC236}">
                  <a16:creationId xmlns:a16="http://schemas.microsoft.com/office/drawing/2014/main" id="{FE6636DC-A40B-43F6-81AD-4EB6A713A19B}"/>
                </a:ext>
              </a:extLst>
            </p:cNvPr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6001" name="Google Shape;6836;p58">
                <a:extLst>
                  <a:ext uri="{FF2B5EF4-FFF2-40B4-BE49-F238E27FC236}">
                    <a16:creationId xmlns:a16="http://schemas.microsoft.com/office/drawing/2014/main" id="{FCC94A1F-B8B9-4F5E-9421-E826B5EFB6FF}"/>
                  </a:ext>
                </a:extLst>
              </p:cNvPr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2" name="Google Shape;6837;p58">
                <a:extLst>
                  <a:ext uri="{FF2B5EF4-FFF2-40B4-BE49-F238E27FC236}">
                    <a16:creationId xmlns:a16="http://schemas.microsoft.com/office/drawing/2014/main" id="{4CC3EC23-1F26-4644-BD33-E01C829B83C2}"/>
                  </a:ext>
                </a:extLst>
              </p:cNvPr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838;p58">
                <a:extLst>
                  <a:ext uri="{FF2B5EF4-FFF2-40B4-BE49-F238E27FC236}">
                    <a16:creationId xmlns:a16="http://schemas.microsoft.com/office/drawing/2014/main" id="{3CD214DF-21C6-46BD-B05D-72CF8186ECF2}"/>
                  </a:ext>
                </a:extLst>
              </p:cNvPr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04" name="Google Shape;6839;p58">
            <a:extLst>
              <a:ext uri="{FF2B5EF4-FFF2-40B4-BE49-F238E27FC236}">
                <a16:creationId xmlns:a16="http://schemas.microsoft.com/office/drawing/2014/main" id="{E48A0259-7903-46A9-87D2-D89A6253C5C0}"/>
              </a:ext>
            </a:extLst>
          </p:cNvPr>
          <p:cNvGrpSpPr/>
          <p:nvPr/>
        </p:nvGrpSpPr>
        <p:grpSpPr>
          <a:xfrm>
            <a:off x="7113985" y="1042487"/>
            <a:ext cx="1914291" cy="2266112"/>
            <a:chOff x="1839112" y="2209163"/>
            <a:chExt cx="1918159" cy="2233784"/>
          </a:xfrm>
        </p:grpSpPr>
        <p:sp>
          <p:nvSpPr>
            <p:cNvPr id="6005" name="Google Shape;6840;p58">
              <a:extLst>
                <a:ext uri="{FF2B5EF4-FFF2-40B4-BE49-F238E27FC236}">
                  <a16:creationId xmlns:a16="http://schemas.microsoft.com/office/drawing/2014/main" id="{EA30E58A-2AC7-480A-9A62-7287EF7DD9CD}"/>
                </a:ext>
              </a:extLst>
            </p:cNvPr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841;p58">
              <a:extLst>
                <a:ext uri="{FF2B5EF4-FFF2-40B4-BE49-F238E27FC236}">
                  <a16:creationId xmlns:a16="http://schemas.microsoft.com/office/drawing/2014/main" id="{BDA8507A-8DFF-42C7-82F3-464AA577DD32}"/>
                </a:ext>
              </a:extLst>
            </p:cNvPr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842;p58">
              <a:extLst>
                <a:ext uri="{FF2B5EF4-FFF2-40B4-BE49-F238E27FC236}">
                  <a16:creationId xmlns:a16="http://schemas.microsoft.com/office/drawing/2014/main" id="{00D88EB7-0EDD-443B-A845-492CC53B4C08}"/>
                </a:ext>
              </a:extLst>
            </p:cNvPr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6008" name="Google Shape;6843;p58">
              <a:extLst>
                <a:ext uri="{FF2B5EF4-FFF2-40B4-BE49-F238E27FC236}">
                  <a16:creationId xmlns:a16="http://schemas.microsoft.com/office/drawing/2014/main" id="{1DF7EAD4-300F-47AD-AC65-0561CBCC496D}"/>
                </a:ext>
              </a:extLst>
            </p:cNvPr>
            <p:cNvCxnSpPr>
              <a:stCxn id="6005" idx="6"/>
              <a:endCxn id="6006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09" name="Google Shape;6844;p58">
              <a:extLst>
                <a:ext uri="{FF2B5EF4-FFF2-40B4-BE49-F238E27FC236}">
                  <a16:creationId xmlns:a16="http://schemas.microsoft.com/office/drawing/2014/main" id="{1737BA6D-A5F4-4990-8B84-2D28BC2C030F}"/>
                </a:ext>
              </a:extLst>
            </p:cNvPr>
            <p:cNvCxnSpPr>
              <a:stCxn id="6006" idx="4"/>
              <a:endCxn id="6012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10" name="Google Shape;6846;p58">
              <a:extLst>
                <a:ext uri="{FF2B5EF4-FFF2-40B4-BE49-F238E27FC236}">
                  <a16:creationId xmlns:a16="http://schemas.microsoft.com/office/drawing/2014/main" id="{4A98EE2F-4B9E-4BD7-A224-DB07F0D4A255}"/>
                </a:ext>
              </a:extLst>
            </p:cNvPr>
            <p:cNvCxnSpPr>
              <a:stCxn id="6012" idx="6"/>
              <a:endCxn id="6007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11" name="Google Shape;6847;p58">
              <a:extLst>
                <a:ext uri="{FF2B5EF4-FFF2-40B4-BE49-F238E27FC236}">
                  <a16:creationId xmlns:a16="http://schemas.microsoft.com/office/drawing/2014/main" id="{FBB4648B-AFDD-49B5-B94A-2D2110E24670}"/>
                </a:ext>
              </a:extLst>
            </p:cNvPr>
            <p:cNvCxnSpPr>
              <a:stCxn id="6007" idx="4"/>
              <a:endCxn id="6013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6012" name="Google Shape;6845;p58">
              <a:extLst>
                <a:ext uri="{FF2B5EF4-FFF2-40B4-BE49-F238E27FC236}">
                  <a16:creationId xmlns:a16="http://schemas.microsoft.com/office/drawing/2014/main" id="{0C3C76AE-1D6E-46CE-AE71-647D61128B9A}"/>
                </a:ext>
              </a:extLst>
            </p:cNvPr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848;p58">
              <a:extLst>
                <a:ext uri="{FF2B5EF4-FFF2-40B4-BE49-F238E27FC236}">
                  <a16:creationId xmlns:a16="http://schemas.microsoft.com/office/drawing/2014/main" id="{5DC1BC8D-B1BC-4250-94FB-28ADA748559D}"/>
                </a:ext>
              </a:extLst>
            </p:cNvPr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849;p58">
              <a:extLst>
                <a:ext uri="{FF2B5EF4-FFF2-40B4-BE49-F238E27FC236}">
                  <a16:creationId xmlns:a16="http://schemas.microsoft.com/office/drawing/2014/main" id="{30CCD842-2F92-4655-AD8C-01CB7BCDCB71}"/>
                </a:ext>
              </a:extLst>
            </p:cNvPr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6015" name="Google Shape;6850;p58">
              <a:extLst>
                <a:ext uri="{FF2B5EF4-FFF2-40B4-BE49-F238E27FC236}">
                  <a16:creationId xmlns:a16="http://schemas.microsoft.com/office/drawing/2014/main" id="{05DB09CB-C143-4C11-AE84-3A532EA50E4C}"/>
                </a:ext>
              </a:extLst>
            </p:cNvPr>
            <p:cNvCxnSpPr>
              <a:endCxn id="6014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6016" name="Google Shape;6851;p58">
            <a:extLst>
              <a:ext uri="{FF2B5EF4-FFF2-40B4-BE49-F238E27FC236}">
                <a16:creationId xmlns:a16="http://schemas.microsoft.com/office/drawing/2014/main" id="{703AD38C-C992-4B6F-88E9-66C33DB51D74}"/>
              </a:ext>
            </a:extLst>
          </p:cNvPr>
          <p:cNvGrpSpPr/>
          <p:nvPr/>
        </p:nvGrpSpPr>
        <p:grpSpPr>
          <a:xfrm>
            <a:off x="4501706" y="1051354"/>
            <a:ext cx="2291051" cy="220300"/>
            <a:chOff x="238125" y="2506075"/>
            <a:chExt cx="7115411" cy="673075"/>
          </a:xfrm>
        </p:grpSpPr>
        <p:sp>
          <p:nvSpPr>
            <p:cNvPr id="6017" name="Google Shape;6852;p58">
              <a:extLst>
                <a:ext uri="{FF2B5EF4-FFF2-40B4-BE49-F238E27FC236}">
                  <a16:creationId xmlns:a16="http://schemas.microsoft.com/office/drawing/2014/main" id="{79CEED0C-5206-4FE7-AF63-1A14AE65840D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853;p58">
              <a:extLst>
                <a:ext uri="{FF2B5EF4-FFF2-40B4-BE49-F238E27FC236}">
                  <a16:creationId xmlns:a16="http://schemas.microsoft.com/office/drawing/2014/main" id="{37386550-3579-4C59-B26D-9CE0DBC3E4C4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854;p58">
              <a:extLst>
                <a:ext uri="{FF2B5EF4-FFF2-40B4-BE49-F238E27FC236}">
                  <a16:creationId xmlns:a16="http://schemas.microsoft.com/office/drawing/2014/main" id="{749F4755-1796-432B-B50E-082AD46D9544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855;p58">
              <a:extLst>
                <a:ext uri="{FF2B5EF4-FFF2-40B4-BE49-F238E27FC236}">
                  <a16:creationId xmlns:a16="http://schemas.microsoft.com/office/drawing/2014/main" id="{A5CCDF2A-EC49-4095-8CFD-A8B16C0D4561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856;p58">
              <a:extLst>
                <a:ext uri="{FF2B5EF4-FFF2-40B4-BE49-F238E27FC236}">
                  <a16:creationId xmlns:a16="http://schemas.microsoft.com/office/drawing/2014/main" id="{3BAB5FD7-D429-4292-8B26-0FD42D9A7DA7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22" name="Google Shape;6857;p58">
            <a:extLst>
              <a:ext uri="{FF2B5EF4-FFF2-40B4-BE49-F238E27FC236}">
                <a16:creationId xmlns:a16="http://schemas.microsoft.com/office/drawing/2014/main" id="{637259F6-9315-443A-9AEA-1B86584AE06A}"/>
              </a:ext>
            </a:extLst>
          </p:cNvPr>
          <p:cNvGrpSpPr/>
          <p:nvPr/>
        </p:nvGrpSpPr>
        <p:grpSpPr>
          <a:xfrm>
            <a:off x="639412" y="1508610"/>
            <a:ext cx="3464286" cy="130442"/>
            <a:chOff x="1464850" y="436376"/>
            <a:chExt cx="6001362" cy="222300"/>
          </a:xfrm>
        </p:grpSpPr>
        <p:sp>
          <p:nvSpPr>
            <p:cNvPr id="6023" name="Google Shape;6858;p58">
              <a:extLst>
                <a:ext uri="{FF2B5EF4-FFF2-40B4-BE49-F238E27FC236}">
                  <a16:creationId xmlns:a16="http://schemas.microsoft.com/office/drawing/2014/main" id="{A6BC25B1-4F3C-49F8-8199-1A728C4A1309}"/>
                </a:ext>
              </a:extLst>
            </p:cNvPr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859;p58">
              <a:extLst>
                <a:ext uri="{FF2B5EF4-FFF2-40B4-BE49-F238E27FC236}">
                  <a16:creationId xmlns:a16="http://schemas.microsoft.com/office/drawing/2014/main" id="{8F7EA604-3256-470F-BB31-E8B841190ABD}"/>
                </a:ext>
              </a:extLst>
            </p:cNvPr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860;p58">
              <a:extLst>
                <a:ext uri="{FF2B5EF4-FFF2-40B4-BE49-F238E27FC236}">
                  <a16:creationId xmlns:a16="http://schemas.microsoft.com/office/drawing/2014/main" id="{886D45E2-2BB6-4E6E-B8BA-02D2738D57D5}"/>
                </a:ext>
              </a:extLst>
            </p:cNvPr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861;p58">
              <a:extLst>
                <a:ext uri="{FF2B5EF4-FFF2-40B4-BE49-F238E27FC236}">
                  <a16:creationId xmlns:a16="http://schemas.microsoft.com/office/drawing/2014/main" id="{D4E7237B-81AA-45DD-AE30-A64F1C68AC9F}"/>
                </a:ext>
              </a:extLst>
            </p:cNvPr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862;p58">
              <a:extLst>
                <a:ext uri="{FF2B5EF4-FFF2-40B4-BE49-F238E27FC236}">
                  <a16:creationId xmlns:a16="http://schemas.microsoft.com/office/drawing/2014/main" id="{AFE66613-4756-4BAF-B432-3EF65EEE9F27}"/>
                </a:ext>
              </a:extLst>
            </p:cNvPr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6028" name="Google Shape;6863;p58">
              <a:extLst>
                <a:ext uri="{FF2B5EF4-FFF2-40B4-BE49-F238E27FC236}">
                  <a16:creationId xmlns:a16="http://schemas.microsoft.com/office/drawing/2014/main" id="{AC4E89EA-25DF-4DFB-96D5-4291D97250F2}"/>
                </a:ext>
              </a:extLst>
            </p:cNvPr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29" name="Google Shape;6864;p58">
              <a:extLst>
                <a:ext uri="{FF2B5EF4-FFF2-40B4-BE49-F238E27FC236}">
                  <a16:creationId xmlns:a16="http://schemas.microsoft.com/office/drawing/2014/main" id="{C60B5E79-5699-4012-A9E5-BEBB3D2C0D31}"/>
                </a:ext>
              </a:extLst>
            </p:cNvPr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30" name="Google Shape;6865;p58">
              <a:extLst>
                <a:ext uri="{FF2B5EF4-FFF2-40B4-BE49-F238E27FC236}">
                  <a16:creationId xmlns:a16="http://schemas.microsoft.com/office/drawing/2014/main" id="{BA79D587-1F5A-417E-9112-11CBE9901C89}"/>
                </a:ext>
              </a:extLst>
            </p:cNvPr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31" name="Google Shape;6866;p58">
              <a:extLst>
                <a:ext uri="{FF2B5EF4-FFF2-40B4-BE49-F238E27FC236}">
                  <a16:creationId xmlns:a16="http://schemas.microsoft.com/office/drawing/2014/main" id="{61B75321-9496-4749-9006-D39C41BFB5A4}"/>
                </a:ext>
              </a:extLst>
            </p:cNvPr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6032" name="Google Shape;6867;p58">
            <a:extLst>
              <a:ext uri="{FF2B5EF4-FFF2-40B4-BE49-F238E27FC236}">
                <a16:creationId xmlns:a16="http://schemas.microsoft.com/office/drawing/2014/main" id="{0DA5F46D-BD38-4A9A-A37E-D913C467E3FD}"/>
              </a:ext>
            </a:extLst>
          </p:cNvPr>
          <p:cNvGrpSpPr/>
          <p:nvPr/>
        </p:nvGrpSpPr>
        <p:grpSpPr>
          <a:xfrm>
            <a:off x="620203" y="3265225"/>
            <a:ext cx="2031928" cy="926920"/>
            <a:chOff x="803162" y="2667727"/>
            <a:chExt cx="1411906" cy="633611"/>
          </a:xfrm>
        </p:grpSpPr>
        <p:cxnSp>
          <p:nvCxnSpPr>
            <p:cNvPr id="6033" name="Google Shape;6868;p58">
              <a:extLst>
                <a:ext uri="{FF2B5EF4-FFF2-40B4-BE49-F238E27FC236}">
                  <a16:creationId xmlns:a16="http://schemas.microsoft.com/office/drawing/2014/main" id="{CB4DEECF-E824-481C-93DD-DF900D20845C}"/>
                </a:ext>
              </a:extLst>
            </p:cNvPr>
            <p:cNvCxnSpPr>
              <a:stCxn id="6045" idx="2"/>
              <a:endCxn id="6043" idx="0"/>
            </p:cNvCxnSpPr>
            <p:nvPr/>
          </p:nvCxnSpPr>
          <p:spPr>
            <a:xfrm rot="-5400000" flipH="1">
              <a:off x="1629114" y="267282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6034" name="Google Shape;6871;p58">
              <a:extLst>
                <a:ext uri="{FF2B5EF4-FFF2-40B4-BE49-F238E27FC236}">
                  <a16:creationId xmlns:a16="http://schemas.microsoft.com/office/drawing/2014/main" id="{4B5DE04A-3C2D-4222-B2A7-541F86D8007A}"/>
                </a:ext>
              </a:extLst>
            </p:cNvPr>
            <p:cNvCxnSpPr>
              <a:stCxn id="6044" idx="0"/>
              <a:endCxn id="6045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6035" name="Google Shape;6873;p58">
              <a:extLst>
                <a:ext uri="{FF2B5EF4-FFF2-40B4-BE49-F238E27FC236}">
                  <a16:creationId xmlns:a16="http://schemas.microsoft.com/office/drawing/2014/main" id="{224152B2-8751-428D-A97E-3C5D6F92C947}"/>
                </a:ext>
              </a:extLst>
            </p:cNvPr>
            <p:cNvCxnSpPr>
              <a:stCxn id="6044" idx="2"/>
              <a:endCxn id="6040" idx="0"/>
            </p:cNvCxnSpPr>
            <p:nvPr/>
          </p:nvCxnSpPr>
          <p:spPr>
            <a:xfrm rot="-5400000" flipH="1">
              <a:off x="1163380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6036" name="Google Shape;6875;p58">
              <a:extLst>
                <a:ext uri="{FF2B5EF4-FFF2-40B4-BE49-F238E27FC236}">
                  <a16:creationId xmlns:a16="http://schemas.microsoft.com/office/drawing/2014/main" id="{AD95E744-75DE-4D23-B33F-26567EACCBBE}"/>
                </a:ext>
              </a:extLst>
            </p:cNvPr>
            <p:cNvCxnSpPr>
              <a:stCxn id="6039" idx="0"/>
              <a:endCxn id="6044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6037" name="Google Shape;6877;p58">
              <a:extLst>
                <a:ext uri="{FF2B5EF4-FFF2-40B4-BE49-F238E27FC236}">
                  <a16:creationId xmlns:a16="http://schemas.microsoft.com/office/drawing/2014/main" id="{0968BAD1-F0EA-4E49-AAA7-4DEB697EAE05}"/>
                </a:ext>
              </a:extLst>
            </p:cNvPr>
            <p:cNvCxnSpPr>
              <a:stCxn id="6043" idx="2"/>
              <a:endCxn id="6042" idx="0"/>
            </p:cNvCxnSpPr>
            <p:nvPr/>
          </p:nvCxnSpPr>
          <p:spPr>
            <a:xfrm rot="-5400000" flipH="1">
              <a:off x="1901948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6038" name="Google Shape;6879;p58">
              <a:extLst>
                <a:ext uri="{FF2B5EF4-FFF2-40B4-BE49-F238E27FC236}">
                  <a16:creationId xmlns:a16="http://schemas.microsoft.com/office/drawing/2014/main" id="{05C787AB-C9BD-4D6D-8B6C-33C3731229DA}"/>
                </a:ext>
              </a:extLst>
            </p:cNvPr>
            <p:cNvCxnSpPr>
              <a:stCxn id="6041" idx="0"/>
              <a:endCxn id="6043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6039" name="Google Shape;6876;p58">
              <a:extLst>
                <a:ext uri="{FF2B5EF4-FFF2-40B4-BE49-F238E27FC236}">
                  <a16:creationId xmlns:a16="http://schemas.microsoft.com/office/drawing/2014/main" id="{43D2AAC2-D655-44E3-BEC2-AB84EE35CE96}"/>
                </a:ext>
              </a:extLst>
            </p:cNvPr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040" name="Google Shape;6874;p58">
              <a:extLst>
                <a:ext uri="{FF2B5EF4-FFF2-40B4-BE49-F238E27FC236}">
                  <a16:creationId xmlns:a16="http://schemas.microsoft.com/office/drawing/2014/main" id="{F9427E2F-E389-4FF9-ACE6-F86A4D14CAD7}"/>
                </a:ext>
              </a:extLst>
            </p:cNvPr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041" name="Google Shape;6880;p58">
              <a:extLst>
                <a:ext uri="{FF2B5EF4-FFF2-40B4-BE49-F238E27FC236}">
                  <a16:creationId xmlns:a16="http://schemas.microsoft.com/office/drawing/2014/main" id="{060CC9CA-4821-47E2-8BA5-14F6B9A41F9C}"/>
                </a:ext>
              </a:extLst>
            </p:cNvPr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042" name="Google Shape;6878;p58">
              <a:extLst>
                <a:ext uri="{FF2B5EF4-FFF2-40B4-BE49-F238E27FC236}">
                  <a16:creationId xmlns:a16="http://schemas.microsoft.com/office/drawing/2014/main" id="{C404C300-E005-468E-9C83-0664D2699645}"/>
                </a:ext>
              </a:extLst>
            </p:cNvPr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043" name="Google Shape;6870;p58">
              <a:extLst>
                <a:ext uri="{FF2B5EF4-FFF2-40B4-BE49-F238E27FC236}">
                  <a16:creationId xmlns:a16="http://schemas.microsoft.com/office/drawing/2014/main" id="{2E9D7EBD-84BF-49F9-8CE4-EEED63B64C85}"/>
                </a:ext>
              </a:extLst>
            </p:cNvPr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044" name="Google Shape;6872;p58">
              <a:extLst>
                <a:ext uri="{FF2B5EF4-FFF2-40B4-BE49-F238E27FC236}">
                  <a16:creationId xmlns:a16="http://schemas.microsoft.com/office/drawing/2014/main" id="{C43FD78E-BCB6-472D-AE0F-827BC0B2BEC1}"/>
                </a:ext>
              </a:extLst>
            </p:cNvPr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045" name="Google Shape;6869;p58">
              <a:extLst>
                <a:ext uri="{FF2B5EF4-FFF2-40B4-BE49-F238E27FC236}">
                  <a16:creationId xmlns:a16="http://schemas.microsoft.com/office/drawing/2014/main" id="{6BCDBFC9-170C-438E-9E6E-614D92F836E7}"/>
                </a:ext>
              </a:extLst>
            </p:cNvPr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6046" name="Google Shape;6881;p58">
            <a:extLst>
              <a:ext uri="{FF2B5EF4-FFF2-40B4-BE49-F238E27FC236}">
                <a16:creationId xmlns:a16="http://schemas.microsoft.com/office/drawing/2014/main" id="{DBE96979-F8E7-47A9-892C-4825E42543D2}"/>
              </a:ext>
            </a:extLst>
          </p:cNvPr>
          <p:cNvGrpSpPr/>
          <p:nvPr/>
        </p:nvGrpSpPr>
        <p:grpSpPr>
          <a:xfrm>
            <a:off x="620206" y="1040835"/>
            <a:ext cx="3594902" cy="297601"/>
            <a:chOff x="803163" y="1111966"/>
            <a:chExt cx="2447800" cy="203430"/>
          </a:xfrm>
        </p:grpSpPr>
        <p:grpSp>
          <p:nvGrpSpPr>
            <p:cNvPr id="6047" name="Google Shape;6882;p58">
              <a:extLst>
                <a:ext uri="{FF2B5EF4-FFF2-40B4-BE49-F238E27FC236}">
                  <a16:creationId xmlns:a16="http://schemas.microsoft.com/office/drawing/2014/main" id="{8A5D05F8-A1F4-4332-8C98-EEF682009093}"/>
                </a:ext>
              </a:extLst>
            </p:cNvPr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6065" name="Google Shape;6883;p58">
                <a:extLst>
                  <a:ext uri="{FF2B5EF4-FFF2-40B4-BE49-F238E27FC236}">
                    <a16:creationId xmlns:a16="http://schemas.microsoft.com/office/drawing/2014/main" id="{2AA9E28B-7844-429E-AA00-E64FD362618D}"/>
                  </a:ext>
                </a:extLst>
              </p:cNvPr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066" name="Google Shape;6884;p58">
                <a:extLst>
                  <a:ext uri="{FF2B5EF4-FFF2-40B4-BE49-F238E27FC236}">
                    <a16:creationId xmlns:a16="http://schemas.microsoft.com/office/drawing/2014/main" id="{B6495653-814A-4DA5-AF74-A3CF7C2F52CA}"/>
                  </a:ext>
                </a:extLst>
              </p:cNvPr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6067" name="Google Shape;6885;p58">
                  <a:extLst>
                    <a:ext uri="{FF2B5EF4-FFF2-40B4-BE49-F238E27FC236}">
                      <a16:creationId xmlns:a16="http://schemas.microsoft.com/office/drawing/2014/main" id="{4E7EFE49-CE0B-4129-9127-499F580B3CC2}"/>
                    </a:ext>
                  </a:extLst>
                </p:cNvPr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6068" name="Google Shape;6886;p58">
                  <a:extLst>
                    <a:ext uri="{FF2B5EF4-FFF2-40B4-BE49-F238E27FC236}">
                      <a16:creationId xmlns:a16="http://schemas.microsoft.com/office/drawing/2014/main" id="{D895E64C-0225-4530-B06D-FBAED2C32FF6}"/>
                    </a:ext>
                  </a:extLst>
                </p:cNvPr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cxnSp>
          <p:nvCxnSpPr>
            <p:cNvPr id="6048" name="Google Shape;6887;p58">
              <a:extLst>
                <a:ext uri="{FF2B5EF4-FFF2-40B4-BE49-F238E27FC236}">
                  <a16:creationId xmlns:a16="http://schemas.microsoft.com/office/drawing/2014/main" id="{1464FBEB-6771-4DF7-ACCB-AD6F89406AED}"/>
                </a:ext>
              </a:extLst>
            </p:cNvPr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6049" name="Google Shape;6888;p58">
              <a:extLst>
                <a:ext uri="{FF2B5EF4-FFF2-40B4-BE49-F238E27FC236}">
                  <a16:creationId xmlns:a16="http://schemas.microsoft.com/office/drawing/2014/main" id="{A706E3FA-D37A-4051-B504-780E7A42B4B2}"/>
                </a:ext>
              </a:extLst>
            </p:cNvPr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50" name="Google Shape;6889;p58">
              <a:extLst>
                <a:ext uri="{FF2B5EF4-FFF2-40B4-BE49-F238E27FC236}">
                  <a16:creationId xmlns:a16="http://schemas.microsoft.com/office/drawing/2014/main" id="{BA377E33-8014-4516-B1C5-852E09D611D5}"/>
                </a:ext>
              </a:extLst>
            </p:cNvPr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6061" name="Google Shape;6890;p58">
                <a:extLst>
                  <a:ext uri="{FF2B5EF4-FFF2-40B4-BE49-F238E27FC236}">
                    <a16:creationId xmlns:a16="http://schemas.microsoft.com/office/drawing/2014/main" id="{6FCB8653-C139-407A-B7BF-96993999AEFD}"/>
                  </a:ext>
                </a:extLst>
              </p:cNvPr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6063" name="Google Shape;6891;p58">
                  <a:extLst>
                    <a:ext uri="{FF2B5EF4-FFF2-40B4-BE49-F238E27FC236}">
                      <a16:creationId xmlns:a16="http://schemas.microsoft.com/office/drawing/2014/main" id="{F233EA94-C469-4296-ACF4-5CB6C636D939}"/>
                    </a:ext>
                  </a:extLst>
                </p:cNvPr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6064" name="Google Shape;6892;p58">
                  <a:extLst>
                    <a:ext uri="{FF2B5EF4-FFF2-40B4-BE49-F238E27FC236}">
                      <a16:creationId xmlns:a16="http://schemas.microsoft.com/office/drawing/2014/main" id="{FC3D301A-CB45-4124-A3DE-B6F3CFCD4FF1}"/>
                    </a:ext>
                  </a:extLst>
                </p:cNvPr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062" name="Google Shape;6893;p58">
                <a:extLst>
                  <a:ext uri="{FF2B5EF4-FFF2-40B4-BE49-F238E27FC236}">
                    <a16:creationId xmlns:a16="http://schemas.microsoft.com/office/drawing/2014/main" id="{83B8D569-F8CD-4DE2-8391-96CB9F9DE766}"/>
                  </a:ext>
                </a:extLst>
              </p:cNvPr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51" name="Google Shape;6894;p58">
              <a:extLst>
                <a:ext uri="{FF2B5EF4-FFF2-40B4-BE49-F238E27FC236}">
                  <a16:creationId xmlns:a16="http://schemas.microsoft.com/office/drawing/2014/main" id="{2E87FA3D-CF43-426A-ABD6-3494ACE363A8}"/>
                </a:ext>
              </a:extLst>
            </p:cNvPr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6057" name="Google Shape;6895;p58">
                <a:extLst>
                  <a:ext uri="{FF2B5EF4-FFF2-40B4-BE49-F238E27FC236}">
                    <a16:creationId xmlns:a16="http://schemas.microsoft.com/office/drawing/2014/main" id="{5CD10A03-0772-404E-A45D-B3D7D934B2A8}"/>
                  </a:ext>
                </a:extLst>
              </p:cNvPr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6059" name="Google Shape;6896;p58">
                  <a:extLst>
                    <a:ext uri="{FF2B5EF4-FFF2-40B4-BE49-F238E27FC236}">
                      <a16:creationId xmlns:a16="http://schemas.microsoft.com/office/drawing/2014/main" id="{2C695C01-6936-462D-BB9C-439FD1F2436A}"/>
                    </a:ext>
                  </a:extLst>
                </p:cNvPr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6060" name="Google Shape;6897;p58">
                  <a:extLst>
                    <a:ext uri="{FF2B5EF4-FFF2-40B4-BE49-F238E27FC236}">
                      <a16:creationId xmlns:a16="http://schemas.microsoft.com/office/drawing/2014/main" id="{46EDE3F3-7E59-4D95-8F7E-8A9A20A3FBE0}"/>
                    </a:ext>
                  </a:extLst>
                </p:cNvPr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058" name="Google Shape;6898;p58">
                <a:extLst>
                  <a:ext uri="{FF2B5EF4-FFF2-40B4-BE49-F238E27FC236}">
                    <a16:creationId xmlns:a16="http://schemas.microsoft.com/office/drawing/2014/main" id="{BE482F12-BCCB-4CB8-BFB1-AF06B9402BA2}"/>
                  </a:ext>
                </a:extLst>
              </p:cNvPr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52" name="Google Shape;6899;p58">
              <a:extLst>
                <a:ext uri="{FF2B5EF4-FFF2-40B4-BE49-F238E27FC236}">
                  <a16:creationId xmlns:a16="http://schemas.microsoft.com/office/drawing/2014/main" id="{5FFDFE8D-780E-4A61-958C-D6CAC945D6D5}"/>
                </a:ext>
              </a:extLst>
            </p:cNvPr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6053" name="Google Shape;6900;p58">
                <a:extLst>
                  <a:ext uri="{FF2B5EF4-FFF2-40B4-BE49-F238E27FC236}">
                    <a16:creationId xmlns:a16="http://schemas.microsoft.com/office/drawing/2014/main" id="{EC595D03-B26E-4E91-8DFA-B10966C6D0BF}"/>
                  </a:ext>
                </a:extLst>
              </p:cNvPr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6055" name="Google Shape;6901;p58">
                  <a:extLst>
                    <a:ext uri="{FF2B5EF4-FFF2-40B4-BE49-F238E27FC236}">
                      <a16:creationId xmlns:a16="http://schemas.microsoft.com/office/drawing/2014/main" id="{A8C186DB-6E8E-48CC-B0B7-8C84C186C580}"/>
                    </a:ext>
                  </a:extLst>
                </p:cNvPr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6056" name="Google Shape;6902;p58">
                  <a:extLst>
                    <a:ext uri="{FF2B5EF4-FFF2-40B4-BE49-F238E27FC236}">
                      <a16:creationId xmlns:a16="http://schemas.microsoft.com/office/drawing/2014/main" id="{826B9F28-FDA3-4926-9544-E54D5D5CD1BE}"/>
                    </a:ext>
                  </a:extLst>
                </p:cNvPr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054" name="Google Shape;6903;p58">
                <a:extLst>
                  <a:ext uri="{FF2B5EF4-FFF2-40B4-BE49-F238E27FC236}">
                    <a16:creationId xmlns:a16="http://schemas.microsoft.com/office/drawing/2014/main" id="{9E6B98DB-805F-419D-BF0E-9E2C86917988}"/>
                  </a:ext>
                </a:extLst>
              </p:cNvPr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69" name="Google Shape;6904;p58">
            <a:extLst>
              <a:ext uri="{FF2B5EF4-FFF2-40B4-BE49-F238E27FC236}">
                <a16:creationId xmlns:a16="http://schemas.microsoft.com/office/drawing/2014/main" id="{CCCC0C92-807A-4226-90D2-5F8F3CEFB79B}"/>
              </a:ext>
            </a:extLst>
          </p:cNvPr>
          <p:cNvGrpSpPr/>
          <p:nvPr/>
        </p:nvGrpSpPr>
        <p:grpSpPr>
          <a:xfrm>
            <a:off x="4526833" y="4874973"/>
            <a:ext cx="2192876" cy="699079"/>
            <a:chOff x="5194708" y="3484366"/>
            <a:chExt cx="3148148" cy="987304"/>
          </a:xfrm>
        </p:grpSpPr>
        <p:grpSp>
          <p:nvGrpSpPr>
            <p:cNvPr id="6070" name="Google Shape;6905;p58">
              <a:extLst>
                <a:ext uri="{FF2B5EF4-FFF2-40B4-BE49-F238E27FC236}">
                  <a16:creationId xmlns:a16="http://schemas.microsoft.com/office/drawing/2014/main" id="{B24190C7-22E4-4C1D-8559-2749F5D91320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6083" name="Google Shape;6906;p58">
                <a:extLst>
                  <a:ext uri="{FF2B5EF4-FFF2-40B4-BE49-F238E27FC236}">
                    <a16:creationId xmlns:a16="http://schemas.microsoft.com/office/drawing/2014/main" id="{A1220952-0EE8-40C0-B523-022786D10659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907;p58">
                <a:extLst>
                  <a:ext uri="{FF2B5EF4-FFF2-40B4-BE49-F238E27FC236}">
                    <a16:creationId xmlns:a16="http://schemas.microsoft.com/office/drawing/2014/main" id="{32265207-2CD8-42C0-8086-70D7E04AFADB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908;p58">
                <a:extLst>
                  <a:ext uri="{FF2B5EF4-FFF2-40B4-BE49-F238E27FC236}">
                    <a16:creationId xmlns:a16="http://schemas.microsoft.com/office/drawing/2014/main" id="{DF767765-3A75-4C17-B567-1DD5A62BCF14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71" name="Google Shape;6909;p58">
              <a:extLst>
                <a:ext uri="{FF2B5EF4-FFF2-40B4-BE49-F238E27FC236}">
                  <a16:creationId xmlns:a16="http://schemas.microsoft.com/office/drawing/2014/main" id="{FC56A129-CF84-491D-A940-AE5A753A4928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6080" name="Google Shape;6910;p58">
                <a:extLst>
                  <a:ext uri="{FF2B5EF4-FFF2-40B4-BE49-F238E27FC236}">
                    <a16:creationId xmlns:a16="http://schemas.microsoft.com/office/drawing/2014/main" id="{184EEF01-DACF-44FA-9CA6-EA77A649FFAA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911;p58">
                <a:extLst>
                  <a:ext uri="{FF2B5EF4-FFF2-40B4-BE49-F238E27FC236}">
                    <a16:creationId xmlns:a16="http://schemas.microsoft.com/office/drawing/2014/main" id="{934F1A41-E6FF-4261-A4C8-8F23F5876E7A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912;p58">
                <a:extLst>
                  <a:ext uri="{FF2B5EF4-FFF2-40B4-BE49-F238E27FC236}">
                    <a16:creationId xmlns:a16="http://schemas.microsoft.com/office/drawing/2014/main" id="{E4B7CC95-590D-4D0F-AF63-59A3C01FB847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72" name="Google Shape;6913;p58">
              <a:extLst>
                <a:ext uri="{FF2B5EF4-FFF2-40B4-BE49-F238E27FC236}">
                  <a16:creationId xmlns:a16="http://schemas.microsoft.com/office/drawing/2014/main" id="{C7BD3B73-CA90-47A9-9F24-E0EFF75520A2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6077" name="Google Shape;6914;p58">
                <a:extLst>
                  <a:ext uri="{FF2B5EF4-FFF2-40B4-BE49-F238E27FC236}">
                    <a16:creationId xmlns:a16="http://schemas.microsoft.com/office/drawing/2014/main" id="{167EE60B-BB98-4C7B-A512-B20CF99CDA93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915;p58">
                <a:extLst>
                  <a:ext uri="{FF2B5EF4-FFF2-40B4-BE49-F238E27FC236}">
                    <a16:creationId xmlns:a16="http://schemas.microsoft.com/office/drawing/2014/main" id="{572257B7-CB38-416D-B1A1-956350C74593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916;p58">
                <a:extLst>
                  <a:ext uri="{FF2B5EF4-FFF2-40B4-BE49-F238E27FC236}">
                    <a16:creationId xmlns:a16="http://schemas.microsoft.com/office/drawing/2014/main" id="{279AD468-F6F5-49F1-91C2-97F11A8872DD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73" name="Google Shape;6917;p58">
              <a:extLst>
                <a:ext uri="{FF2B5EF4-FFF2-40B4-BE49-F238E27FC236}">
                  <a16:creationId xmlns:a16="http://schemas.microsoft.com/office/drawing/2014/main" id="{7FD137CE-1407-443D-BA6D-CF676B6C6519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6074" name="Google Shape;6918;p58">
                <a:extLst>
                  <a:ext uri="{FF2B5EF4-FFF2-40B4-BE49-F238E27FC236}">
                    <a16:creationId xmlns:a16="http://schemas.microsoft.com/office/drawing/2014/main" id="{1064F939-D52A-4144-8E27-04424D424ADC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919;p58">
                <a:extLst>
                  <a:ext uri="{FF2B5EF4-FFF2-40B4-BE49-F238E27FC236}">
                    <a16:creationId xmlns:a16="http://schemas.microsoft.com/office/drawing/2014/main" id="{D45E3C32-75F8-4972-8707-C7B127E333C0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920;p58">
                <a:extLst>
                  <a:ext uri="{FF2B5EF4-FFF2-40B4-BE49-F238E27FC236}">
                    <a16:creationId xmlns:a16="http://schemas.microsoft.com/office/drawing/2014/main" id="{BAEF0354-6A2D-41C5-A2D3-4691B245F3A2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86" name="Google Shape;6921;p58">
            <a:extLst>
              <a:ext uri="{FF2B5EF4-FFF2-40B4-BE49-F238E27FC236}">
                <a16:creationId xmlns:a16="http://schemas.microsoft.com/office/drawing/2014/main" id="{A2CD9C40-1330-4EC3-963B-2DA5D5855EA2}"/>
              </a:ext>
            </a:extLst>
          </p:cNvPr>
          <p:cNvGrpSpPr/>
          <p:nvPr/>
        </p:nvGrpSpPr>
        <p:grpSpPr>
          <a:xfrm>
            <a:off x="4471736" y="4136208"/>
            <a:ext cx="2261673" cy="492315"/>
            <a:chOff x="1808063" y="4294338"/>
            <a:chExt cx="3370782" cy="721817"/>
          </a:xfrm>
        </p:grpSpPr>
        <p:sp>
          <p:nvSpPr>
            <p:cNvPr id="6087" name="Google Shape;6922;p58">
              <a:extLst>
                <a:ext uri="{FF2B5EF4-FFF2-40B4-BE49-F238E27FC236}">
                  <a16:creationId xmlns:a16="http://schemas.microsoft.com/office/drawing/2014/main" id="{EF554EFD-7612-4BC4-A4A2-8037BFDC5340}"/>
                </a:ext>
              </a:extLst>
            </p:cNvPr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923;p58">
              <a:extLst>
                <a:ext uri="{FF2B5EF4-FFF2-40B4-BE49-F238E27FC236}">
                  <a16:creationId xmlns:a16="http://schemas.microsoft.com/office/drawing/2014/main" id="{A52E7A38-8C6B-4818-B28F-DFC14E09DEFB}"/>
                </a:ext>
              </a:extLst>
            </p:cNvPr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924;p58">
              <a:extLst>
                <a:ext uri="{FF2B5EF4-FFF2-40B4-BE49-F238E27FC236}">
                  <a16:creationId xmlns:a16="http://schemas.microsoft.com/office/drawing/2014/main" id="{4EBEA008-80C3-4368-A931-A66C3376C7A7}"/>
                </a:ext>
              </a:extLst>
            </p:cNvPr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925;p58">
              <a:extLst>
                <a:ext uri="{FF2B5EF4-FFF2-40B4-BE49-F238E27FC236}">
                  <a16:creationId xmlns:a16="http://schemas.microsoft.com/office/drawing/2014/main" id="{E827E641-1423-424C-95CF-D8A08D2303D4}"/>
                </a:ext>
              </a:extLst>
            </p:cNvPr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926;p58">
              <a:extLst>
                <a:ext uri="{FF2B5EF4-FFF2-40B4-BE49-F238E27FC236}">
                  <a16:creationId xmlns:a16="http://schemas.microsoft.com/office/drawing/2014/main" id="{5CD082F5-B71C-4A5C-83B0-DBEFAFC201A1}"/>
                </a:ext>
              </a:extLst>
            </p:cNvPr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927;p58">
              <a:extLst>
                <a:ext uri="{FF2B5EF4-FFF2-40B4-BE49-F238E27FC236}">
                  <a16:creationId xmlns:a16="http://schemas.microsoft.com/office/drawing/2014/main" id="{4393DD97-A71E-49DF-9C87-5E34D1AEF0ED}"/>
                </a:ext>
              </a:extLst>
            </p:cNvPr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928;p58">
              <a:extLst>
                <a:ext uri="{FF2B5EF4-FFF2-40B4-BE49-F238E27FC236}">
                  <a16:creationId xmlns:a16="http://schemas.microsoft.com/office/drawing/2014/main" id="{6A759C88-4BB7-45E5-A511-06903D4380AB}"/>
                </a:ext>
              </a:extLst>
            </p:cNvPr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929;p58">
              <a:extLst>
                <a:ext uri="{FF2B5EF4-FFF2-40B4-BE49-F238E27FC236}">
                  <a16:creationId xmlns:a16="http://schemas.microsoft.com/office/drawing/2014/main" id="{462FA0FE-5200-421A-A528-3216F91DF2AD}"/>
                </a:ext>
              </a:extLst>
            </p:cNvPr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930;p58">
              <a:extLst>
                <a:ext uri="{FF2B5EF4-FFF2-40B4-BE49-F238E27FC236}">
                  <a16:creationId xmlns:a16="http://schemas.microsoft.com/office/drawing/2014/main" id="{E3C3E02E-F83B-459E-8FEA-26258F68F2A6}"/>
                </a:ext>
              </a:extLst>
            </p:cNvPr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931;p58">
              <a:extLst>
                <a:ext uri="{FF2B5EF4-FFF2-40B4-BE49-F238E27FC236}">
                  <a16:creationId xmlns:a16="http://schemas.microsoft.com/office/drawing/2014/main" id="{94A62D03-30C2-433D-B384-4DF656F7D4D6}"/>
                </a:ext>
              </a:extLst>
            </p:cNvPr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97" name="Google Shape;6932;p58">
            <a:extLst>
              <a:ext uri="{FF2B5EF4-FFF2-40B4-BE49-F238E27FC236}">
                <a16:creationId xmlns:a16="http://schemas.microsoft.com/office/drawing/2014/main" id="{13DB27BD-37C9-4284-BD29-B36466CB9BF3}"/>
              </a:ext>
            </a:extLst>
          </p:cNvPr>
          <p:cNvGrpSpPr/>
          <p:nvPr/>
        </p:nvGrpSpPr>
        <p:grpSpPr>
          <a:xfrm>
            <a:off x="664728" y="4542891"/>
            <a:ext cx="1812570" cy="919334"/>
            <a:chOff x="834100" y="3642869"/>
            <a:chExt cx="1259483" cy="628426"/>
          </a:xfrm>
        </p:grpSpPr>
        <p:sp>
          <p:nvSpPr>
            <p:cNvPr id="6098" name="Google Shape;6933;p58">
              <a:extLst>
                <a:ext uri="{FF2B5EF4-FFF2-40B4-BE49-F238E27FC236}">
                  <a16:creationId xmlns:a16="http://schemas.microsoft.com/office/drawing/2014/main" id="{96DAA1D6-B5E6-4787-BCB8-14296EE1E1BC}"/>
                </a:ext>
              </a:extLst>
            </p:cNvPr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934;p58">
              <a:extLst>
                <a:ext uri="{FF2B5EF4-FFF2-40B4-BE49-F238E27FC236}">
                  <a16:creationId xmlns:a16="http://schemas.microsoft.com/office/drawing/2014/main" id="{863B206C-14A3-4A7C-A7F6-78E3805FB938}"/>
                </a:ext>
              </a:extLst>
            </p:cNvPr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935;p58">
              <a:extLst>
                <a:ext uri="{FF2B5EF4-FFF2-40B4-BE49-F238E27FC236}">
                  <a16:creationId xmlns:a16="http://schemas.microsoft.com/office/drawing/2014/main" id="{2C1CA59B-DDBC-449D-AF97-11B45C652020}"/>
                </a:ext>
              </a:extLst>
            </p:cNvPr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936;p58">
              <a:extLst>
                <a:ext uri="{FF2B5EF4-FFF2-40B4-BE49-F238E27FC236}">
                  <a16:creationId xmlns:a16="http://schemas.microsoft.com/office/drawing/2014/main" id="{89A595AA-306B-4B36-872B-C41AC87708AB}"/>
                </a:ext>
              </a:extLst>
            </p:cNvPr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937;p58">
              <a:extLst>
                <a:ext uri="{FF2B5EF4-FFF2-40B4-BE49-F238E27FC236}">
                  <a16:creationId xmlns:a16="http://schemas.microsoft.com/office/drawing/2014/main" id="{40A7AD4D-577D-42FE-942B-54AFC3EFBD23}"/>
                </a:ext>
              </a:extLst>
            </p:cNvPr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938;p58">
              <a:extLst>
                <a:ext uri="{FF2B5EF4-FFF2-40B4-BE49-F238E27FC236}">
                  <a16:creationId xmlns:a16="http://schemas.microsoft.com/office/drawing/2014/main" id="{215F6BE3-134E-412A-86EC-0039488EC341}"/>
                </a:ext>
              </a:extLst>
            </p:cNvPr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939;p58">
              <a:extLst>
                <a:ext uri="{FF2B5EF4-FFF2-40B4-BE49-F238E27FC236}">
                  <a16:creationId xmlns:a16="http://schemas.microsoft.com/office/drawing/2014/main" id="{181F54FA-F22A-4A76-AE5C-B0B09DCFB863}"/>
                </a:ext>
              </a:extLst>
            </p:cNvPr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940;p58">
              <a:extLst>
                <a:ext uri="{FF2B5EF4-FFF2-40B4-BE49-F238E27FC236}">
                  <a16:creationId xmlns:a16="http://schemas.microsoft.com/office/drawing/2014/main" id="{070C2D04-8B6A-4765-900A-3B56F91CD4DE}"/>
                </a:ext>
              </a:extLst>
            </p:cNvPr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941;p58">
              <a:extLst>
                <a:ext uri="{FF2B5EF4-FFF2-40B4-BE49-F238E27FC236}">
                  <a16:creationId xmlns:a16="http://schemas.microsoft.com/office/drawing/2014/main" id="{5116CFE3-5D83-4AF4-A2DA-5B04AA14A855}"/>
                </a:ext>
              </a:extLst>
            </p:cNvPr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942;p58">
              <a:extLst>
                <a:ext uri="{FF2B5EF4-FFF2-40B4-BE49-F238E27FC236}">
                  <a16:creationId xmlns:a16="http://schemas.microsoft.com/office/drawing/2014/main" id="{8708B794-F579-4711-94AD-171C2B50D7B7}"/>
                </a:ext>
              </a:extLst>
            </p:cNvPr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943;p58">
              <a:extLst>
                <a:ext uri="{FF2B5EF4-FFF2-40B4-BE49-F238E27FC236}">
                  <a16:creationId xmlns:a16="http://schemas.microsoft.com/office/drawing/2014/main" id="{6E73D48E-34E9-4F57-B5B4-59EA8FC5BDA7}"/>
                </a:ext>
              </a:extLst>
            </p:cNvPr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944;p58">
              <a:extLst>
                <a:ext uri="{FF2B5EF4-FFF2-40B4-BE49-F238E27FC236}">
                  <a16:creationId xmlns:a16="http://schemas.microsoft.com/office/drawing/2014/main" id="{EB889F52-7162-49F9-87BC-E28D53948403}"/>
                </a:ext>
              </a:extLst>
            </p:cNvPr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945;p58">
              <a:extLst>
                <a:ext uri="{FF2B5EF4-FFF2-40B4-BE49-F238E27FC236}">
                  <a16:creationId xmlns:a16="http://schemas.microsoft.com/office/drawing/2014/main" id="{E41816B5-E6A5-41F5-A2DE-15551D4D1499}"/>
                </a:ext>
              </a:extLst>
            </p:cNvPr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946;p58">
              <a:extLst>
                <a:ext uri="{FF2B5EF4-FFF2-40B4-BE49-F238E27FC236}">
                  <a16:creationId xmlns:a16="http://schemas.microsoft.com/office/drawing/2014/main" id="{0EA4AAD5-E717-43B6-93A5-CD986DA44533}"/>
                </a:ext>
              </a:extLst>
            </p:cNvPr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947;p58">
              <a:extLst>
                <a:ext uri="{FF2B5EF4-FFF2-40B4-BE49-F238E27FC236}">
                  <a16:creationId xmlns:a16="http://schemas.microsoft.com/office/drawing/2014/main" id="{DC7CBB24-B3E4-4883-A10E-2C1BC45EF570}"/>
                </a:ext>
              </a:extLst>
            </p:cNvPr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948;p58">
              <a:extLst>
                <a:ext uri="{FF2B5EF4-FFF2-40B4-BE49-F238E27FC236}">
                  <a16:creationId xmlns:a16="http://schemas.microsoft.com/office/drawing/2014/main" id="{6713A559-EE0B-420A-8A2D-8696D4BCC540}"/>
                </a:ext>
              </a:extLst>
            </p:cNvPr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949;p58">
              <a:extLst>
                <a:ext uri="{FF2B5EF4-FFF2-40B4-BE49-F238E27FC236}">
                  <a16:creationId xmlns:a16="http://schemas.microsoft.com/office/drawing/2014/main" id="{E40C51B6-3A0E-41A8-A952-F9444A298875}"/>
                </a:ext>
              </a:extLst>
            </p:cNvPr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950;p58">
              <a:extLst>
                <a:ext uri="{FF2B5EF4-FFF2-40B4-BE49-F238E27FC236}">
                  <a16:creationId xmlns:a16="http://schemas.microsoft.com/office/drawing/2014/main" id="{631F7530-C12E-4E37-97E7-0A971D48FEC0}"/>
                </a:ext>
              </a:extLst>
            </p:cNvPr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951;p58">
              <a:extLst>
                <a:ext uri="{FF2B5EF4-FFF2-40B4-BE49-F238E27FC236}">
                  <a16:creationId xmlns:a16="http://schemas.microsoft.com/office/drawing/2014/main" id="{65BF2EA0-02EF-4A27-BB49-232024A320D1}"/>
                </a:ext>
              </a:extLst>
            </p:cNvPr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952;p58">
              <a:extLst>
                <a:ext uri="{FF2B5EF4-FFF2-40B4-BE49-F238E27FC236}">
                  <a16:creationId xmlns:a16="http://schemas.microsoft.com/office/drawing/2014/main" id="{7477036F-267D-47F1-80CB-4F30903D7198}"/>
                </a:ext>
              </a:extLst>
            </p:cNvPr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953;p58">
              <a:extLst>
                <a:ext uri="{FF2B5EF4-FFF2-40B4-BE49-F238E27FC236}">
                  <a16:creationId xmlns:a16="http://schemas.microsoft.com/office/drawing/2014/main" id="{DD569FF5-9F08-45B9-B9BC-9A6B95E94710}"/>
                </a:ext>
              </a:extLst>
            </p:cNvPr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954;p58">
              <a:extLst>
                <a:ext uri="{FF2B5EF4-FFF2-40B4-BE49-F238E27FC236}">
                  <a16:creationId xmlns:a16="http://schemas.microsoft.com/office/drawing/2014/main" id="{AA3B4EC5-5233-46C4-A23F-7756529309E1}"/>
                </a:ext>
              </a:extLst>
            </p:cNvPr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955;p58">
              <a:extLst>
                <a:ext uri="{FF2B5EF4-FFF2-40B4-BE49-F238E27FC236}">
                  <a16:creationId xmlns:a16="http://schemas.microsoft.com/office/drawing/2014/main" id="{B7CABBD8-EC47-41D5-84DA-5B570BBA7503}"/>
                </a:ext>
              </a:extLst>
            </p:cNvPr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956;p58">
              <a:extLst>
                <a:ext uri="{FF2B5EF4-FFF2-40B4-BE49-F238E27FC236}">
                  <a16:creationId xmlns:a16="http://schemas.microsoft.com/office/drawing/2014/main" id="{C3EBE773-61AB-43C8-BB91-0B6152E33D01}"/>
                </a:ext>
              </a:extLst>
            </p:cNvPr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957;p58">
              <a:extLst>
                <a:ext uri="{FF2B5EF4-FFF2-40B4-BE49-F238E27FC236}">
                  <a16:creationId xmlns:a16="http://schemas.microsoft.com/office/drawing/2014/main" id="{105B1655-FFF4-40C1-9B12-5550F0461482}"/>
                </a:ext>
              </a:extLst>
            </p:cNvPr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23" name="Google Shape;6958;p58">
              <a:extLst>
                <a:ext uri="{FF2B5EF4-FFF2-40B4-BE49-F238E27FC236}">
                  <a16:creationId xmlns:a16="http://schemas.microsoft.com/office/drawing/2014/main" id="{28DA5C12-0821-4EF3-827F-0C962B850F39}"/>
                </a:ext>
              </a:extLst>
            </p:cNvPr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6138" name="Google Shape;6959;p58">
                <a:extLst>
                  <a:ext uri="{FF2B5EF4-FFF2-40B4-BE49-F238E27FC236}">
                    <a16:creationId xmlns:a16="http://schemas.microsoft.com/office/drawing/2014/main" id="{53B59955-5EF4-4180-989F-D1AF4789BDAD}"/>
                  </a:ext>
                </a:extLst>
              </p:cNvPr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960;p58">
                <a:extLst>
                  <a:ext uri="{FF2B5EF4-FFF2-40B4-BE49-F238E27FC236}">
                    <a16:creationId xmlns:a16="http://schemas.microsoft.com/office/drawing/2014/main" id="{D00A432B-B320-41CB-8E18-E18D4A88AFD3}"/>
                  </a:ext>
                </a:extLst>
              </p:cNvPr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961;p58">
                <a:extLst>
                  <a:ext uri="{FF2B5EF4-FFF2-40B4-BE49-F238E27FC236}">
                    <a16:creationId xmlns:a16="http://schemas.microsoft.com/office/drawing/2014/main" id="{415D9561-9D78-4645-ADC1-9935BE676950}"/>
                  </a:ext>
                </a:extLst>
              </p:cNvPr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962;p58">
                <a:extLst>
                  <a:ext uri="{FF2B5EF4-FFF2-40B4-BE49-F238E27FC236}">
                    <a16:creationId xmlns:a16="http://schemas.microsoft.com/office/drawing/2014/main" id="{2B257ACF-8F96-4BFB-A57D-8086463C353D}"/>
                  </a:ext>
                </a:extLst>
              </p:cNvPr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963;p58">
                <a:extLst>
                  <a:ext uri="{FF2B5EF4-FFF2-40B4-BE49-F238E27FC236}">
                    <a16:creationId xmlns:a16="http://schemas.microsoft.com/office/drawing/2014/main" id="{C89C82E3-E145-4EE5-AA00-FDAD24C668B8}"/>
                  </a:ext>
                </a:extLst>
              </p:cNvPr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964;p58">
                <a:extLst>
                  <a:ext uri="{FF2B5EF4-FFF2-40B4-BE49-F238E27FC236}">
                    <a16:creationId xmlns:a16="http://schemas.microsoft.com/office/drawing/2014/main" id="{97B8445B-07BD-435A-8086-49F0CDD8D0F5}"/>
                  </a:ext>
                </a:extLst>
              </p:cNvPr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965;p58">
                <a:extLst>
                  <a:ext uri="{FF2B5EF4-FFF2-40B4-BE49-F238E27FC236}">
                    <a16:creationId xmlns:a16="http://schemas.microsoft.com/office/drawing/2014/main" id="{9DEBBE43-885D-439E-B370-20795A81431F}"/>
                  </a:ext>
                </a:extLst>
              </p:cNvPr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966;p58">
                <a:extLst>
                  <a:ext uri="{FF2B5EF4-FFF2-40B4-BE49-F238E27FC236}">
                    <a16:creationId xmlns:a16="http://schemas.microsoft.com/office/drawing/2014/main" id="{87A3FD86-4C22-4469-8BCC-372A8C929B84}"/>
                  </a:ext>
                </a:extLst>
              </p:cNvPr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967;p58">
                <a:extLst>
                  <a:ext uri="{FF2B5EF4-FFF2-40B4-BE49-F238E27FC236}">
                    <a16:creationId xmlns:a16="http://schemas.microsoft.com/office/drawing/2014/main" id="{8E1E3422-BF38-4AAD-AE56-51562D076AC5}"/>
                  </a:ext>
                </a:extLst>
              </p:cNvPr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968;p58">
                <a:extLst>
                  <a:ext uri="{FF2B5EF4-FFF2-40B4-BE49-F238E27FC236}">
                    <a16:creationId xmlns:a16="http://schemas.microsoft.com/office/drawing/2014/main" id="{0EE64E20-9626-44B9-8C23-1EBA538376FF}"/>
                  </a:ext>
                </a:extLst>
              </p:cNvPr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969;p58">
                <a:extLst>
                  <a:ext uri="{FF2B5EF4-FFF2-40B4-BE49-F238E27FC236}">
                    <a16:creationId xmlns:a16="http://schemas.microsoft.com/office/drawing/2014/main" id="{065ECE76-AEE6-45D3-9139-398D8DBE0343}"/>
                  </a:ext>
                </a:extLst>
              </p:cNvPr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970;p58">
                <a:extLst>
                  <a:ext uri="{FF2B5EF4-FFF2-40B4-BE49-F238E27FC236}">
                    <a16:creationId xmlns:a16="http://schemas.microsoft.com/office/drawing/2014/main" id="{A6CD0B0A-C16D-46CA-8219-6510D915F0D5}"/>
                  </a:ext>
                </a:extLst>
              </p:cNvPr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971;p58">
                <a:extLst>
                  <a:ext uri="{FF2B5EF4-FFF2-40B4-BE49-F238E27FC236}">
                    <a16:creationId xmlns:a16="http://schemas.microsoft.com/office/drawing/2014/main" id="{D0DA21AF-E38F-490D-9C64-1FA0C699DA6E}"/>
                  </a:ext>
                </a:extLst>
              </p:cNvPr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972;p58">
                <a:extLst>
                  <a:ext uri="{FF2B5EF4-FFF2-40B4-BE49-F238E27FC236}">
                    <a16:creationId xmlns:a16="http://schemas.microsoft.com/office/drawing/2014/main" id="{CC083884-BFCE-4308-856B-58945786E683}"/>
                  </a:ext>
                </a:extLst>
              </p:cNvPr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973;p58">
                <a:extLst>
                  <a:ext uri="{FF2B5EF4-FFF2-40B4-BE49-F238E27FC236}">
                    <a16:creationId xmlns:a16="http://schemas.microsoft.com/office/drawing/2014/main" id="{2C0909CE-3E35-4251-8DD4-E7F09FC364CE}"/>
                  </a:ext>
                </a:extLst>
              </p:cNvPr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974;p58">
                <a:extLst>
                  <a:ext uri="{FF2B5EF4-FFF2-40B4-BE49-F238E27FC236}">
                    <a16:creationId xmlns:a16="http://schemas.microsoft.com/office/drawing/2014/main" id="{5AAD2DE9-33EC-4638-AE73-4DD23B8BD9F6}"/>
                  </a:ext>
                </a:extLst>
              </p:cNvPr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975;p58">
                <a:extLst>
                  <a:ext uri="{FF2B5EF4-FFF2-40B4-BE49-F238E27FC236}">
                    <a16:creationId xmlns:a16="http://schemas.microsoft.com/office/drawing/2014/main" id="{E2B9F709-9459-4D6F-868A-7FD7D3089A32}"/>
                  </a:ext>
                </a:extLst>
              </p:cNvPr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976;p58">
                <a:extLst>
                  <a:ext uri="{FF2B5EF4-FFF2-40B4-BE49-F238E27FC236}">
                    <a16:creationId xmlns:a16="http://schemas.microsoft.com/office/drawing/2014/main" id="{B3325203-DEEB-41CA-B430-F919D3940022}"/>
                  </a:ext>
                </a:extLst>
              </p:cNvPr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977;p58">
                <a:extLst>
                  <a:ext uri="{FF2B5EF4-FFF2-40B4-BE49-F238E27FC236}">
                    <a16:creationId xmlns:a16="http://schemas.microsoft.com/office/drawing/2014/main" id="{DCCEED45-EB41-47F9-BB74-1FC1B4F6BC28}"/>
                  </a:ext>
                </a:extLst>
              </p:cNvPr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978;p58">
                <a:extLst>
                  <a:ext uri="{FF2B5EF4-FFF2-40B4-BE49-F238E27FC236}">
                    <a16:creationId xmlns:a16="http://schemas.microsoft.com/office/drawing/2014/main" id="{43E938BA-2E10-4890-BF92-29197119A798}"/>
                  </a:ext>
                </a:extLst>
              </p:cNvPr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24" name="Google Shape;6979;p58">
              <a:extLst>
                <a:ext uri="{FF2B5EF4-FFF2-40B4-BE49-F238E27FC236}">
                  <a16:creationId xmlns:a16="http://schemas.microsoft.com/office/drawing/2014/main" id="{ABFD0AF1-F534-433E-BFDD-6F460DAD5D5F}"/>
                </a:ext>
              </a:extLst>
            </p:cNvPr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980;p58">
              <a:extLst>
                <a:ext uri="{FF2B5EF4-FFF2-40B4-BE49-F238E27FC236}">
                  <a16:creationId xmlns:a16="http://schemas.microsoft.com/office/drawing/2014/main" id="{107FE2E2-D432-42B8-B491-AC0EAE791A15}"/>
                </a:ext>
              </a:extLst>
            </p:cNvPr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981;p58">
              <a:extLst>
                <a:ext uri="{FF2B5EF4-FFF2-40B4-BE49-F238E27FC236}">
                  <a16:creationId xmlns:a16="http://schemas.microsoft.com/office/drawing/2014/main" id="{CD33C5F7-3AA8-4FAE-B746-462D08796DC8}"/>
                </a:ext>
              </a:extLst>
            </p:cNvPr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982;p58">
              <a:extLst>
                <a:ext uri="{FF2B5EF4-FFF2-40B4-BE49-F238E27FC236}">
                  <a16:creationId xmlns:a16="http://schemas.microsoft.com/office/drawing/2014/main" id="{45C368A6-0CE7-4613-A2CE-BF859AD009F3}"/>
                </a:ext>
              </a:extLst>
            </p:cNvPr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983;p58">
              <a:extLst>
                <a:ext uri="{FF2B5EF4-FFF2-40B4-BE49-F238E27FC236}">
                  <a16:creationId xmlns:a16="http://schemas.microsoft.com/office/drawing/2014/main" id="{8979CFE0-2B35-45E6-AEE7-7DE54976026B}"/>
                </a:ext>
              </a:extLst>
            </p:cNvPr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984;p58">
              <a:extLst>
                <a:ext uri="{FF2B5EF4-FFF2-40B4-BE49-F238E27FC236}">
                  <a16:creationId xmlns:a16="http://schemas.microsoft.com/office/drawing/2014/main" id="{6097C721-B91D-4C67-AD4D-EA64C3401D69}"/>
                </a:ext>
              </a:extLst>
            </p:cNvPr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985;p58">
              <a:extLst>
                <a:ext uri="{FF2B5EF4-FFF2-40B4-BE49-F238E27FC236}">
                  <a16:creationId xmlns:a16="http://schemas.microsoft.com/office/drawing/2014/main" id="{2C206118-65CD-414D-9C75-F13E0FA3B17A}"/>
                </a:ext>
              </a:extLst>
            </p:cNvPr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986;p58">
              <a:extLst>
                <a:ext uri="{FF2B5EF4-FFF2-40B4-BE49-F238E27FC236}">
                  <a16:creationId xmlns:a16="http://schemas.microsoft.com/office/drawing/2014/main" id="{EB3989AD-26AE-40DB-A6C6-81F9FE48072C}"/>
                </a:ext>
              </a:extLst>
            </p:cNvPr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987;p58">
              <a:extLst>
                <a:ext uri="{FF2B5EF4-FFF2-40B4-BE49-F238E27FC236}">
                  <a16:creationId xmlns:a16="http://schemas.microsoft.com/office/drawing/2014/main" id="{C1D57976-54DF-4A62-BBD4-C5E5B9774960}"/>
                </a:ext>
              </a:extLst>
            </p:cNvPr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988;p58">
              <a:extLst>
                <a:ext uri="{FF2B5EF4-FFF2-40B4-BE49-F238E27FC236}">
                  <a16:creationId xmlns:a16="http://schemas.microsoft.com/office/drawing/2014/main" id="{06E76597-14CC-4A71-BDA2-F04A5DA7BA67}"/>
                </a:ext>
              </a:extLst>
            </p:cNvPr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989;p58">
              <a:extLst>
                <a:ext uri="{FF2B5EF4-FFF2-40B4-BE49-F238E27FC236}">
                  <a16:creationId xmlns:a16="http://schemas.microsoft.com/office/drawing/2014/main" id="{D8079ADA-40D6-4FAB-AD8C-BA783BC7158B}"/>
                </a:ext>
              </a:extLst>
            </p:cNvPr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990;p58">
              <a:extLst>
                <a:ext uri="{FF2B5EF4-FFF2-40B4-BE49-F238E27FC236}">
                  <a16:creationId xmlns:a16="http://schemas.microsoft.com/office/drawing/2014/main" id="{0E2DA683-9AD7-4B28-8527-909CCDE9C3E6}"/>
                </a:ext>
              </a:extLst>
            </p:cNvPr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991;p58">
              <a:extLst>
                <a:ext uri="{FF2B5EF4-FFF2-40B4-BE49-F238E27FC236}">
                  <a16:creationId xmlns:a16="http://schemas.microsoft.com/office/drawing/2014/main" id="{580EC99E-58D8-40FE-9EC0-0A62A1CB4788}"/>
                </a:ext>
              </a:extLst>
            </p:cNvPr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992;p58">
              <a:extLst>
                <a:ext uri="{FF2B5EF4-FFF2-40B4-BE49-F238E27FC236}">
                  <a16:creationId xmlns:a16="http://schemas.microsoft.com/office/drawing/2014/main" id="{67EF0DA7-6DAC-4B7D-8B26-B6B10FD0D959}"/>
                </a:ext>
              </a:extLst>
            </p:cNvPr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58" name="Google Shape;6993;p58">
            <a:extLst>
              <a:ext uri="{FF2B5EF4-FFF2-40B4-BE49-F238E27FC236}">
                <a16:creationId xmlns:a16="http://schemas.microsoft.com/office/drawing/2014/main" id="{A248CEE1-206D-4113-88E7-234E1FB835BF}"/>
              </a:ext>
            </a:extLst>
          </p:cNvPr>
          <p:cNvGrpSpPr/>
          <p:nvPr/>
        </p:nvGrpSpPr>
        <p:grpSpPr>
          <a:xfrm rot="5400000">
            <a:off x="7954495" y="4269894"/>
            <a:ext cx="233270" cy="1979065"/>
            <a:chOff x="4428249" y="1369375"/>
            <a:chExt cx="36905" cy="429569"/>
          </a:xfrm>
        </p:grpSpPr>
        <p:sp>
          <p:nvSpPr>
            <p:cNvPr id="6159" name="Google Shape;6994;p58">
              <a:extLst>
                <a:ext uri="{FF2B5EF4-FFF2-40B4-BE49-F238E27FC236}">
                  <a16:creationId xmlns:a16="http://schemas.microsoft.com/office/drawing/2014/main" id="{1547E980-EDDB-4292-B590-40E558AD60B5}"/>
                </a:ext>
              </a:extLst>
            </p:cNvPr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995;p58">
              <a:extLst>
                <a:ext uri="{FF2B5EF4-FFF2-40B4-BE49-F238E27FC236}">
                  <a16:creationId xmlns:a16="http://schemas.microsoft.com/office/drawing/2014/main" id="{A8608A0B-7004-496A-B884-4EE9DEDFCD7B}"/>
                </a:ext>
              </a:extLst>
            </p:cNvPr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996;p58">
              <a:extLst>
                <a:ext uri="{FF2B5EF4-FFF2-40B4-BE49-F238E27FC236}">
                  <a16:creationId xmlns:a16="http://schemas.microsoft.com/office/drawing/2014/main" id="{F09CB8B1-EEF3-48ED-A02A-B3F55CDFE749}"/>
                </a:ext>
              </a:extLst>
            </p:cNvPr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997;p58">
              <a:extLst>
                <a:ext uri="{FF2B5EF4-FFF2-40B4-BE49-F238E27FC236}">
                  <a16:creationId xmlns:a16="http://schemas.microsoft.com/office/drawing/2014/main" id="{BFCF1DBB-C0D7-49A9-B547-93D7E2F8B0B7}"/>
                </a:ext>
              </a:extLst>
            </p:cNvPr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998;p58">
              <a:extLst>
                <a:ext uri="{FF2B5EF4-FFF2-40B4-BE49-F238E27FC236}">
                  <a16:creationId xmlns:a16="http://schemas.microsoft.com/office/drawing/2014/main" id="{5B029304-3AF6-4EC8-8EF2-B7DB68DB0F98}"/>
                </a:ext>
              </a:extLst>
            </p:cNvPr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999;p58">
              <a:extLst>
                <a:ext uri="{FF2B5EF4-FFF2-40B4-BE49-F238E27FC236}">
                  <a16:creationId xmlns:a16="http://schemas.microsoft.com/office/drawing/2014/main" id="{BAEB3183-3AC4-4F94-82C2-A4955E07B6BB}"/>
                </a:ext>
              </a:extLst>
            </p:cNvPr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7000;p58">
              <a:extLst>
                <a:ext uri="{FF2B5EF4-FFF2-40B4-BE49-F238E27FC236}">
                  <a16:creationId xmlns:a16="http://schemas.microsoft.com/office/drawing/2014/main" id="{0766039F-3631-4F8E-AF0F-4C85C1063051}"/>
                </a:ext>
              </a:extLst>
            </p:cNvPr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7001;p58">
              <a:extLst>
                <a:ext uri="{FF2B5EF4-FFF2-40B4-BE49-F238E27FC236}">
                  <a16:creationId xmlns:a16="http://schemas.microsoft.com/office/drawing/2014/main" id="{9AB26654-7164-4A8D-B12D-886611163B09}"/>
                </a:ext>
              </a:extLst>
            </p:cNvPr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7002;p58">
              <a:extLst>
                <a:ext uri="{FF2B5EF4-FFF2-40B4-BE49-F238E27FC236}">
                  <a16:creationId xmlns:a16="http://schemas.microsoft.com/office/drawing/2014/main" id="{45DF78E7-239B-4512-ABC6-C9C93A33BACD}"/>
                </a:ext>
              </a:extLst>
            </p:cNvPr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7003;p58">
              <a:extLst>
                <a:ext uri="{FF2B5EF4-FFF2-40B4-BE49-F238E27FC236}">
                  <a16:creationId xmlns:a16="http://schemas.microsoft.com/office/drawing/2014/main" id="{C86309EC-6AD9-420D-97CA-FE9EA7020CDD}"/>
                </a:ext>
              </a:extLst>
            </p:cNvPr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7004;p58">
              <a:extLst>
                <a:ext uri="{FF2B5EF4-FFF2-40B4-BE49-F238E27FC236}">
                  <a16:creationId xmlns:a16="http://schemas.microsoft.com/office/drawing/2014/main" id="{3B9D19A5-33EC-46AF-940A-1ACE0A258C69}"/>
                </a:ext>
              </a:extLst>
            </p:cNvPr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7005;p58">
              <a:extLst>
                <a:ext uri="{FF2B5EF4-FFF2-40B4-BE49-F238E27FC236}">
                  <a16:creationId xmlns:a16="http://schemas.microsoft.com/office/drawing/2014/main" id="{F9F6E837-2338-4363-9867-E14141872BF3}"/>
                </a:ext>
              </a:extLst>
            </p:cNvPr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7006;p58">
              <a:extLst>
                <a:ext uri="{FF2B5EF4-FFF2-40B4-BE49-F238E27FC236}">
                  <a16:creationId xmlns:a16="http://schemas.microsoft.com/office/drawing/2014/main" id="{C064C474-7097-48D1-A91D-ACB569D92CFF}"/>
                </a:ext>
              </a:extLst>
            </p:cNvPr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7007;p58">
              <a:extLst>
                <a:ext uri="{FF2B5EF4-FFF2-40B4-BE49-F238E27FC236}">
                  <a16:creationId xmlns:a16="http://schemas.microsoft.com/office/drawing/2014/main" id="{BA4D48D8-8716-4DFE-BDF9-F0460DB9C5B5}"/>
                </a:ext>
              </a:extLst>
            </p:cNvPr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7008;p58">
              <a:extLst>
                <a:ext uri="{FF2B5EF4-FFF2-40B4-BE49-F238E27FC236}">
                  <a16:creationId xmlns:a16="http://schemas.microsoft.com/office/drawing/2014/main" id="{3C0F4D8D-6C7C-47A4-87B3-9B5EB13C7AC0}"/>
                </a:ext>
              </a:extLst>
            </p:cNvPr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7009;p58">
              <a:extLst>
                <a:ext uri="{FF2B5EF4-FFF2-40B4-BE49-F238E27FC236}">
                  <a16:creationId xmlns:a16="http://schemas.microsoft.com/office/drawing/2014/main" id="{6DAE9118-3A09-42A0-B78A-3857A609341C}"/>
                </a:ext>
              </a:extLst>
            </p:cNvPr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7010;p58">
              <a:extLst>
                <a:ext uri="{FF2B5EF4-FFF2-40B4-BE49-F238E27FC236}">
                  <a16:creationId xmlns:a16="http://schemas.microsoft.com/office/drawing/2014/main" id="{39ABA243-8BF4-4AD4-8FC0-EA9D084B6D34}"/>
                </a:ext>
              </a:extLst>
            </p:cNvPr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7011;p58">
              <a:extLst>
                <a:ext uri="{FF2B5EF4-FFF2-40B4-BE49-F238E27FC236}">
                  <a16:creationId xmlns:a16="http://schemas.microsoft.com/office/drawing/2014/main" id="{C308129E-B246-4101-9D4B-BBEEA407C7C9}"/>
                </a:ext>
              </a:extLst>
            </p:cNvPr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7012;p58">
              <a:extLst>
                <a:ext uri="{FF2B5EF4-FFF2-40B4-BE49-F238E27FC236}">
                  <a16:creationId xmlns:a16="http://schemas.microsoft.com/office/drawing/2014/main" id="{20FAD445-2E2E-488B-9973-82E900B4DA8C}"/>
                </a:ext>
              </a:extLst>
            </p:cNvPr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7013;p58">
              <a:extLst>
                <a:ext uri="{FF2B5EF4-FFF2-40B4-BE49-F238E27FC236}">
                  <a16:creationId xmlns:a16="http://schemas.microsoft.com/office/drawing/2014/main" id="{1846D901-3FA8-4228-AFA2-2456AA1CF468}"/>
                </a:ext>
              </a:extLst>
            </p:cNvPr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7014;p58">
              <a:extLst>
                <a:ext uri="{FF2B5EF4-FFF2-40B4-BE49-F238E27FC236}">
                  <a16:creationId xmlns:a16="http://schemas.microsoft.com/office/drawing/2014/main" id="{49C16DEE-BEA6-4678-81C9-B213AE0471C3}"/>
                </a:ext>
              </a:extLst>
            </p:cNvPr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7015;p58">
              <a:extLst>
                <a:ext uri="{FF2B5EF4-FFF2-40B4-BE49-F238E27FC236}">
                  <a16:creationId xmlns:a16="http://schemas.microsoft.com/office/drawing/2014/main" id="{9EA7B9AD-3CD8-49D8-9BB3-9A1281752977}"/>
                </a:ext>
              </a:extLst>
            </p:cNvPr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7016;p58">
              <a:extLst>
                <a:ext uri="{FF2B5EF4-FFF2-40B4-BE49-F238E27FC236}">
                  <a16:creationId xmlns:a16="http://schemas.microsoft.com/office/drawing/2014/main" id="{9366C2AF-F770-4E47-BEE6-7586F2C123FB}"/>
                </a:ext>
              </a:extLst>
            </p:cNvPr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7017;p58">
              <a:extLst>
                <a:ext uri="{FF2B5EF4-FFF2-40B4-BE49-F238E27FC236}">
                  <a16:creationId xmlns:a16="http://schemas.microsoft.com/office/drawing/2014/main" id="{D48C588C-9615-404C-A7E7-7F81BF965763}"/>
                </a:ext>
              </a:extLst>
            </p:cNvPr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7018;p58">
              <a:extLst>
                <a:ext uri="{FF2B5EF4-FFF2-40B4-BE49-F238E27FC236}">
                  <a16:creationId xmlns:a16="http://schemas.microsoft.com/office/drawing/2014/main" id="{3EB0A91D-4E56-4BDF-A30B-04C5676C3CCD}"/>
                </a:ext>
              </a:extLst>
            </p:cNvPr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7019;p58">
              <a:extLst>
                <a:ext uri="{FF2B5EF4-FFF2-40B4-BE49-F238E27FC236}">
                  <a16:creationId xmlns:a16="http://schemas.microsoft.com/office/drawing/2014/main" id="{54C3AC05-69FA-482E-BA57-BC896017E5D5}"/>
                </a:ext>
              </a:extLst>
            </p:cNvPr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7020;p58">
              <a:extLst>
                <a:ext uri="{FF2B5EF4-FFF2-40B4-BE49-F238E27FC236}">
                  <a16:creationId xmlns:a16="http://schemas.microsoft.com/office/drawing/2014/main" id="{47B5E8CB-CC6F-4F49-B0E8-2638810D3033}"/>
                </a:ext>
              </a:extLst>
            </p:cNvPr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7021;p58">
              <a:extLst>
                <a:ext uri="{FF2B5EF4-FFF2-40B4-BE49-F238E27FC236}">
                  <a16:creationId xmlns:a16="http://schemas.microsoft.com/office/drawing/2014/main" id="{6943070A-154A-4974-835C-6343105999B3}"/>
                </a:ext>
              </a:extLst>
            </p:cNvPr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7022;p58">
              <a:extLst>
                <a:ext uri="{FF2B5EF4-FFF2-40B4-BE49-F238E27FC236}">
                  <a16:creationId xmlns:a16="http://schemas.microsoft.com/office/drawing/2014/main" id="{3910A53C-655B-4DD4-8593-24A8D244FDBE}"/>
                </a:ext>
              </a:extLst>
            </p:cNvPr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7023;p58">
              <a:extLst>
                <a:ext uri="{FF2B5EF4-FFF2-40B4-BE49-F238E27FC236}">
                  <a16:creationId xmlns:a16="http://schemas.microsoft.com/office/drawing/2014/main" id="{6FB66B2F-6421-490C-86ED-0387E1BF1BC1}"/>
                </a:ext>
              </a:extLst>
            </p:cNvPr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7024;p58">
              <a:extLst>
                <a:ext uri="{FF2B5EF4-FFF2-40B4-BE49-F238E27FC236}">
                  <a16:creationId xmlns:a16="http://schemas.microsoft.com/office/drawing/2014/main" id="{4DA1092C-3712-461A-80AC-7412F56EEB6E}"/>
                </a:ext>
              </a:extLst>
            </p:cNvPr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7025;p58">
              <a:extLst>
                <a:ext uri="{FF2B5EF4-FFF2-40B4-BE49-F238E27FC236}">
                  <a16:creationId xmlns:a16="http://schemas.microsoft.com/office/drawing/2014/main" id="{80703D5D-A1B1-4FCC-8B0B-FA528A34A8DF}"/>
                </a:ext>
              </a:extLst>
            </p:cNvPr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1" name="Google Shape;7026;p58">
            <a:extLst>
              <a:ext uri="{FF2B5EF4-FFF2-40B4-BE49-F238E27FC236}">
                <a16:creationId xmlns:a16="http://schemas.microsoft.com/office/drawing/2014/main" id="{E2D2CEDA-B1C4-4696-9875-B0ECA68BE27D}"/>
              </a:ext>
            </a:extLst>
          </p:cNvPr>
          <p:cNvGrpSpPr/>
          <p:nvPr/>
        </p:nvGrpSpPr>
        <p:grpSpPr>
          <a:xfrm rot="10800000" flipH="1">
            <a:off x="7078598" y="3668527"/>
            <a:ext cx="1985067" cy="35273"/>
            <a:chOff x="219558" y="4738465"/>
            <a:chExt cx="5852400" cy="102300"/>
          </a:xfrm>
        </p:grpSpPr>
        <p:cxnSp>
          <p:nvCxnSpPr>
            <p:cNvPr id="6192" name="Google Shape;7027;p58">
              <a:extLst>
                <a:ext uri="{FF2B5EF4-FFF2-40B4-BE49-F238E27FC236}">
                  <a16:creationId xmlns:a16="http://schemas.microsoft.com/office/drawing/2014/main" id="{2383BEB0-79EF-4260-B73E-D1FE25D92BAD}"/>
                </a:ext>
              </a:extLst>
            </p:cNvPr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6193" name="Google Shape;7028;p58">
              <a:extLst>
                <a:ext uri="{FF2B5EF4-FFF2-40B4-BE49-F238E27FC236}">
                  <a16:creationId xmlns:a16="http://schemas.microsoft.com/office/drawing/2014/main" id="{0DC9702A-67AF-4E2A-86E6-76132F6EAD45}"/>
                </a:ext>
              </a:extLst>
            </p:cNvPr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7029;p58">
              <a:extLst>
                <a:ext uri="{FF2B5EF4-FFF2-40B4-BE49-F238E27FC236}">
                  <a16:creationId xmlns:a16="http://schemas.microsoft.com/office/drawing/2014/main" id="{BA41A931-6925-4F8C-8F25-0FD64B3E0648}"/>
                </a:ext>
              </a:extLst>
            </p:cNvPr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7030;p58">
              <a:extLst>
                <a:ext uri="{FF2B5EF4-FFF2-40B4-BE49-F238E27FC236}">
                  <a16:creationId xmlns:a16="http://schemas.microsoft.com/office/drawing/2014/main" id="{F7FA7581-E801-4509-BF94-4127C9DC8F86}"/>
                </a:ext>
              </a:extLst>
            </p:cNvPr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7031;p58">
              <a:extLst>
                <a:ext uri="{FF2B5EF4-FFF2-40B4-BE49-F238E27FC236}">
                  <a16:creationId xmlns:a16="http://schemas.microsoft.com/office/drawing/2014/main" id="{2FE21DFA-2E40-4CE5-9E1A-3C1C0F764F42}"/>
                </a:ext>
              </a:extLst>
            </p:cNvPr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7032;p58">
              <a:extLst>
                <a:ext uri="{FF2B5EF4-FFF2-40B4-BE49-F238E27FC236}">
                  <a16:creationId xmlns:a16="http://schemas.microsoft.com/office/drawing/2014/main" id="{149633DE-55DE-4153-A0EC-8F2F9D40C4F5}"/>
                </a:ext>
              </a:extLst>
            </p:cNvPr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8" name="Google Shape;7033;p58">
            <a:extLst>
              <a:ext uri="{FF2B5EF4-FFF2-40B4-BE49-F238E27FC236}">
                <a16:creationId xmlns:a16="http://schemas.microsoft.com/office/drawing/2014/main" id="{15BB79C4-6199-4085-A5EB-074391E0A533}"/>
              </a:ext>
            </a:extLst>
          </p:cNvPr>
          <p:cNvGrpSpPr/>
          <p:nvPr/>
        </p:nvGrpSpPr>
        <p:grpSpPr>
          <a:xfrm>
            <a:off x="7094428" y="4198957"/>
            <a:ext cx="1953404" cy="547425"/>
            <a:chOff x="5286284" y="2966544"/>
            <a:chExt cx="1396570" cy="385016"/>
          </a:xfrm>
        </p:grpSpPr>
        <p:cxnSp>
          <p:nvCxnSpPr>
            <p:cNvPr id="6199" name="Google Shape;7034;p58">
              <a:extLst>
                <a:ext uri="{FF2B5EF4-FFF2-40B4-BE49-F238E27FC236}">
                  <a16:creationId xmlns:a16="http://schemas.microsoft.com/office/drawing/2014/main" id="{D4FE6F36-C6B3-4B55-9416-ECDEAAC83958}"/>
                </a:ext>
              </a:extLst>
            </p:cNvPr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6200" name="Google Shape;7035;p58">
              <a:extLst>
                <a:ext uri="{FF2B5EF4-FFF2-40B4-BE49-F238E27FC236}">
                  <a16:creationId xmlns:a16="http://schemas.microsoft.com/office/drawing/2014/main" id="{FD0E62F5-BDB0-451D-8203-E982C9E48CF1}"/>
                </a:ext>
              </a:extLst>
            </p:cNvPr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6201" name="Google Shape;7036;p58">
              <a:extLst>
                <a:ext uri="{FF2B5EF4-FFF2-40B4-BE49-F238E27FC236}">
                  <a16:creationId xmlns:a16="http://schemas.microsoft.com/office/drawing/2014/main" id="{FE6E68EC-14EB-4636-BFDE-E17F2FCE22D7}"/>
                </a:ext>
              </a:extLst>
            </p:cNvPr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6203" name="Google Shape;7037;p58">
                <a:extLst>
                  <a:ext uri="{FF2B5EF4-FFF2-40B4-BE49-F238E27FC236}">
                    <a16:creationId xmlns:a16="http://schemas.microsoft.com/office/drawing/2014/main" id="{B90E2B8B-4259-4884-9161-8AA33865F16C}"/>
                  </a:ext>
                </a:extLst>
              </p:cNvPr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204" name="Google Shape;7038;p58">
                <a:extLst>
                  <a:ext uri="{FF2B5EF4-FFF2-40B4-BE49-F238E27FC236}">
                    <a16:creationId xmlns:a16="http://schemas.microsoft.com/office/drawing/2014/main" id="{F3FAE3AB-BD1B-4215-9680-4739097B7265}"/>
                  </a:ext>
                </a:extLst>
              </p:cNvPr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205" name="Google Shape;7039;p58">
                <a:extLst>
                  <a:ext uri="{FF2B5EF4-FFF2-40B4-BE49-F238E27FC236}">
                    <a16:creationId xmlns:a16="http://schemas.microsoft.com/office/drawing/2014/main" id="{63B019D0-D791-42CB-8F26-DE9BD93C4684}"/>
                  </a:ext>
                </a:extLst>
              </p:cNvPr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206" name="Google Shape;7040;p58">
                <a:extLst>
                  <a:ext uri="{FF2B5EF4-FFF2-40B4-BE49-F238E27FC236}">
                    <a16:creationId xmlns:a16="http://schemas.microsoft.com/office/drawing/2014/main" id="{9B87F473-7898-46EF-8862-9EA6F641A1EE}"/>
                  </a:ext>
                </a:extLst>
              </p:cNvPr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207" name="Google Shape;7041;p58">
                <a:extLst>
                  <a:ext uri="{FF2B5EF4-FFF2-40B4-BE49-F238E27FC236}">
                    <a16:creationId xmlns:a16="http://schemas.microsoft.com/office/drawing/2014/main" id="{235BB047-A442-4655-9728-D20233329739}"/>
                  </a:ext>
                </a:extLst>
              </p:cNvPr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208" name="Google Shape;7042;p58">
                <a:extLst>
                  <a:ext uri="{FF2B5EF4-FFF2-40B4-BE49-F238E27FC236}">
                    <a16:creationId xmlns:a16="http://schemas.microsoft.com/office/drawing/2014/main" id="{A12E32F6-B2E3-4BAF-849D-D83EAEBA043B}"/>
                  </a:ext>
                </a:extLst>
              </p:cNvPr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209" name="Google Shape;7043;p58">
                <a:extLst>
                  <a:ext uri="{FF2B5EF4-FFF2-40B4-BE49-F238E27FC236}">
                    <a16:creationId xmlns:a16="http://schemas.microsoft.com/office/drawing/2014/main" id="{C422DE18-0309-4A21-BAE4-586A8EE7A4E7}"/>
                  </a:ext>
                </a:extLst>
              </p:cNvPr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210" name="Google Shape;7044;p58">
                <a:extLst>
                  <a:ext uri="{FF2B5EF4-FFF2-40B4-BE49-F238E27FC236}">
                    <a16:creationId xmlns:a16="http://schemas.microsoft.com/office/drawing/2014/main" id="{2A4C70F1-DED5-4B55-9FEE-93BCE45CC066}"/>
                  </a:ext>
                </a:extLst>
              </p:cNvPr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6202" name="Google Shape;7045;p58">
              <a:extLst>
                <a:ext uri="{FF2B5EF4-FFF2-40B4-BE49-F238E27FC236}">
                  <a16:creationId xmlns:a16="http://schemas.microsoft.com/office/drawing/2014/main" id="{C66BD7B6-3272-4F42-B87D-735508AFB8E2}"/>
                </a:ext>
              </a:extLst>
            </p:cNvPr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6211" name="Google Shape;7046;p58">
            <a:extLst>
              <a:ext uri="{FF2B5EF4-FFF2-40B4-BE49-F238E27FC236}">
                <a16:creationId xmlns:a16="http://schemas.microsoft.com/office/drawing/2014/main" id="{53692287-CCCE-4CD2-B01F-160D7CA99ABF}"/>
              </a:ext>
            </a:extLst>
          </p:cNvPr>
          <p:cNvGrpSpPr/>
          <p:nvPr/>
        </p:nvGrpSpPr>
        <p:grpSpPr>
          <a:xfrm>
            <a:off x="2459177" y="1950733"/>
            <a:ext cx="1653668" cy="941287"/>
            <a:chOff x="2029517" y="1732295"/>
            <a:chExt cx="1149068" cy="643432"/>
          </a:xfrm>
        </p:grpSpPr>
        <p:grpSp>
          <p:nvGrpSpPr>
            <p:cNvPr id="6212" name="Google Shape;7047;p58">
              <a:extLst>
                <a:ext uri="{FF2B5EF4-FFF2-40B4-BE49-F238E27FC236}">
                  <a16:creationId xmlns:a16="http://schemas.microsoft.com/office/drawing/2014/main" id="{9A86588C-F567-48AA-B6DE-11CFE9F6B5E7}"/>
                </a:ext>
              </a:extLst>
            </p:cNvPr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6229" name="Google Shape;7048;p58">
                <a:extLst>
                  <a:ext uri="{FF2B5EF4-FFF2-40B4-BE49-F238E27FC236}">
                    <a16:creationId xmlns:a16="http://schemas.microsoft.com/office/drawing/2014/main" id="{9B8EFEDD-3ADF-4982-A097-54CF806C592C}"/>
                  </a:ext>
                </a:extLst>
              </p:cNvPr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6233" name="Google Shape;7049;p58">
                  <a:extLst>
                    <a:ext uri="{FF2B5EF4-FFF2-40B4-BE49-F238E27FC236}">
                      <a16:creationId xmlns:a16="http://schemas.microsoft.com/office/drawing/2014/main" id="{E058A12A-8687-452F-8054-E6539A3CE234}"/>
                    </a:ext>
                  </a:extLst>
                </p:cNvPr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6234" name="Google Shape;7050;p58">
                  <a:extLst>
                    <a:ext uri="{FF2B5EF4-FFF2-40B4-BE49-F238E27FC236}">
                      <a16:creationId xmlns:a16="http://schemas.microsoft.com/office/drawing/2014/main" id="{8768B25B-7F4C-41B3-BECB-4D39D7A1A0C9}"/>
                    </a:ext>
                  </a:extLst>
                </p:cNvPr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30" name="Google Shape;7051;p58">
                <a:extLst>
                  <a:ext uri="{FF2B5EF4-FFF2-40B4-BE49-F238E27FC236}">
                    <a16:creationId xmlns:a16="http://schemas.microsoft.com/office/drawing/2014/main" id="{0321CAF5-9A16-44A6-AA0D-00C12DD3865D}"/>
                  </a:ext>
                </a:extLst>
              </p:cNvPr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6231" name="Google Shape;7052;p58">
                  <a:extLst>
                    <a:ext uri="{FF2B5EF4-FFF2-40B4-BE49-F238E27FC236}">
                      <a16:creationId xmlns:a16="http://schemas.microsoft.com/office/drawing/2014/main" id="{F19C4D76-A6D2-4B5F-8AFC-AA5059A7B6B8}"/>
                    </a:ext>
                  </a:extLst>
                </p:cNvPr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6232" name="Google Shape;7053;p58">
                  <a:extLst>
                    <a:ext uri="{FF2B5EF4-FFF2-40B4-BE49-F238E27FC236}">
                      <a16:creationId xmlns:a16="http://schemas.microsoft.com/office/drawing/2014/main" id="{BEFE8893-B234-46E7-BE8C-415705BFB38C}"/>
                    </a:ext>
                  </a:extLst>
                </p:cNvPr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213" name="Google Shape;7054;p58">
              <a:extLst>
                <a:ext uri="{FF2B5EF4-FFF2-40B4-BE49-F238E27FC236}">
                  <a16:creationId xmlns:a16="http://schemas.microsoft.com/office/drawing/2014/main" id="{4832633D-6F4D-4977-B36B-C233E2182FD2}"/>
                </a:ext>
              </a:extLst>
            </p:cNvPr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6214" name="Google Shape;7055;p58">
                <a:extLst>
                  <a:ext uri="{FF2B5EF4-FFF2-40B4-BE49-F238E27FC236}">
                    <a16:creationId xmlns:a16="http://schemas.microsoft.com/office/drawing/2014/main" id="{6687DEFB-3703-461A-825A-70E3F312594C}"/>
                  </a:ext>
                </a:extLst>
              </p:cNvPr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6223" name="Google Shape;7056;p58">
                  <a:extLst>
                    <a:ext uri="{FF2B5EF4-FFF2-40B4-BE49-F238E27FC236}">
                      <a16:creationId xmlns:a16="http://schemas.microsoft.com/office/drawing/2014/main" id="{14847E5C-96BC-4C2B-9373-31AC0C64BF2A}"/>
                    </a:ext>
                  </a:extLst>
                </p:cNvPr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6227" name="Google Shape;7057;p58">
                    <a:extLst>
                      <a:ext uri="{FF2B5EF4-FFF2-40B4-BE49-F238E27FC236}">
                        <a16:creationId xmlns:a16="http://schemas.microsoft.com/office/drawing/2014/main" id="{A310B2EC-5DE7-49BD-B018-DA9CB450086F}"/>
                      </a:ext>
                    </a:extLst>
                  </p:cNvPr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6228" name="Google Shape;7058;p58">
                    <a:extLst>
                      <a:ext uri="{FF2B5EF4-FFF2-40B4-BE49-F238E27FC236}">
                        <a16:creationId xmlns:a16="http://schemas.microsoft.com/office/drawing/2014/main" id="{C0EFFFD3-F8C0-4D39-955C-073F11F52B36}"/>
                      </a:ext>
                    </a:extLst>
                  </p:cNvPr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224" name="Google Shape;7059;p58">
                  <a:extLst>
                    <a:ext uri="{FF2B5EF4-FFF2-40B4-BE49-F238E27FC236}">
                      <a16:creationId xmlns:a16="http://schemas.microsoft.com/office/drawing/2014/main" id="{17A8FDEA-5A40-4EB1-AB67-A23E1DBE2212}"/>
                    </a:ext>
                  </a:extLst>
                </p:cNvPr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6225" name="Google Shape;7060;p58">
                    <a:extLst>
                      <a:ext uri="{FF2B5EF4-FFF2-40B4-BE49-F238E27FC236}">
                        <a16:creationId xmlns:a16="http://schemas.microsoft.com/office/drawing/2014/main" id="{47149B28-E8DA-473F-9DAD-0F1D92DF0EE8}"/>
                      </a:ext>
                    </a:extLst>
                  </p:cNvPr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6226" name="Google Shape;7061;p58">
                    <a:extLst>
                      <a:ext uri="{FF2B5EF4-FFF2-40B4-BE49-F238E27FC236}">
                        <a16:creationId xmlns:a16="http://schemas.microsoft.com/office/drawing/2014/main" id="{5113086D-9416-46C0-96AB-0B7A8D25E152}"/>
                      </a:ext>
                    </a:extLst>
                  </p:cNvPr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6215" name="Google Shape;7062;p58">
                <a:extLst>
                  <a:ext uri="{FF2B5EF4-FFF2-40B4-BE49-F238E27FC236}">
                    <a16:creationId xmlns:a16="http://schemas.microsoft.com/office/drawing/2014/main" id="{271D1910-E6CB-45BA-8B99-A285D60FA92A}"/>
                  </a:ext>
                </a:extLst>
              </p:cNvPr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6216" name="Google Shape;7063;p58">
                  <a:extLst>
                    <a:ext uri="{FF2B5EF4-FFF2-40B4-BE49-F238E27FC236}">
                      <a16:creationId xmlns:a16="http://schemas.microsoft.com/office/drawing/2014/main" id="{997DDE4C-6885-4D7F-B53C-A96F2BE56594}"/>
                    </a:ext>
                  </a:extLst>
                </p:cNvPr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6217" name="Google Shape;7064;p58">
                  <a:extLst>
                    <a:ext uri="{FF2B5EF4-FFF2-40B4-BE49-F238E27FC236}">
                      <a16:creationId xmlns:a16="http://schemas.microsoft.com/office/drawing/2014/main" id="{089F2D42-495E-4063-A238-6A5BB7D9287A}"/>
                    </a:ext>
                  </a:extLst>
                </p:cNvPr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6221" name="Google Shape;7065;p58">
                    <a:extLst>
                      <a:ext uri="{FF2B5EF4-FFF2-40B4-BE49-F238E27FC236}">
                        <a16:creationId xmlns:a16="http://schemas.microsoft.com/office/drawing/2014/main" id="{93A15919-F336-4983-9907-736387EBA255}"/>
                      </a:ext>
                    </a:extLst>
                  </p:cNvPr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6222" name="Google Shape;7066;p58">
                    <a:extLst>
                      <a:ext uri="{FF2B5EF4-FFF2-40B4-BE49-F238E27FC236}">
                        <a16:creationId xmlns:a16="http://schemas.microsoft.com/office/drawing/2014/main" id="{F1BA1B4B-3390-44E0-90EE-3FDA439A8D06}"/>
                      </a:ext>
                    </a:extLst>
                  </p:cNvPr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218" name="Google Shape;7067;p58">
                  <a:extLst>
                    <a:ext uri="{FF2B5EF4-FFF2-40B4-BE49-F238E27FC236}">
                      <a16:creationId xmlns:a16="http://schemas.microsoft.com/office/drawing/2014/main" id="{9C880294-465B-49E3-9E33-2DC36FB5E95D}"/>
                    </a:ext>
                  </a:extLst>
                </p:cNvPr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6219" name="Google Shape;7068;p58">
                    <a:extLst>
                      <a:ext uri="{FF2B5EF4-FFF2-40B4-BE49-F238E27FC236}">
                        <a16:creationId xmlns:a16="http://schemas.microsoft.com/office/drawing/2014/main" id="{C6FD75AA-2088-41F8-BFA9-089B14BBA553}"/>
                      </a:ext>
                    </a:extLst>
                  </p:cNvPr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6220" name="Google Shape;7069;p58">
                    <a:extLst>
                      <a:ext uri="{FF2B5EF4-FFF2-40B4-BE49-F238E27FC236}">
                        <a16:creationId xmlns:a16="http://schemas.microsoft.com/office/drawing/2014/main" id="{5AA3F270-DDB9-444F-AC3B-10131C7B41BC}"/>
                      </a:ext>
                    </a:extLst>
                  </p:cNvPr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6235" name="Google Shape;7070;p58">
            <a:extLst>
              <a:ext uri="{FF2B5EF4-FFF2-40B4-BE49-F238E27FC236}">
                <a16:creationId xmlns:a16="http://schemas.microsoft.com/office/drawing/2014/main" id="{77D30531-D74A-44B7-B80D-46DF413279EA}"/>
              </a:ext>
            </a:extLst>
          </p:cNvPr>
          <p:cNvGrpSpPr/>
          <p:nvPr/>
        </p:nvGrpSpPr>
        <p:grpSpPr>
          <a:xfrm>
            <a:off x="620214" y="1876248"/>
            <a:ext cx="1346475" cy="1151761"/>
            <a:chOff x="732462" y="1766083"/>
            <a:chExt cx="962651" cy="810058"/>
          </a:xfrm>
        </p:grpSpPr>
        <p:grpSp>
          <p:nvGrpSpPr>
            <p:cNvPr id="6236" name="Google Shape;7071;p58">
              <a:extLst>
                <a:ext uri="{FF2B5EF4-FFF2-40B4-BE49-F238E27FC236}">
                  <a16:creationId xmlns:a16="http://schemas.microsoft.com/office/drawing/2014/main" id="{6071B97F-795A-4287-8270-84F047577B4C}"/>
                </a:ext>
              </a:extLst>
            </p:cNvPr>
            <p:cNvGrpSpPr/>
            <p:nvPr/>
          </p:nvGrpSpPr>
          <p:grpSpPr>
            <a:xfrm>
              <a:off x="732462" y="1908333"/>
              <a:ext cx="339369" cy="524756"/>
              <a:chOff x="844912" y="1819635"/>
              <a:chExt cx="329836" cy="510016"/>
            </a:xfrm>
          </p:grpSpPr>
          <p:sp>
            <p:nvSpPr>
              <p:cNvPr id="6263" name="Google Shape;7072;p58">
                <a:extLst>
                  <a:ext uri="{FF2B5EF4-FFF2-40B4-BE49-F238E27FC236}">
                    <a16:creationId xmlns:a16="http://schemas.microsoft.com/office/drawing/2014/main" id="{EC5EFD8C-4CB2-41F0-BE13-67BD31F02332}"/>
                  </a:ext>
                </a:extLst>
              </p:cNvPr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7073;p58">
                <a:extLst>
                  <a:ext uri="{FF2B5EF4-FFF2-40B4-BE49-F238E27FC236}">
                    <a16:creationId xmlns:a16="http://schemas.microsoft.com/office/drawing/2014/main" id="{8948AD58-0981-4292-938E-F5940C9A8237}"/>
                  </a:ext>
                </a:extLst>
              </p:cNvPr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7074;p58">
                <a:extLst>
                  <a:ext uri="{FF2B5EF4-FFF2-40B4-BE49-F238E27FC236}">
                    <a16:creationId xmlns:a16="http://schemas.microsoft.com/office/drawing/2014/main" id="{7AB2856E-B034-42CF-9911-1262C2512503}"/>
                  </a:ext>
                </a:extLst>
              </p:cNvPr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B94B35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7075;p58">
                <a:extLst>
                  <a:ext uri="{FF2B5EF4-FFF2-40B4-BE49-F238E27FC236}">
                    <a16:creationId xmlns:a16="http://schemas.microsoft.com/office/drawing/2014/main" id="{26D557A7-CE4A-4033-A52D-14C05508A92B}"/>
                  </a:ext>
                </a:extLst>
              </p:cNvPr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7076;p58">
                <a:extLst>
                  <a:ext uri="{FF2B5EF4-FFF2-40B4-BE49-F238E27FC236}">
                    <a16:creationId xmlns:a16="http://schemas.microsoft.com/office/drawing/2014/main" id="{66C0CF5E-153F-44E6-9418-E21009C0DC76}"/>
                  </a:ext>
                </a:extLst>
              </p:cNvPr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7077;p58">
                <a:extLst>
                  <a:ext uri="{FF2B5EF4-FFF2-40B4-BE49-F238E27FC236}">
                    <a16:creationId xmlns:a16="http://schemas.microsoft.com/office/drawing/2014/main" id="{2D222640-1190-452F-89C6-E42524462F51}"/>
                  </a:ext>
                </a:extLst>
              </p:cNvPr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37" name="Google Shape;7078;p58">
              <a:extLst>
                <a:ext uri="{FF2B5EF4-FFF2-40B4-BE49-F238E27FC236}">
                  <a16:creationId xmlns:a16="http://schemas.microsoft.com/office/drawing/2014/main" id="{910CADB6-BD27-4EE4-81EB-53B6FDAF706E}"/>
                </a:ext>
              </a:extLst>
            </p:cNvPr>
            <p:cNvGrpSpPr/>
            <p:nvPr/>
          </p:nvGrpSpPr>
          <p:grpSpPr>
            <a:xfrm>
              <a:off x="1184858" y="2256650"/>
              <a:ext cx="510255" cy="319491"/>
              <a:chOff x="1284601" y="2158168"/>
              <a:chExt cx="495923" cy="310517"/>
            </a:xfrm>
          </p:grpSpPr>
          <p:sp>
            <p:nvSpPr>
              <p:cNvPr id="6251" name="Google Shape;7079;p58">
                <a:extLst>
                  <a:ext uri="{FF2B5EF4-FFF2-40B4-BE49-F238E27FC236}">
                    <a16:creationId xmlns:a16="http://schemas.microsoft.com/office/drawing/2014/main" id="{1D74BADE-C43E-4188-912C-33D55CD46BCA}"/>
                  </a:ext>
                </a:extLst>
              </p:cNvPr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252" name="Google Shape;7080;p58">
                <a:extLst>
                  <a:ext uri="{FF2B5EF4-FFF2-40B4-BE49-F238E27FC236}">
                    <a16:creationId xmlns:a16="http://schemas.microsoft.com/office/drawing/2014/main" id="{042238CE-4ECD-4915-B135-C5A246C46EF1}"/>
                  </a:ext>
                </a:extLst>
              </p:cNvPr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6253" name="Google Shape;7081;p58">
                  <a:extLst>
                    <a:ext uri="{FF2B5EF4-FFF2-40B4-BE49-F238E27FC236}">
                      <a16:creationId xmlns:a16="http://schemas.microsoft.com/office/drawing/2014/main" id="{C3E25C62-F102-4F63-A342-AD7A2FA5E528}"/>
                    </a:ext>
                  </a:extLst>
                </p:cNvPr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6256" name="Google Shape;7082;p58">
                    <a:extLst>
                      <a:ext uri="{FF2B5EF4-FFF2-40B4-BE49-F238E27FC236}">
                        <a16:creationId xmlns:a16="http://schemas.microsoft.com/office/drawing/2014/main" id="{73652D4C-BBF9-46DA-8AA7-03FB5B270F24}"/>
                      </a:ext>
                    </a:extLst>
                  </p:cNvPr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7" name="Google Shape;7083;p58">
                    <a:extLst>
                      <a:ext uri="{FF2B5EF4-FFF2-40B4-BE49-F238E27FC236}">
                        <a16:creationId xmlns:a16="http://schemas.microsoft.com/office/drawing/2014/main" id="{9BCD7A29-AC3B-442E-97A2-10F807F672C6}"/>
                      </a:ext>
                    </a:extLst>
                  </p:cNvPr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8" name="Google Shape;7084;p58">
                    <a:extLst>
                      <a:ext uri="{FF2B5EF4-FFF2-40B4-BE49-F238E27FC236}">
                        <a16:creationId xmlns:a16="http://schemas.microsoft.com/office/drawing/2014/main" id="{5DC2B94B-C3F3-42CD-BCAE-A293E31C92AE}"/>
                      </a:ext>
                    </a:extLst>
                  </p:cNvPr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9" name="Google Shape;7085;p58">
                    <a:extLst>
                      <a:ext uri="{FF2B5EF4-FFF2-40B4-BE49-F238E27FC236}">
                        <a16:creationId xmlns:a16="http://schemas.microsoft.com/office/drawing/2014/main" id="{C4F41840-07BE-4237-AB98-47EB0229218F}"/>
                      </a:ext>
                    </a:extLst>
                  </p:cNvPr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60" name="Google Shape;7086;p58">
                    <a:extLst>
                      <a:ext uri="{FF2B5EF4-FFF2-40B4-BE49-F238E27FC236}">
                        <a16:creationId xmlns:a16="http://schemas.microsoft.com/office/drawing/2014/main" id="{CF4D968F-70BC-4E16-B2E4-C05A35E2A873}"/>
                      </a:ext>
                    </a:extLst>
                  </p:cNvPr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61" name="Google Shape;7087;p58">
                    <a:extLst>
                      <a:ext uri="{FF2B5EF4-FFF2-40B4-BE49-F238E27FC236}">
                        <a16:creationId xmlns:a16="http://schemas.microsoft.com/office/drawing/2014/main" id="{5ED22143-B622-45F6-9E72-5B6EE2B6B79D}"/>
                      </a:ext>
                    </a:extLst>
                  </p:cNvPr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62" name="Google Shape;7088;p58">
                    <a:extLst>
                      <a:ext uri="{FF2B5EF4-FFF2-40B4-BE49-F238E27FC236}">
                        <a16:creationId xmlns:a16="http://schemas.microsoft.com/office/drawing/2014/main" id="{19AE62C0-168F-49EB-B588-7A9FA264D4B0}"/>
                      </a:ext>
                    </a:extLst>
                  </p:cNvPr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6254" name="Google Shape;7089;p58">
                  <a:extLst>
                    <a:ext uri="{FF2B5EF4-FFF2-40B4-BE49-F238E27FC236}">
                      <a16:creationId xmlns:a16="http://schemas.microsoft.com/office/drawing/2014/main" id="{42F3146F-3105-4410-A654-429C373B98A0}"/>
                    </a:ext>
                  </a:extLst>
                </p:cNvPr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5" name="Google Shape;7090;p58">
                  <a:extLst>
                    <a:ext uri="{FF2B5EF4-FFF2-40B4-BE49-F238E27FC236}">
                      <a16:creationId xmlns:a16="http://schemas.microsoft.com/office/drawing/2014/main" id="{87836BB5-F80B-421D-94F9-351AE98537C8}"/>
                    </a:ext>
                  </a:extLst>
                </p:cNvPr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238" name="Google Shape;7091;p58">
              <a:extLst>
                <a:ext uri="{FF2B5EF4-FFF2-40B4-BE49-F238E27FC236}">
                  <a16:creationId xmlns:a16="http://schemas.microsoft.com/office/drawing/2014/main" id="{701443D1-B02C-4E72-B6AC-7B654486B5AD}"/>
                </a:ext>
              </a:extLst>
            </p:cNvPr>
            <p:cNvGrpSpPr/>
            <p:nvPr/>
          </p:nvGrpSpPr>
          <p:grpSpPr>
            <a:xfrm>
              <a:off x="1184858" y="1766083"/>
              <a:ext cx="510255" cy="319491"/>
              <a:chOff x="1284601" y="1681380"/>
              <a:chExt cx="495923" cy="310517"/>
            </a:xfrm>
          </p:grpSpPr>
          <p:sp>
            <p:nvSpPr>
              <p:cNvPr id="6239" name="Google Shape;7092;p58">
                <a:extLst>
                  <a:ext uri="{FF2B5EF4-FFF2-40B4-BE49-F238E27FC236}">
                    <a16:creationId xmlns:a16="http://schemas.microsoft.com/office/drawing/2014/main" id="{DE024BFF-8780-4633-AFC9-AEE1DDE53256}"/>
                  </a:ext>
                </a:extLst>
              </p:cNvPr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240" name="Google Shape;7093;p58">
                <a:extLst>
                  <a:ext uri="{FF2B5EF4-FFF2-40B4-BE49-F238E27FC236}">
                    <a16:creationId xmlns:a16="http://schemas.microsoft.com/office/drawing/2014/main" id="{DDF9FC23-777F-4977-A22A-77794BFA1EAD}"/>
                  </a:ext>
                </a:extLst>
              </p:cNvPr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6241" name="Google Shape;7094;p58">
                  <a:extLst>
                    <a:ext uri="{FF2B5EF4-FFF2-40B4-BE49-F238E27FC236}">
                      <a16:creationId xmlns:a16="http://schemas.microsoft.com/office/drawing/2014/main" id="{75108772-B8AB-4819-A801-8DFFE3B8EF2A}"/>
                    </a:ext>
                  </a:extLst>
                </p:cNvPr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6244" name="Google Shape;7095;p58">
                    <a:extLst>
                      <a:ext uri="{FF2B5EF4-FFF2-40B4-BE49-F238E27FC236}">
                        <a16:creationId xmlns:a16="http://schemas.microsoft.com/office/drawing/2014/main" id="{3411040D-1593-4E0B-B0E1-5BE1EABDCD5E}"/>
                      </a:ext>
                    </a:extLst>
                  </p:cNvPr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5" name="Google Shape;7096;p58">
                    <a:extLst>
                      <a:ext uri="{FF2B5EF4-FFF2-40B4-BE49-F238E27FC236}">
                        <a16:creationId xmlns:a16="http://schemas.microsoft.com/office/drawing/2014/main" id="{BC69DD7A-94C6-41BE-ABF4-3661BD5C61CB}"/>
                      </a:ext>
                    </a:extLst>
                  </p:cNvPr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6" name="Google Shape;7097;p58">
                    <a:extLst>
                      <a:ext uri="{FF2B5EF4-FFF2-40B4-BE49-F238E27FC236}">
                        <a16:creationId xmlns:a16="http://schemas.microsoft.com/office/drawing/2014/main" id="{5DCE7585-469A-45CB-BC9C-0E435795232A}"/>
                      </a:ext>
                    </a:extLst>
                  </p:cNvPr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7" name="Google Shape;7098;p58">
                    <a:extLst>
                      <a:ext uri="{FF2B5EF4-FFF2-40B4-BE49-F238E27FC236}">
                        <a16:creationId xmlns:a16="http://schemas.microsoft.com/office/drawing/2014/main" id="{7B2AC29D-C131-4A80-9A98-248756F33C4B}"/>
                      </a:ext>
                    </a:extLst>
                  </p:cNvPr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B94B3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8" name="Google Shape;7099;p58">
                    <a:extLst>
                      <a:ext uri="{FF2B5EF4-FFF2-40B4-BE49-F238E27FC236}">
                        <a16:creationId xmlns:a16="http://schemas.microsoft.com/office/drawing/2014/main" id="{CFF76B11-8F63-4D8E-B8F2-5C462F26E3B1}"/>
                      </a:ext>
                    </a:extLst>
                  </p:cNvPr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49" name="Google Shape;7100;p58">
                    <a:extLst>
                      <a:ext uri="{FF2B5EF4-FFF2-40B4-BE49-F238E27FC236}">
                        <a16:creationId xmlns:a16="http://schemas.microsoft.com/office/drawing/2014/main" id="{6F74B308-FB46-4CBB-825C-2101F1E2D62C}"/>
                      </a:ext>
                    </a:extLst>
                  </p:cNvPr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50" name="Google Shape;7101;p58">
                    <a:extLst>
                      <a:ext uri="{FF2B5EF4-FFF2-40B4-BE49-F238E27FC236}">
                        <a16:creationId xmlns:a16="http://schemas.microsoft.com/office/drawing/2014/main" id="{2AD59035-6EA1-4B0F-9F5F-86DD60C8FA96}"/>
                      </a:ext>
                    </a:extLst>
                  </p:cNvPr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6242" name="Google Shape;7102;p58">
                  <a:extLst>
                    <a:ext uri="{FF2B5EF4-FFF2-40B4-BE49-F238E27FC236}">
                      <a16:creationId xmlns:a16="http://schemas.microsoft.com/office/drawing/2014/main" id="{568FFC45-376A-44CD-B51D-308EB9140123}"/>
                    </a:ext>
                  </a:extLst>
                </p:cNvPr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3" name="Google Shape;7103;p58">
                  <a:extLst>
                    <a:ext uri="{FF2B5EF4-FFF2-40B4-BE49-F238E27FC236}">
                      <a16:creationId xmlns:a16="http://schemas.microsoft.com/office/drawing/2014/main" id="{2FE4C53A-BD18-4DFD-9F87-4221264C81B5}"/>
                    </a:ext>
                  </a:extLst>
                </p:cNvPr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6269" name="Google Shape;7104;p58">
            <a:extLst>
              <a:ext uri="{FF2B5EF4-FFF2-40B4-BE49-F238E27FC236}">
                <a16:creationId xmlns:a16="http://schemas.microsoft.com/office/drawing/2014/main" id="{1000BCAC-68FD-4ABB-AD57-7EF91C0949B6}"/>
              </a:ext>
            </a:extLst>
          </p:cNvPr>
          <p:cNvGrpSpPr/>
          <p:nvPr/>
        </p:nvGrpSpPr>
        <p:grpSpPr>
          <a:xfrm>
            <a:off x="9164884" y="2967399"/>
            <a:ext cx="2269093" cy="785477"/>
            <a:chOff x="6894650" y="2574740"/>
            <a:chExt cx="1445100" cy="492111"/>
          </a:xfrm>
        </p:grpSpPr>
        <p:sp>
          <p:nvSpPr>
            <p:cNvPr id="6270" name="Google Shape;7105;p58">
              <a:extLst>
                <a:ext uri="{FF2B5EF4-FFF2-40B4-BE49-F238E27FC236}">
                  <a16:creationId xmlns:a16="http://schemas.microsoft.com/office/drawing/2014/main" id="{46803091-BC5D-49DE-A866-A17DF1C73D3B}"/>
                </a:ext>
              </a:extLst>
            </p:cNvPr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7106;p58">
              <a:extLst>
                <a:ext uri="{FF2B5EF4-FFF2-40B4-BE49-F238E27FC236}">
                  <a16:creationId xmlns:a16="http://schemas.microsoft.com/office/drawing/2014/main" id="{D9438C60-8AD0-4C54-907D-68117BC4A886}"/>
                </a:ext>
              </a:extLst>
            </p:cNvPr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7107;p58">
              <a:extLst>
                <a:ext uri="{FF2B5EF4-FFF2-40B4-BE49-F238E27FC236}">
                  <a16:creationId xmlns:a16="http://schemas.microsoft.com/office/drawing/2014/main" id="{C6796B9D-1379-4813-8F98-5EF09CEB5B43}"/>
                </a:ext>
              </a:extLst>
            </p:cNvPr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7108;p58">
              <a:extLst>
                <a:ext uri="{FF2B5EF4-FFF2-40B4-BE49-F238E27FC236}">
                  <a16:creationId xmlns:a16="http://schemas.microsoft.com/office/drawing/2014/main" id="{5BFDF03D-A047-47E5-973D-75D8ECBA65A1}"/>
                </a:ext>
              </a:extLst>
            </p:cNvPr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7109;p58">
              <a:extLst>
                <a:ext uri="{FF2B5EF4-FFF2-40B4-BE49-F238E27FC236}">
                  <a16:creationId xmlns:a16="http://schemas.microsoft.com/office/drawing/2014/main" id="{46875E5C-A981-4EF8-84E3-87E0D3A58F6D}"/>
                </a:ext>
              </a:extLst>
            </p:cNvPr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6275" name="Google Shape;7110;p58">
              <a:extLst>
                <a:ext uri="{FF2B5EF4-FFF2-40B4-BE49-F238E27FC236}">
                  <a16:creationId xmlns:a16="http://schemas.microsoft.com/office/drawing/2014/main" id="{BA1F57F0-304B-4733-8085-EB7281358BF2}"/>
                </a:ext>
              </a:extLst>
            </p:cNvPr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6276" name="Google Shape;7111;p58">
            <a:extLst>
              <a:ext uri="{FF2B5EF4-FFF2-40B4-BE49-F238E27FC236}">
                <a16:creationId xmlns:a16="http://schemas.microsoft.com/office/drawing/2014/main" id="{EF43364B-15C1-49B4-BB3D-91117C2BEDBF}"/>
              </a:ext>
            </a:extLst>
          </p:cNvPr>
          <p:cNvGrpSpPr/>
          <p:nvPr/>
        </p:nvGrpSpPr>
        <p:grpSpPr>
          <a:xfrm>
            <a:off x="9192219" y="4921350"/>
            <a:ext cx="2214455" cy="676369"/>
            <a:chOff x="6953919" y="3907920"/>
            <a:chExt cx="1377300" cy="475705"/>
          </a:xfrm>
        </p:grpSpPr>
        <p:cxnSp>
          <p:nvCxnSpPr>
            <p:cNvPr id="6277" name="Google Shape;7112;p58">
              <a:extLst>
                <a:ext uri="{FF2B5EF4-FFF2-40B4-BE49-F238E27FC236}">
                  <a16:creationId xmlns:a16="http://schemas.microsoft.com/office/drawing/2014/main" id="{35819E14-F16C-466A-B55A-DE260A6BC249}"/>
                </a:ext>
              </a:extLst>
            </p:cNvPr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78" name="Google Shape;7113;p58">
              <a:extLst>
                <a:ext uri="{FF2B5EF4-FFF2-40B4-BE49-F238E27FC236}">
                  <a16:creationId xmlns:a16="http://schemas.microsoft.com/office/drawing/2014/main" id="{4E65FC5B-0101-4DD1-BDD5-82A6EE565C9C}"/>
                </a:ext>
              </a:extLst>
            </p:cNvPr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79" name="Google Shape;7114;p58">
              <a:extLst>
                <a:ext uri="{FF2B5EF4-FFF2-40B4-BE49-F238E27FC236}">
                  <a16:creationId xmlns:a16="http://schemas.microsoft.com/office/drawing/2014/main" id="{971A6617-9788-41AF-AFDC-460E739D053E}"/>
                </a:ext>
              </a:extLst>
            </p:cNvPr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80" name="Google Shape;7115;p58">
              <a:extLst>
                <a:ext uri="{FF2B5EF4-FFF2-40B4-BE49-F238E27FC236}">
                  <a16:creationId xmlns:a16="http://schemas.microsoft.com/office/drawing/2014/main" id="{E8C96976-C9B6-4147-9F66-1E7F87800B91}"/>
                </a:ext>
              </a:extLst>
            </p:cNvPr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w="19050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81" name="Google Shape;7116;p58">
              <a:extLst>
                <a:ext uri="{FF2B5EF4-FFF2-40B4-BE49-F238E27FC236}">
                  <a16:creationId xmlns:a16="http://schemas.microsoft.com/office/drawing/2014/main" id="{4AE532B3-06C5-4B60-955B-865E0B4C9ADD}"/>
                </a:ext>
              </a:extLst>
            </p:cNvPr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w="19050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6282" name="Google Shape;7117;p58">
            <a:extLst>
              <a:ext uri="{FF2B5EF4-FFF2-40B4-BE49-F238E27FC236}">
                <a16:creationId xmlns:a16="http://schemas.microsoft.com/office/drawing/2014/main" id="{58FE9FE8-3904-4F50-A6A9-77F4A26FCFF7}"/>
              </a:ext>
            </a:extLst>
          </p:cNvPr>
          <p:cNvGrpSpPr/>
          <p:nvPr/>
        </p:nvGrpSpPr>
        <p:grpSpPr>
          <a:xfrm>
            <a:off x="2903017" y="3159916"/>
            <a:ext cx="1169726" cy="1172336"/>
            <a:chOff x="2389399" y="2595741"/>
            <a:chExt cx="812796" cy="801369"/>
          </a:xfrm>
        </p:grpSpPr>
        <p:grpSp>
          <p:nvGrpSpPr>
            <p:cNvPr id="6283" name="Google Shape;7118;p58">
              <a:extLst>
                <a:ext uri="{FF2B5EF4-FFF2-40B4-BE49-F238E27FC236}">
                  <a16:creationId xmlns:a16="http://schemas.microsoft.com/office/drawing/2014/main" id="{A0BB2C2B-8225-42EC-93A4-9B94E674F261}"/>
                </a:ext>
              </a:extLst>
            </p:cNvPr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6334" name="Google Shape;7119;p58">
                <a:extLst>
                  <a:ext uri="{FF2B5EF4-FFF2-40B4-BE49-F238E27FC236}">
                    <a16:creationId xmlns:a16="http://schemas.microsoft.com/office/drawing/2014/main" id="{5FC0CA96-9829-4573-9D86-1D5561A1D6FF}"/>
                  </a:ext>
                </a:extLst>
              </p:cNvPr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7120;p58">
                <a:extLst>
                  <a:ext uri="{FF2B5EF4-FFF2-40B4-BE49-F238E27FC236}">
                    <a16:creationId xmlns:a16="http://schemas.microsoft.com/office/drawing/2014/main" id="{903541CC-8D0C-4DBF-BED0-A0793886A21E}"/>
                  </a:ext>
                </a:extLst>
              </p:cNvPr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7121;p58">
                <a:extLst>
                  <a:ext uri="{FF2B5EF4-FFF2-40B4-BE49-F238E27FC236}">
                    <a16:creationId xmlns:a16="http://schemas.microsoft.com/office/drawing/2014/main" id="{B5E89371-3457-429E-A623-2BF9727D8C3A}"/>
                  </a:ext>
                </a:extLst>
              </p:cNvPr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84" name="Google Shape;7122;p58">
              <a:extLst>
                <a:ext uri="{FF2B5EF4-FFF2-40B4-BE49-F238E27FC236}">
                  <a16:creationId xmlns:a16="http://schemas.microsoft.com/office/drawing/2014/main" id="{B398766F-0830-4B53-90E2-ED89A2A97DD0}"/>
                </a:ext>
              </a:extLst>
            </p:cNvPr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6310" name="Google Shape;7123;p58">
                <a:extLst>
                  <a:ext uri="{FF2B5EF4-FFF2-40B4-BE49-F238E27FC236}">
                    <a16:creationId xmlns:a16="http://schemas.microsoft.com/office/drawing/2014/main" id="{395A9DB9-B18C-40DD-87A2-82B6581B9F3F}"/>
                  </a:ext>
                </a:extLst>
              </p:cNvPr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6327" name="Google Shape;7124;p58">
                  <a:extLst>
                    <a:ext uri="{FF2B5EF4-FFF2-40B4-BE49-F238E27FC236}">
                      <a16:creationId xmlns:a16="http://schemas.microsoft.com/office/drawing/2014/main" id="{88D5B4F0-1393-4C7E-99DD-AA29A1832D1C}"/>
                    </a:ext>
                  </a:extLst>
                </p:cNvPr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6331" name="Google Shape;7125;p58">
                    <a:extLst>
                      <a:ext uri="{FF2B5EF4-FFF2-40B4-BE49-F238E27FC236}">
                        <a16:creationId xmlns:a16="http://schemas.microsoft.com/office/drawing/2014/main" id="{9392E27B-5180-4986-86E5-073ADF228C19}"/>
                      </a:ext>
                    </a:extLst>
                  </p:cNvPr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32" name="Google Shape;7126;p58">
                    <a:extLst>
                      <a:ext uri="{FF2B5EF4-FFF2-40B4-BE49-F238E27FC236}">
                        <a16:creationId xmlns:a16="http://schemas.microsoft.com/office/drawing/2014/main" id="{2698FB00-E81D-405C-A861-5519B63C3459}"/>
                      </a:ext>
                    </a:extLst>
                  </p:cNvPr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33" name="Google Shape;7127;p58">
                    <a:extLst>
                      <a:ext uri="{FF2B5EF4-FFF2-40B4-BE49-F238E27FC236}">
                        <a16:creationId xmlns:a16="http://schemas.microsoft.com/office/drawing/2014/main" id="{B0A4AE0C-D7CA-4259-A329-20BCD3956FB8}"/>
                      </a:ext>
                    </a:extLst>
                  </p:cNvPr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328" name="Google Shape;7128;p58">
                  <a:extLst>
                    <a:ext uri="{FF2B5EF4-FFF2-40B4-BE49-F238E27FC236}">
                      <a16:creationId xmlns:a16="http://schemas.microsoft.com/office/drawing/2014/main" id="{C5F0EC71-87E0-4BD1-84EC-5BCE7F4626EE}"/>
                    </a:ext>
                  </a:extLst>
                </p:cNvPr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6329" name="Google Shape;7129;p58">
                    <a:extLst>
                      <a:ext uri="{FF2B5EF4-FFF2-40B4-BE49-F238E27FC236}">
                        <a16:creationId xmlns:a16="http://schemas.microsoft.com/office/drawing/2014/main" id="{AF930BFF-ADC7-42CC-8430-D8A432C6B43F}"/>
                      </a:ext>
                    </a:extLst>
                  </p:cNvPr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30" name="Google Shape;7130;p58">
                    <a:extLst>
                      <a:ext uri="{FF2B5EF4-FFF2-40B4-BE49-F238E27FC236}">
                        <a16:creationId xmlns:a16="http://schemas.microsoft.com/office/drawing/2014/main" id="{D3B336C7-CF0D-487D-91F4-869D6E70B71C}"/>
                      </a:ext>
                    </a:extLst>
                  </p:cNvPr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6311" name="Google Shape;7131;p58">
                <a:extLst>
                  <a:ext uri="{FF2B5EF4-FFF2-40B4-BE49-F238E27FC236}">
                    <a16:creationId xmlns:a16="http://schemas.microsoft.com/office/drawing/2014/main" id="{76C879B1-C591-4509-9602-22BCE77D0223}"/>
                  </a:ext>
                </a:extLst>
              </p:cNvPr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6320" name="Google Shape;7132;p58">
                  <a:extLst>
                    <a:ext uri="{FF2B5EF4-FFF2-40B4-BE49-F238E27FC236}">
                      <a16:creationId xmlns:a16="http://schemas.microsoft.com/office/drawing/2014/main" id="{41E01403-542A-44E8-9B6F-D34350CC3B9F}"/>
                    </a:ext>
                  </a:extLst>
                </p:cNvPr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6324" name="Google Shape;7133;p58">
                    <a:extLst>
                      <a:ext uri="{FF2B5EF4-FFF2-40B4-BE49-F238E27FC236}">
                        <a16:creationId xmlns:a16="http://schemas.microsoft.com/office/drawing/2014/main" id="{C505550C-7991-40AD-83D7-779658CDB55C}"/>
                      </a:ext>
                    </a:extLst>
                  </p:cNvPr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25" name="Google Shape;7134;p58">
                    <a:extLst>
                      <a:ext uri="{FF2B5EF4-FFF2-40B4-BE49-F238E27FC236}">
                        <a16:creationId xmlns:a16="http://schemas.microsoft.com/office/drawing/2014/main" id="{245E923A-91DB-413D-8690-AC91BBFB2403}"/>
                      </a:ext>
                    </a:extLst>
                  </p:cNvPr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26" name="Google Shape;7135;p58">
                    <a:extLst>
                      <a:ext uri="{FF2B5EF4-FFF2-40B4-BE49-F238E27FC236}">
                        <a16:creationId xmlns:a16="http://schemas.microsoft.com/office/drawing/2014/main" id="{2F9951FF-9399-4D48-AF3A-9FB486CAB4D0}"/>
                      </a:ext>
                    </a:extLst>
                  </p:cNvPr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321" name="Google Shape;7136;p58">
                  <a:extLst>
                    <a:ext uri="{FF2B5EF4-FFF2-40B4-BE49-F238E27FC236}">
                      <a16:creationId xmlns:a16="http://schemas.microsoft.com/office/drawing/2014/main" id="{249F51F3-EE95-4330-A59B-90CF91C386B0}"/>
                    </a:ext>
                  </a:extLst>
                </p:cNvPr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6322" name="Google Shape;7137;p58">
                    <a:extLst>
                      <a:ext uri="{FF2B5EF4-FFF2-40B4-BE49-F238E27FC236}">
                        <a16:creationId xmlns:a16="http://schemas.microsoft.com/office/drawing/2014/main" id="{60EE7F5E-06F8-46EB-851E-37C53899A820}"/>
                      </a:ext>
                    </a:extLst>
                  </p:cNvPr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23" name="Google Shape;7138;p58">
                    <a:extLst>
                      <a:ext uri="{FF2B5EF4-FFF2-40B4-BE49-F238E27FC236}">
                        <a16:creationId xmlns:a16="http://schemas.microsoft.com/office/drawing/2014/main" id="{FA0B8953-2DF7-4335-A9A4-384AF0F1E7AB}"/>
                      </a:ext>
                    </a:extLst>
                  </p:cNvPr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6312" name="Google Shape;7139;p58">
                <a:extLst>
                  <a:ext uri="{FF2B5EF4-FFF2-40B4-BE49-F238E27FC236}">
                    <a16:creationId xmlns:a16="http://schemas.microsoft.com/office/drawing/2014/main" id="{7DAC78A8-2839-4661-BC10-3262562ED511}"/>
                  </a:ext>
                </a:extLst>
              </p:cNvPr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6313" name="Google Shape;7140;p58">
                  <a:extLst>
                    <a:ext uri="{FF2B5EF4-FFF2-40B4-BE49-F238E27FC236}">
                      <a16:creationId xmlns:a16="http://schemas.microsoft.com/office/drawing/2014/main" id="{B56BC5D4-DFD1-4BCD-A58A-4C02AF60C6AF}"/>
                    </a:ext>
                  </a:extLst>
                </p:cNvPr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6317" name="Google Shape;7141;p58">
                    <a:extLst>
                      <a:ext uri="{FF2B5EF4-FFF2-40B4-BE49-F238E27FC236}">
                        <a16:creationId xmlns:a16="http://schemas.microsoft.com/office/drawing/2014/main" id="{0B8B3519-8725-45E1-91A2-EBD4A5A82E15}"/>
                      </a:ext>
                    </a:extLst>
                  </p:cNvPr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18" name="Google Shape;7142;p58">
                    <a:extLst>
                      <a:ext uri="{FF2B5EF4-FFF2-40B4-BE49-F238E27FC236}">
                        <a16:creationId xmlns:a16="http://schemas.microsoft.com/office/drawing/2014/main" id="{7A22C331-7C69-4CFF-A77C-8C8291D62024}"/>
                      </a:ext>
                    </a:extLst>
                  </p:cNvPr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19" name="Google Shape;7143;p58">
                    <a:extLst>
                      <a:ext uri="{FF2B5EF4-FFF2-40B4-BE49-F238E27FC236}">
                        <a16:creationId xmlns:a16="http://schemas.microsoft.com/office/drawing/2014/main" id="{8C826397-9CF6-4F83-AC57-87CDCD3C88F7}"/>
                      </a:ext>
                    </a:extLst>
                  </p:cNvPr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314" name="Google Shape;7144;p58">
                  <a:extLst>
                    <a:ext uri="{FF2B5EF4-FFF2-40B4-BE49-F238E27FC236}">
                      <a16:creationId xmlns:a16="http://schemas.microsoft.com/office/drawing/2014/main" id="{5ED85455-A4C5-4484-AD15-2810ED339346}"/>
                    </a:ext>
                  </a:extLst>
                </p:cNvPr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6315" name="Google Shape;7145;p58">
                    <a:extLst>
                      <a:ext uri="{FF2B5EF4-FFF2-40B4-BE49-F238E27FC236}">
                        <a16:creationId xmlns:a16="http://schemas.microsoft.com/office/drawing/2014/main" id="{BA16E179-E630-4278-BA72-F8508E3A3A8E}"/>
                      </a:ext>
                    </a:extLst>
                  </p:cNvPr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16" name="Google Shape;7146;p58">
                    <a:extLst>
                      <a:ext uri="{FF2B5EF4-FFF2-40B4-BE49-F238E27FC236}">
                        <a16:creationId xmlns:a16="http://schemas.microsoft.com/office/drawing/2014/main" id="{0152730E-0483-4476-BAE1-96659BBCB088}"/>
                      </a:ext>
                    </a:extLst>
                  </p:cNvPr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6285" name="Google Shape;7147;p58">
              <a:extLst>
                <a:ext uri="{FF2B5EF4-FFF2-40B4-BE49-F238E27FC236}">
                  <a16:creationId xmlns:a16="http://schemas.microsoft.com/office/drawing/2014/main" id="{B31D2F6F-C2B2-4506-9772-AE816962F0DF}"/>
                </a:ext>
              </a:extLst>
            </p:cNvPr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6286" name="Google Shape;7148;p58">
                <a:extLst>
                  <a:ext uri="{FF2B5EF4-FFF2-40B4-BE49-F238E27FC236}">
                    <a16:creationId xmlns:a16="http://schemas.microsoft.com/office/drawing/2014/main" id="{A0CE85F7-8C43-47E2-941D-4D1EC55D94B1}"/>
                  </a:ext>
                </a:extLst>
              </p:cNvPr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6303" name="Google Shape;7149;p58">
                  <a:extLst>
                    <a:ext uri="{FF2B5EF4-FFF2-40B4-BE49-F238E27FC236}">
                      <a16:creationId xmlns:a16="http://schemas.microsoft.com/office/drawing/2014/main" id="{DBB989F4-574B-4938-811B-C9B5EEEE66F8}"/>
                    </a:ext>
                  </a:extLst>
                </p:cNvPr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6307" name="Google Shape;7150;p58">
                    <a:extLst>
                      <a:ext uri="{FF2B5EF4-FFF2-40B4-BE49-F238E27FC236}">
                        <a16:creationId xmlns:a16="http://schemas.microsoft.com/office/drawing/2014/main" id="{C9F7EF6B-40A0-451E-B8FA-4A49F44C1510}"/>
                      </a:ext>
                    </a:extLst>
                  </p:cNvPr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08" name="Google Shape;7151;p58">
                    <a:extLst>
                      <a:ext uri="{FF2B5EF4-FFF2-40B4-BE49-F238E27FC236}">
                        <a16:creationId xmlns:a16="http://schemas.microsoft.com/office/drawing/2014/main" id="{459E6AED-2534-4F31-9A5D-D997DB060743}"/>
                      </a:ext>
                    </a:extLst>
                  </p:cNvPr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09" name="Google Shape;7152;p58">
                    <a:extLst>
                      <a:ext uri="{FF2B5EF4-FFF2-40B4-BE49-F238E27FC236}">
                        <a16:creationId xmlns:a16="http://schemas.microsoft.com/office/drawing/2014/main" id="{CCC05894-9FBA-4C30-834A-E5C4BD21004E}"/>
                      </a:ext>
                    </a:extLst>
                  </p:cNvPr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304" name="Google Shape;7153;p58">
                  <a:extLst>
                    <a:ext uri="{FF2B5EF4-FFF2-40B4-BE49-F238E27FC236}">
                      <a16:creationId xmlns:a16="http://schemas.microsoft.com/office/drawing/2014/main" id="{2F447B76-C1E8-46F5-839F-2153F28C7E83}"/>
                    </a:ext>
                  </a:extLst>
                </p:cNvPr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6305" name="Google Shape;7154;p58">
                    <a:extLst>
                      <a:ext uri="{FF2B5EF4-FFF2-40B4-BE49-F238E27FC236}">
                        <a16:creationId xmlns:a16="http://schemas.microsoft.com/office/drawing/2014/main" id="{969AE90A-2FD2-4CD9-913C-F0C69D770E3B}"/>
                      </a:ext>
                    </a:extLst>
                  </p:cNvPr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06" name="Google Shape;7155;p58">
                    <a:extLst>
                      <a:ext uri="{FF2B5EF4-FFF2-40B4-BE49-F238E27FC236}">
                        <a16:creationId xmlns:a16="http://schemas.microsoft.com/office/drawing/2014/main" id="{B0183996-2A2F-4F8B-AD05-603EDC435EC7}"/>
                      </a:ext>
                    </a:extLst>
                  </p:cNvPr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6287" name="Google Shape;7156;p58">
                <a:extLst>
                  <a:ext uri="{FF2B5EF4-FFF2-40B4-BE49-F238E27FC236}">
                    <a16:creationId xmlns:a16="http://schemas.microsoft.com/office/drawing/2014/main" id="{E5196C05-0313-4330-AA08-034F85B9F0AB}"/>
                  </a:ext>
                </a:extLst>
              </p:cNvPr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6296" name="Google Shape;7157;p58">
                  <a:extLst>
                    <a:ext uri="{FF2B5EF4-FFF2-40B4-BE49-F238E27FC236}">
                      <a16:creationId xmlns:a16="http://schemas.microsoft.com/office/drawing/2014/main" id="{546F9889-5195-414B-ACF0-EE7ED4D391AC}"/>
                    </a:ext>
                  </a:extLst>
                </p:cNvPr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6300" name="Google Shape;7158;p58">
                    <a:extLst>
                      <a:ext uri="{FF2B5EF4-FFF2-40B4-BE49-F238E27FC236}">
                        <a16:creationId xmlns:a16="http://schemas.microsoft.com/office/drawing/2014/main" id="{A7CD67F9-B79A-4EBC-B74F-17000CAD622D}"/>
                      </a:ext>
                    </a:extLst>
                  </p:cNvPr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01" name="Google Shape;7159;p58">
                    <a:extLst>
                      <a:ext uri="{FF2B5EF4-FFF2-40B4-BE49-F238E27FC236}">
                        <a16:creationId xmlns:a16="http://schemas.microsoft.com/office/drawing/2014/main" id="{CEBA1BAB-9FF4-4145-A198-40694DFD05E8}"/>
                      </a:ext>
                    </a:extLst>
                  </p:cNvPr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302" name="Google Shape;7160;p58">
                    <a:extLst>
                      <a:ext uri="{FF2B5EF4-FFF2-40B4-BE49-F238E27FC236}">
                        <a16:creationId xmlns:a16="http://schemas.microsoft.com/office/drawing/2014/main" id="{2C116314-F13E-4240-951D-5CC4768CCD6D}"/>
                      </a:ext>
                    </a:extLst>
                  </p:cNvPr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297" name="Google Shape;7161;p58">
                  <a:extLst>
                    <a:ext uri="{FF2B5EF4-FFF2-40B4-BE49-F238E27FC236}">
                      <a16:creationId xmlns:a16="http://schemas.microsoft.com/office/drawing/2014/main" id="{1E8648E5-B2EB-451E-B86B-773BCBA35FAA}"/>
                    </a:ext>
                  </a:extLst>
                </p:cNvPr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6298" name="Google Shape;7162;p58">
                    <a:extLst>
                      <a:ext uri="{FF2B5EF4-FFF2-40B4-BE49-F238E27FC236}">
                        <a16:creationId xmlns:a16="http://schemas.microsoft.com/office/drawing/2014/main" id="{93374D31-866B-46F9-8396-084BE864B097}"/>
                      </a:ext>
                    </a:extLst>
                  </p:cNvPr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99" name="Google Shape;7163;p58">
                    <a:extLst>
                      <a:ext uri="{FF2B5EF4-FFF2-40B4-BE49-F238E27FC236}">
                        <a16:creationId xmlns:a16="http://schemas.microsoft.com/office/drawing/2014/main" id="{36BDA6F9-1087-41D3-AFBD-514BDCC63EFA}"/>
                      </a:ext>
                    </a:extLst>
                  </p:cNvPr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6288" name="Google Shape;7164;p58">
                <a:extLst>
                  <a:ext uri="{FF2B5EF4-FFF2-40B4-BE49-F238E27FC236}">
                    <a16:creationId xmlns:a16="http://schemas.microsoft.com/office/drawing/2014/main" id="{895CD759-A518-4218-8B02-505DA355B3FF}"/>
                  </a:ext>
                </a:extLst>
              </p:cNvPr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6289" name="Google Shape;7165;p58">
                  <a:extLst>
                    <a:ext uri="{FF2B5EF4-FFF2-40B4-BE49-F238E27FC236}">
                      <a16:creationId xmlns:a16="http://schemas.microsoft.com/office/drawing/2014/main" id="{2DFBDAFB-7614-4055-BF43-5707227BF770}"/>
                    </a:ext>
                  </a:extLst>
                </p:cNvPr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6293" name="Google Shape;7166;p58">
                    <a:extLst>
                      <a:ext uri="{FF2B5EF4-FFF2-40B4-BE49-F238E27FC236}">
                        <a16:creationId xmlns:a16="http://schemas.microsoft.com/office/drawing/2014/main" id="{C538DE59-FBB3-485F-8FC6-008807C41311}"/>
                      </a:ext>
                    </a:extLst>
                  </p:cNvPr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94" name="Google Shape;7167;p58">
                    <a:extLst>
                      <a:ext uri="{FF2B5EF4-FFF2-40B4-BE49-F238E27FC236}">
                        <a16:creationId xmlns:a16="http://schemas.microsoft.com/office/drawing/2014/main" id="{FE89C3CE-8AE5-4279-95B3-7BA784FF8F91}"/>
                      </a:ext>
                    </a:extLst>
                  </p:cNvPr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95" name="Google Shape;7168;p58">
                    <a:extLst>
                      <a:ext uri="{FF2B5EF4-FFF2-40B4-BE49-F238E27FC236}">
                        <a16:creationId xmlns:a16="http://schemas.microsoft.com/office/drawing/2014/main" id="{036A3057-B680-4E25-A087-205FA4B3EE83}"/>
                      </a:ext>
                    </a:extLst>
                  </p:cNvPr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6290" name="Google Shape;7169;p58">
                  <a:extLst>
                    <a:ext uri="{FF2B5EF4-FFF2-40B4-BE49-F238E27FC236}">
                      <a16:creationId xmlns:a16="http://schemas.microsoft.com/office/drawing/2014/main" id="{EAC10CAB-4AA2-4005-9678-C11AFAC57D79}"/>
                    </a:ext>
                  </a:extLst>
                </p:cNvPr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6291" name="Google Shape;7170;p58">
                    <a:extLst>
                      <a:ext uri="{FF2B5EF4-FFF2-40B4-BE49-F238E27FC236}">
                        <a16:creationId xmlns:a16="http://schemas.microsoft.com/office/drawing/2014/main" id="{1E99ADFA-6C1D-4CCE-8D8B-AD7EE9794E63}"/>
                      </a:ext>
                    </a:extLst>
                  </p:cNvPr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B94B35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292" name="Google Shape;7171;p58">
                    <a:extLst>
                      <a:ext uri="{FF2B5EF4-FFF2-40B4-BE49-F238E27FC236}">
                        <a16:creationId xmlns:a16="http://schemas.microsoft.com/office/drawing/2014/main" id="{0919B88F-876C-4FEE-AA9F-D35808D78089}"/>
                      </a:ext>
                    </a:extLst>
                  </p:cNvPr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rgbClr val="B94B35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04257675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7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39" name="Google Shape;7339;p60"/>
          <p:cNvGrpSpPr/>
          <p:nvPr/>
        </p:nvGrpSpPr>
        <p:grpSpPr>
          <a:xfrm>
            <a:off x="6395587" y="1294585"/>
            <a:ext cx="993908" cy="958484"/>
            <a:chOff x="4249973" y="1201875"/>
            <a:chExt cx="1958568" cy="1888762"/>
          </a:xfrm>
        </p:grpSpPr>
        <p:sp>
          <p:nvSpPr>
            <p:cNvPr id="7340" name="Google Shape;7340;p60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341" name="Google Shape;7341;p60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7342" name="Google Shape;7342;p60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343" name="Google Shape;7343;p60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344" name="Google Shape;7344;p60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7345" name="Google Shape;7345;p60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346" name="Google Shape;7346;p60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347" name="Google Shape;7347;p60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7348" name="Google Shape;7348;p60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349" name="Google Shape;7349;p60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350" name="Google Shape;7350;p60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7351" name="Google Shape;7351;p60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352" name="Google Shape;7352;p60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353" name="Google Shape;7353;p60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7354" name="Google Shape;7354;p60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algn="ctr"/>
                <a:endParaRPr sz="16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355" name="Google Shape;7355;p60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356" name="Google Shape;7356;p60"/>
          <p:cNvGrpSpPr/>
          <p:nvPr/>
        </p:nvGrpSpPr>
        <p:grpSpPr>
          <a:xfrm>
            <a:off x="950752" y="2465851"/>
            <a:ext cx="1015689" cy="973195"/>
            <a:chOff x="2657744" y="2337745"/>
            <a:chExt cx="832987" cy="798137"/>
          </a:xfrm>
        </p:grpSpPr>
        <p:sp>
          <p:nvSpPr>
            <p:cNvPr id="7357" name="Google Shape;7357;p60"/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8" name="Google Shape;7358;p60"/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9" name="Google Shape;7359;p60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0" name="Google Shape;7360;p60"/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1" name="Google Shape;7361;p60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2" name="Google Shape;7362;p60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363" name="Google Shape;7363;p60"/>
          <p:cNvGrpSpPr/>
          <p:nvPr/>
        </p:nvGrpSpPr>
        <p:grpSpPr>
          <a:xfrm>
            <a:off x="4298703" y="2470126"/>
            <a:ext cx="914092" cy="964781"/>
            <a:chOff x="3398134" y="2057755"/>
            <a:chExt cx="704087" cy="743130"/>
          </a:xfrm>
        </p:grpSpPr>
        <p:grpSp>
          <p:nvGrpSpPr>
            <p:cNvPr id="7364" name="Google Shape;7364;p60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7365" name="Google Shape;7365;p60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366" name="Google Shape;7366;p60"/>
              <p:cNvCxnSpPr>
                <a:stCxn id="7365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367" name="Google Shape;7367;p60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7368" name="Google Shape;7368;p60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369" name="Google Shape;7369;p60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370" name="Google Shape;7370;p60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7371" name="Google Shape;7371;p60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372" name="Google Shape;7372;p60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373" name="Google Shape;7373;p60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7374" name="Google Shape;7374;p60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375" name="Google Shape;7375;p60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376" name="Google Shape;7376;p60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7377" name="Google Shape;7377;p60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33" tIns="45700" rIns="91433" bIns="45700" anchor="ctr" anchorCtr="0">
                <a:noAutofit/>
              </a:bodyPr>
              <a:lstStyle/>
              <a:p>
                <a:pPr algn="ctr"/>
                <a:endParaRPr sz="1867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378" name="Google Shape;7378;p60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7379" name="Google Shape;7379;p60"/>
          <p:cNvGrpSpPr/>
          <p:nvPr/>
        </p:nvGrpSpPr>
        <p:grpSpPr>
          <a:xfrm>
            <a:off x="6532333" y="2479054"/>
            <a:ext cx="946871" cy="946871"/>
            <a:chOff x="5007123" y="2079403"/>
            <a:chExt cx="687600" cy="687600"/>
          </a:xfrm>
        </p:grpSpPr>
        <p:sp>
          <p:nvSpPr>
            <p:cNvPr id="7380" name="Google Shape;7380;p60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1" name="Google Shape;7381;p60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2" name="Google Shape;7382;p60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3" name="Google Shape;7383;p60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384" name="Google Shape;7384;p60"/>
          <p:cNvGrpSpPr/>
          <p:nvPr/>
        </p:nvGrpSpPr>
        <p:grpSpPr>
          <a:xfrm>
            <a:off x="7611583" y="2471729"/>
            <a:ext cx="961331" cy="961577"/>
            <a:chOff x="5797446" y="2063053"/>
            <a:chExt cx="698100" cy="698280"/>
          </a:xfrm>
        </p:grpSpPr>
        <p:sp>
          <p:nvSpPr>
            <p:cNvPr id="7385" name="Google Shape;7385;p60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6" name="Google Shape;7386;p60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7" name="Google Shape;7387;p60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8" name="Google Shape;7388;p60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389" name="Google Shape;7389;p60"/>
          <p:cNvGrpSpPr/>
          <p:nvPr/>
        </p:nvGrpSpPr>
        <p:grpSpPr>
          <a:xfrm>
            <a:off x="10871780" y="4665868"/>
            <a:ext cx="374113" cy="897552"/>
            <a:chOff x="8075075" y="3754290"/>
            <a:chExt cx="255612" cy="613194"/>
          </a:xfrm>
        </p:grpSpPr>
        <p:grpSp>
          <p:nvGrpSpPr>
            <p:cNvPr id="7390" name="Google Shape;7390;p60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7391" name="Google Shape;7391;p60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392" name="Google Shape;7392;p60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7393" name="Google Shape;7393;p60"/>
            <p:cNvSpPr/>
            <p:nvPr/>
          </p:nvSpPr>
          <p:spPr>
            <a:xfrm>
              <a:off x="8107762" y="3782257"/>
              <a:ext cx="190281" cy="19028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394" name="Google Shape;7394;p60"/>
          <p:cNvGrpSpPr/>
          <p:nvPr/>
        </p:nvGrpSpPr>
        <p:grpSpPr>
          <a:xfrm>
            <a:off x="7027856" y="4650931"/>
            <a:ext cx="627136" cy="911660"/>
            <a:chOff x="1697726" y="3244179"/>
            <a:chExt cx="788124" cy="1146069"/>
          </a:xfrm>
        </p:grpSpPr>
        <p:sp>
          <p:nvSpPr>
            <p:cNvPr id="7395" name="Google Shape;7395;p60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6" name="Google Shape;7396;p60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7397" name="Google Shape;7397;p60"/>
          <p:cNvSpPr/>
          <p:nvPr/>
        </p:nvSpPr>
        <p:spPr>
          <a:xfrm>
            <a:off x="10837809" y="4536267"/>
            <a:ext cx="272" cy="5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solidFill>
              <a:srgbClr val="B94B35"/>
            </a:solidFill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7398" name="Google Shape;7398;p60"/>
          <p:cNvGrpSpPr/>
          <p:nvPr/>
        </p:nvGrpSpPr>
        <p:grpSpPr>
          <a:xfrm>
            <a:off x="7856058" y="4665868"/>
            <a:ext cx="391855" cy="391793"/>
            <a:chOff x="6134814" y="3754290"/>
            <a:chExt cx="293891" cy="293845"/>
          </a:xfrm>
        </p:grpSpPr>
        <p:sp>
          <p:nvSpPr>
            <p:cNvPr id="7399" name="Google Shape;7399;p60"/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0" name="Google Shape;7400;p60"/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01" name="Google Shape;7401;p60"/>
          <p:cNvGrpSpPr/>
          <p:nvPr/>
        </p:nvGrpSpPr>
        <p:grpSpPr>
          <a:xfrm>
            <a:off x="7856058" y="5170762"/>
            <a:ext cx="391855" cy="391855"/>
            <a:chOff x="6134814" y="4086186"/>
            <a:chExt cx="293891" cy="293891"/>
          </a:xfrm>
        </p:grpSpPr>
        <p:sp>
          <p:nvSpPr>
            <p:cNvPr id="7402" name="Google Shape;7402;p60"/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3" name="Google Shape;7403;p60"/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7404" name="Google Shape;7404;p60"/>
          <p:cNvSpPr/>
          <p:nvPr/>
        </p:nvSpPr>
        <p:spPr>
          <a:xfrm>
            <a:off x="9240627" y="4664796"/>
            <a:ext cx="812924" cy="897533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7405" name="Google Shape;7405;p60"/>
          <p:cNvSpPr/>
          <p:nvPr/>
        </p:nvSpPr>
        <p:spPr>
          <a:xfrm rot="10800000">
            <a:off x="8448977" y="4661780"/>
            <a:ext cx="590585" cy="900851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rgbClr val="B94B3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7406" name="Google Shape;7406;p60"/>
          <p:cNvGrpSpPr/>
          <p:nvPr/>
        </p:nvGrpSpPr>
        <p:grpSpPr>
          <a:xfrm>
            <a:off x="10422691" y="3609019"/>
            <a:ext cx="830511" cy="829259"/>
            <a:chOff x="1187048" y="238125"/>
            <a:chExt cx="5256397" cy="5248476"/>
          </a:xfrm>
        </p:grpSpPr>
        <p:sp>
          <p:nvSpPr>
            <p:cNvPr id="7407" name="Google Shape;7407;p60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8" name="Google Shape;7408;p60"/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9" name="Google Shape;7409;p60"/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0" name="Google Shape;7410;p60"/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11" name="Google Shape;7411;p60"/>
          <p:cNvGrpSpPr/>
          <p:nvPr/>
        </p:nvGrpSpPr>
        <p:grpSpPr>
          <a:xfrm>
            <a:off x="3032165" y="3621830"/>
            <a:ext cx="1747983" cy="816543"/>
            <a:chOff x="238125" y="1188750"/>
            <a:chExt cx="7140450" cy="3335550"/>
          </a:xfrm>
        </p:grpSpPr>
        <p:sp>
          <p:nvSpPr>
            <p:cNvPr id="7412" name="Google Shape;7412;p60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3" name="Google Shape;7413;p60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4" name="Google Shape;7414;p60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5" name="Google Shape;7415;p60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6" name="Google Shape;7416;p60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17" name="Google Shape;7417;p60"/>
          <p:cNvGrpSpPr/>
          <p:nvPr/>
        </p:nvGrpSpPr>
        <p:grpSpPr>
          <a:xfrm>
            <a:off x="8799994" y="3609236"/>
            <a:ext cx="1480399" cy="828936"/>
            <a:chOff x="238125" y="1335475"/>
            <a:chExt cx="5418735" cy="3034175"/>
          </a:xfrm>
        </p:grpSpPr>
        <p:sp>
          <p:nvSpPr>
            <p:cNvPr id="7418" name="Google Shape;7418;p60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9" name="Google Shape;7419;p60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0" name="Google Shape;7420;p60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21" name="Google Shape;7421;p60"/>
          <p:cNvGrpSpPr/>
          <p:nvPr/>
        </p:nvGrpSpPr>
        <p:grpSpPr>
          <a:xfrm>
            <a:off x="7223541" y="3605100"/>
            <a:ext cx="1432601" cy="836241"/>
            <a:chOff x="5359127" y="2910889"/>
            <a:chExt cx="1097723" cy="640831"/>
          </a:xfrm>
        </p:grpSpPr>
        <p:grpSp>
          <p:nvGrpSpPr>
            <p:cNvPr id="7422" name="Google Shape;7422;p60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7423" name="Google Shape;7423;p60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7424" name="Google Shape;7424;p60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7425" name="Google Shape;7425;p60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7426" name="Google Shape;7426;p60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7427" name="Google Shape;7427;p60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7428" name="Google Shape;7428;p60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7429" name="Google Shape;7429;p60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7430" name="Google Shape;7430;p60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  <p:grpSp>
          <p:nvGrpSpPr>
            <p:cNvPr id="7431" name="Google Shape;7431;p60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7432" name="Google Shape;7432;p60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  <p:sp>
            <p:nvSpPr>
              <p:cNvPr id="7433" name="Google Shape;7433;p60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endParaRPr sz="1200"/>
              </a:p>
            </p:txBody>
          </p:sp>
        </p:grpSp>
      </p:grpSp>
      <p:grpSp>
        <p:nvGrpSpPr>
          <p:cNvPr id="7434" name="Google Shape;7434;p60"/>
          <p:cNvGrpSpPr/>
          <p:nvPr/>
        </p:nvGrpSpPr>
        <p:grpSpPr>
          <a:xfrm>
            <a:off x="10091820" y="2471446"/>
            <a:ext cx="1166636" cy="960736"/>
            <a:chOff x="7608988" y="2092305"/>
            <a:chExt cx="817277" cy="673036"/>
          </a:xfrm>
        </p:grpSpPr>
        <p:cxnSp>
          <p:nvCxnSpPr>
            <p:cNvPr id="7435" name="Google Shape;7435;p60"/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36" name="Google Shape;7436;p60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37" name="Google Shape;7437;p60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38" name="Google Shape;7438;p60"/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39" name="Google Shape;7439;p60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440" name="Google Shape;7440;p60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7441" name="Google Shape;7441;p60"/>
            <p:cNvGrpSpPr/>
            <p:nvPr/>
          </p:nvGrpSpPr>
          <p:grpSpPr>
            <a:xfrm>
              <a:off x="7721175" y="2092305"/>
              <a:ext cx="601626" cy="624735"/>
              <a:chOff x="7721175" y="2092305"/>
              <a:chExt cx="601626" cy="624735"/>
            </a:xfrm>
          </p:grpSpPr>
          <p:grpSp>
            <p:nvGrpSpPr>
              <p:cNvPr id="7442" name="Google Shape;7442;p60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7443" name="Google Shape;7443;p60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44" name="Google Shape;7444;p60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45" name="Google Shape;7445;p60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46" name="Google Shape;7446;p60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47" name="Google Shape;7447;p60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48" name="Google Shape;7448;p60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49" name="Google Shape;7449;p60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7450" name="Google Shape;7450;p60"/>
              <p:cNvGrpSpPr/>
              <p:nvPr/>
            </p:nvGrpSpPr>
            <p:grpSpPr>
              <a:xfrm flipH="1">
                <a:off x="8029157" y="2092305"/>
                <a:ext cx="293644" cy="623846"/>
                <a:chOff x="9403536" y="2060529"/>
                <a:chExt cx="293644" cy="623846"/>
              </a:xfrm>
            </p:grpSpPr>
            <p:sp>
              <p:nvSpPr>
                <p:cNvPr id="7451" name="Google Shape;7451;p60"/>
                <p:cNvSpPr/>
                <p:nvPr/>
              </p:nvSpPr>
              <p:spPr>
                <a:xfrm>
                  <a:off x="9403536" y="2060529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52" name="Google Shape;7452;p60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53" name="Google Shape;7453;p60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54" name="Google Shape;7454;p60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55" name="Google Shape;7455;p60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56" name="Google Shape;7456;p60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457" name="Google Shape;7457;p60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7458" name="Google Shape;7458;p60"/>
          <p:cNvGrpSpPr/>
          <p:nvPr/>
        </p:nvGrpSpPr>
        <p:grpSpPr>
          <a:xfrm>
            <a:off x="5351073" y="1294585"/>
            <a:ext cx="950076" cy="1047868"/>
            <a:chOff x="4206459" y="1191441"/>
            <a:chExt cx="712557" cy="785901"/>
          </a:xfrm>
        </p:grpSpPr>
        <p:sp>
          <p:nvSpPr>
            <p:cNvPr id="7459" name="Google Shape;7459;p60"/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0" name="Google Shape;7460;p60"/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1" name="Google Shape;7461;p60"/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2" name="Google Shape;7462;p60"/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463" name="Google Shape;7463;p60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7464" name="Google Shape;7464;p60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65" name="Google Shape;7465;p60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66" name="Google Shape;7466;p60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67" name="Google Shape;7467;p60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468" name="Google Shape;7468;p60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7469" name="Google Shape;7469;p60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70" name="Google Shape;7470;p60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71" name="Google Shape;7471;p60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72" name="Google Shape;7472;p60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473" name="Google Shape;7473;p60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7474" name="Google Shape;7474;p60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75" name="Google Shape;7475;p60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76" name="Google Shape;7476;p60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77" name="Google Shape;7477;p60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478" name="Google Shape;7478;p60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7479" name="Google Shape;7479;p60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80" name="Google Shape;7480;p60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81" name="Google Shape;7481;p60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82" name="Google Shape;7482;p60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7483" name="Google Shape;7483;p60"/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4" name="Google Shape;7484;p60"/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5" name="Google Shape;7485;p60"/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6" name="Google Shape;7486;p60"/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487" name="Google Shape;7487;p60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7488" name="Google Shape;7488;p60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89" name="Google Shape;7489;p60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90" name="Google Shape;7490;p60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91" name="Google Shape;7491;p60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492" name="Google Shape;7492;p60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7493" name="Google Shape;7493;p60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94" name="Google Shape;7494;p60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95" name="Google Shape;7495;p60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496" name="Google Shape;7496;p60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497" name="Google Shape;7497;p60"/>
          <p:cNvGrpSpPr/>
          <p:nvPr/>
        </p:nvGrpSpPr>
        <p:grpSpPr>
          <a:xfrm>
            <a:off x="5345041" y="2472215"/>
            <a:ext cx="1055049" cy="960467"/>
            <a:chOff x="267375" y="1071875"/>
            <a:chExt cx="470500" cy="428550"/>
          </a:xfrm>
        </p:grpSpPr>
        <p:sp>
          <p:nvSpPr>
            <p:cNvPr id="7498" name="Google Shape;7498;p60"/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9" name="Google Shape;7499;p60"/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0" name="Google Shape;7500;p60"/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1" name="Google Shape;7501;p60"/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2" name="Google Shape;7502;p60"/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3" name="Google Shape;7503;p60"/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4" name="Google Shape;7504;p60"/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5" name="Google Shape;7505;p60"/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506" name="Google Shape;7506;p60"/>
          <p:cNvGrpSpPr/>
          <p:nvPr/>
        </p:nvGrpSpPr>
        <p:grpSpPr>
          <a:xfrm>
            <a:off x="945700" y="4665055"/>
            <a:ext cx="1877925" cy="897555"/>
            <a:chOff x="712664" y="3693287"/>
            <a:chExt cx="1460738" cy="698160"/>
          </a:xfrm>
        </p:grpSpPr>
        <p:grpSp>
          <p:nvGrpSpPr>
            <p:cNvPr id="7507" name="Google Shape;7507;p60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7508" name="Google Shape;7508;p60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09" name="Google Shape;7509;p60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10" name="Google Shape;7510;p60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511" name="Google Shape;7511;p60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7512" name="Google Shape;7512;p60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13" name="Google Shape;7513;p60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14" name="Google Shape;7514;p60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515" name="Google Shape;7515;p60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7516" name="Google Shape;7516;p60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17" name="Google Shape;7517;p60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18" name="Google Shape;7518;p60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19" name="Google Shape;7519;p60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20" name="Google Shape;7520;p60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21" name="Google Shape;7521;p60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522" name="Google Shape;7522;p60"/>
          <p:cNvGrpSpPr/>
          <p:nvPr/>
        </p:nvGrpSpPr>
        <p:grpSpPr>
          <a:xfrm>
            <a:off x="4195987" y="1294585"/>
            <a:ext cx="1060647" cy="985108"/>
            <a:chOff x="3348603" y="1236445"/>
            <a:chExt cx="749256" cy="695894"/>
          </a:xfrm>
        </p:grpSpPr>
        <p:grpSp>
          <p:nvGrpSpPr>
            <p:cNvPr id="7523" name="Google Shape;7523;p60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7524" name="Google Shape;7524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25" name="Google Shape;7525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526" name="Google Shape;7526;p60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7527" name="Google Shape;7527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28" name="Google Shape;7528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529" name="Google Shape;7529;p60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7530" name="Google Shape;7530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31" name="Google Shape;7531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532" name="Google Shape;7532;p60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7533" name="Google Shape;7533;p60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34" name="Google Shape;7534;p60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535" name="Google Shape;7535;p60"/>
          <p:cNvGrpSpPr/>
          <p:nvPr/>
        </p:nvGrpSpPr>
        <p:grpSpPr>
          <a:xfrm>
            <a:off x="3024690" y="4658446"/>
            <a:ext cx="1766565" cy="904111"/>
            <a:chOff x="2413923" y="3711366"/>
            <a:chExt cx="1374117" cy="703260"/>
          </a:xfrm>
        </p:grpSpPr>
        <p:grpSp>
          <p:nvGrpSpPr>
            <p:cNvPr id="7536" name="Google Shape;7536;p60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7537" name="Google Shape;7537;p60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7538" name="Google Shape;7538;p60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7539" name="Google Shape;7539;p60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7540" name="Google Shape;7540;p60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7541" name="Google Shape;7541;p60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7542" name="Google Shape;7542;p60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7543" name="Google Shape;7543;p60"/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7544" name="Google Shape;7544;p60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7545" name="Google Shape;7545;p60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7546" name="Google Shape;7546;p60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7547" name="Google Shape;7547;p60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7548" name="Google Shape;7548;p60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7549" name="Google Shape;7549;p60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7550" name="Google Shape;7550;p60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7551" name="Google Shape;7551;p60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BF7F72"/>
                </a:solidFill>
                <a:ln>
                  <a:solidFill>
                    <a:srgbClr val="B94B35"/>
                  </a:solidFill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7552" name="Google Shape;7552;p60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7553" name="Google Shape;7553;p60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7554" name="Google Shape;7554;p60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55" name="Google Shape;7555;p60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556" name="Google Shape;7556;p60"/>
          <p:cNvGrpSpPr/>
          <p:nvPr/>
        </p:nvGrpSpPr>
        <p:grpSpPr>
          <a:xfrm>
            <a:off x="8523719" y="1392510"/>
            <a:ext cx="1508116" cy="783177"/>
            <a:chOff x="238125" y="999450"/>
            <a:chExt cx="7140700" cy="3708225"/>
          </a:xfrm>
        </p:grpSpPr>
        <p:sp>
          <p:nvSpPr>
            <p:cNvPr id="7557" name="Google Shape;7557;p60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8" name="Google Shape;7558;p60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9" name="Google Shape;7559;p60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0" name="Google Shape;7560;p60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1" name="Google Shape;7561;p60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2" name="Google Shape;7562;p60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3" name="Google Shape;7563;p60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4" name="Google Shape;7564;p60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5" name="Google Shape;7565;p60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566" name="Google Shape;7566;p60"/>
          <p:cNvGrpSpPr/>
          <p:nvPr/>
        </p:nvGrpSpPr>
        <p:grpSpPr>
          <a:xfrm>
            <a:off x="4992320" y="4658502"/>
            <a:ext cx="1834472" cy="904175"/>
            <a:chOff x="3913765" y="3641905"/>
            <a:chExt cx="1522805" cy="750560"/>
          </a:xfrm>
        </p:grpSpPr>
        <p:grpSp>
          <p:nvGrpSpPr>
            <p:cNvPr id="7567" name="Google Shape;7567;p60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7568" name="Google Shape;7568;p60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7569" name="Google Shape;7569;p60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570" name="Google Shape;7570;p60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r>
                    <a:rPr lang="en" sz="2400"/>
                    <a:t>     </a:t>
                  </a:r>
                  <a:endParaRPr sz="2400"/>
                </a:p>
              </p:txBody>
            </p:sp>
          </p:grpSp>
          <p:grpSp>
            <p:nvGrpSpPr>
              <p:cNvPr id="7571" name="Google Shape;7571;p60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7572" name="Google Shape;7572;p60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573" name="Google Shape;7573;p60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7574" name="Google Shape;7574;p60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7575" name="Google Shape;7575;p60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576" name="Google Shape;7576;p60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7577" name="Google Shape;7577;p60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7578" name="Google Shape;7578;p60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79" name="Google Shape;7579;p60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80" name="Google Shape;7580;p60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81" name="Google Shape;7581;p60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582" name="Google Shape;7582;p60"/>
          <p:cNvGrpSpPr/>
          <p:nvPr/>
        </p:nvGrpSpPr>
        <p:grpSpPr>
          <a:xfrm>
            <a:off x="8705266" y="2471738"/>
            <a:ext cx="1254316" cy="961423"/>
            <a:chOff x="6599718" y="2068734"/>
            <a:chExt cx="940737" cy="721067"/>
          </a:xfrm>
        </p:grpSpPr>
        <p:sp>
          <p:nvSpPr>
            <p:cNvPr id="7583" name="Google Shape;7583;p60"/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4" name="Google Shape;7584;p60"/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5" name="Google Shape;7585;p60"/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6" name="Google Shape;7586;p60"/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7" name="Google Shape;7587;p60"/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8" name="Google Shape;7588;p60"/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589" name="Google Shape;7589;p60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7590" name="Google Shape;7590;p60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91" name="Google Shape;7591;p60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92" name="Google Shape;7592;p60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93" name="Google Shape;7593;p60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94" name="Google Shape;7594;p60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595" name="Google Shape;7595;p60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7596" name="Google Shape;7596;p60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7597" name="Google Shape;7597;p60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598" name="Google Shape;7598;p60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599" name="Google Shape;7599;p60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600" name="Google Shape;7600;p60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601" name="Google Shape;7601;p60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602" name="Google Shape;7602;p60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603" name="Google Shape;7603;p60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7604" name="Google Shape;7604;p60"/>
          <p:cNvGrpSpPr/>
          <p:nvPr/>
        </p:nvGrpSpPr>
        <p:grpSpPr>
          <a:xfrm>
            <a:off x="3216357" y="2477532"/>
            <a:ext cx="950103" cy="949832"/>
            <a:chOff x="2559249" y="2069323"/>
            <a:chExt cx="685566" cy="685634"/>
          </a:xfrm>
        </p:grpSpPr>
        <p:sp>
          <p:nvSpPr>
            <p:cNvPr id="7605" name="Google Shape;7605;p60"/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6" name="Google Shape;7606;p60"/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7" name="Google Shape;7607;p60"/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8" name="Google Shape;7608;p60"/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09" name="Google Shape;7609;p60"/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0" name="Google Shape;7610;p60"/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1" name="Google Shape;7611;p60"/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2" name="Google Shape;7612;p60"/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3" name="Google Shape;7613;p60"/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4" name="Google Shape;7614;p60"/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5" name="Google Shape;7615;p60"/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6" name="Google Shape;7616;p60"/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7" name="Google Shape;7617;p60"/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618" name="Google Shape;7618;p60"/>
          <p:cNvGrpSpPr/>
          <p:nvPr/>
        </p:nvGrpSpPr>
        <p:grpSpPr>
          <a:xfrm>
            <a:off x="10126274" y="1294585"/>
            <a:ext cx="1127527" cy="949215"/>
            <a:chOff x="951975" y="315800"/>
            <a:chExt cx="5860325" cy="4933550"/>
          </a:xfrm>
        </p:grpSpPr>
        <p:sp>
          <p:nvSpPr>
            <p:cNvPr id="7619" name="Google Shape;7619;p60"/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0" name="Google Shape;7620;p60"/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1" name="Google Shape;7621;p60"/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2" name="Google Shape;7622;p60"/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3" name="Google Shape;7623;p60"/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4" name="Google Shape;7624;p60"/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5" name="Google Shape;7625;p60"/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6" name="Google Shape;7626;p60"/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627" name="Google Shape;7627;p60"/>
          <p:cNvGrpSpPr/>
          <p:nvPr/>
        </p:nvGrpSpPr>
        <p:grpSpPr>
          <a:xfrm>
            <a:off x="4922445" y="3609396"/>
            <a:ext cx="2157243" cy="828965"/>
            <a:chOff x="3862800" y="3038525"/>
            <a:chExt cx="1329006" cy="510698"/>
          </a:xfrm>
        </p:grpSpPr>
        <p:sp>
          <p:nvSpPr>
            <p:cNvPr id="7628" name="Google Shape;7628;p60"/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9" name="Google Shape;7629;p60"/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630" name="Google Shape;7630;p60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7631" name="Google Shape;7631;p60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32" name="Google Shape;7632;p60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33" name="Google Shape;7633;p60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7634" name="Google Shape;7634;p60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35" name="Google Shape;7635;p60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36" name="Google Shape;7636;p60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7637" name="Google Shape;7637;p60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38" name="Google Shape;7638;p60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39" name="Google Shape;7639;p60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7640" name="Google Shape;7640;p60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41" name="Google Shape;7641;p60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642" name="Google Shape;7642;p60"/>
          <p:cNvGrpSpPr/>
          <p:nvPr/>
        </p:nvGrpSpPr>
        <p:grpSpPr>
          <a:xfrm>
            <a:off x="933542" y="1294584"/>
            <a:ext cx="1177607" cy="1033568"/>
            <a:chOff x="649648" y="271400"/>
            <a:chExt cx="6215377" cy="5455143"/>
          </a:xfrm>
        </p:grpSpPr>
        <p:sp>
          <p:nvSpPr>
            <p:cNvPr id="7643" name="Google Shape;7643;p60"/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4" name="Google Shape;7644;p60"/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5" name="Google Shape;7645;p60"/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6" name="Google Shape;7646;p60"/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7" name="Google Shape;7647;p60"/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8" name="Google Shape;7648;p60"/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49" name="Google Shape;7649;p60"/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0" name="Google Shape;7650;p60"/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1" name="Google Shape;7651;p60"/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2" name="Google Shape;7652;p60"/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3" name="Google Shape;7653;p60"/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54" name="Google Shape;7654;p60"/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655" name="Google Shape;7655;p60"/>
          <p:cNvGrpSpPr/>
          <p:nvPr/>
        </p:nvGrpSpPr>
        <p:grpSpPr>
          <a:xfrm>
            <a:off x="3077943" y="1294585"/>
            <a:ext cx="1023605" cy="1087319"/>
            <a:chOff x="2499700" y="1135950"/>
            <a:chExt cx="732402" cy="777990"/>
          </a:xfrm>
        </p:grpSpPr>
        <p:grpSp>
          <p:nvGrpSpPr>
            <p:cNvPr id="7656" name="Google Shape;7656;p60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7657" name="Google Shape;7657;p60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58" name="Google Shape;7658;p60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59" name="Google Shape;7659;p60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0" name="Google Shape;7660;p60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1" name="Google Shape;7661;p60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2" name="Google Shape;7662;p60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3" name="Google Shape;7663;p60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4" name="Google Shape;7664;p60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5" name="Google Shape;7665;p60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6" name="Google Shape;7666;p60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7" name="Google Shape;7667;p60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8" name="Google Shape;7668;p60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69" name="Google Shape;7669;p60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0" name="Google Shape;7670;p60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1" name="Google Shape;7671;p60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2" name="Google Shape;7672;p60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3" name="Google Shape;7673;p60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4" name="Google Shape;7674;p60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5" name="Google Shape;7675;p60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6" name="Google Shape;7676;p60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7" name="Google Shape;7677;p60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8" name="Google Shape;7678;p60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79" name="Google Shape;7679;p60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0" name="Google Shape;7680;p60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1" name="Google Shape;7681;p60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2" name="Google Shape;7682;p60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3" name="Google Shape;7683;p60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84" name="Google Shape;7684;p60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7685" name="Google Shape;7685;p60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6" name="Google Shape;7686;p60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7" name="Google Shape;7687;p60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8" name="Google Shape;7688;p60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9" name="Google Shape;7689;p60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690" name="Google Shape;7690;p60"/>
          <p:cNvGrpSpPr/>
          <p:nvPr/>
        </p:nvGrpSpPr>
        <p:grpSpPr>
          <a:xfrm>
            <a:off x="2205586" y="1294585"/>
            <a:ext cx="777919" cy="1160305"/>
            <a:chOff x="1716825" y="1121550"/>
            <a:chExt cx="622800" cy="928938"/>
          </a:xfrm>
        </p:grpSpPr>
        <p:grpSp>
          <p:nvGrpSpPr>
            <p:cNvPr id="7691" name="Google Shape;7691;p60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7692" name="Google Shape;7692;p60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93" name="Google Shape;7693;p60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94" name="Google Shape;7694;p60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7695" name="Google Shape;7695;p60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96" name="Google Shape;7696;p60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97" name="Google Shape;7697;p60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7698" name="Google Shape;7698;p60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99" name="Google Shape;7699;p60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00" name="Google Shape;7700;p60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7701" name="Google Shape;7701;p60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702" name="Google Shape;7702;p60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7703" name="Google Shape;7703;p60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704" name="Google Shape;7704;p60"/>
          <p:cNvGrpSpPr/>
          <p:nvPr/>
        </p:nvGrpSpPr>
        <p:grpSpPr>
          <a:xfrm>
            <a:off x="2098683" y="2476347"/>
            <a:ext cx="985429" cy="952203"/>
            <a:chOff x="4334725" y="1355875"/>
            <a:chExt cx="3106650" cy="3001900"/>
          </a:xfrm>
        </p:grpSpPr>
        <p:grpSp>
          <p:nvGrpSpPr>
            <p:cNvPr id="7705" name="Google Shape;7705;p60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7706" name="Google Shape;7706;p60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07" name="Google Shape;7707;p60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08" name="Google Shape;7708;p60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09" name="Google Shape;7709;p60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7710" name="Google Shape;7710;p60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11" name="Google Shape;7711;p60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12" name="Google Shape;7712;p60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713" name="Google Shape;7713;p60"/>
          <p:cNvGrpSpPr/>
          <p:nvPr/>
        </p:nvGrpSpPr>
        <p:grpSpPr>
          <a:xfrm>
            <a:off x="10254615" y="4650709"/>
            <a:ext cx="416099" cy="912231"/>
            <a:chOff x="7645573" y="3754300"/>
            <a:chExt cx="293855" cy="644170"/>
          </a:xfrm>
        </p:grpSpPr>
        <p:sp>
          <p:nvSpPr>
            <p:cNvPr id="7714" name="Google Shape;7714;p60"/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5" name="Google Shape;7715;p60"/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716" name="Google Shape;7716;p60"/>
          <p:cNvGrpSpPr/>
          <p:nvPr/>
        </p:nvGrpSpPr>
        <p:grpSpPr>
          <a:xfrm>
            <a:off x="7483933" y="1294585"/>
            <a:ext cx="945348" cy="985812"/>
            <a:chOff x="5830645" y="1256617"/>
            <a:chExt cx="530340" cy="553040"/>
          </a:xfrm>
        </p:grpSpPr>
        <p:grpSp>
          <p:nvGrpSpPr>
            <p:cNvPr id="7717" name="Google Shape;7717;p60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7718" name="Google Shape;7718;p60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19" name="Google Shape;7719;p60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20" name="Google Shape;7720;p60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7721" name="Google Shape;7721;p60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22" name="Google Shape;7722;p60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23" name="Google Shape;7723;p60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7724" name="Google Shape;7724;p60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25" name="Google Shape;7725;p60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26" name="Google Shape;7726;p60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7727" name="Google Shape;7727;p60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28" name="Google Shape;7728;p60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7729" name="Google Shape;7729;p60"/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730" name="Google Shape;7730;p60"/>
          <p:cNvGrpSpPr/>
          <p:nvPr/>
        </p:nvGrpSpPr>
        <p:grpSpPr>
          <a:xfrm>
            <a:off x="952593" y="3609405"/>
            <a:ext cx="1937273" cy="828480"/>
            <a:chOff x="732422" y="2990152"/>
            <a:chExt cx="1337773" cy="572102"/>
          </a:xfrm>
        </p:grpSpPr>
        <p:sp>
          <p:nvSpPr>
            <p:cNvPr id="7731" name="Google Shape;7731;p60"/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2" name="Google Shape;7732;p60"/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3" name="Google Shape;7733;p60"/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4" name="Google Shape;7734;p60"/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5" name="Google Shape;7735;p60"/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36" name="Google Shape;7736;p60"/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41" name="Google Shape;7741;p61"/>
          <p:cNvGrpSpPr/>
          <p:nvPr/>
        </p:nvGrpSpPr>
        <p:grpSpPr>
          <a:xfrm>
            <a:off x="944773" y="1287829"/>
            <a:ext cx="2181489" cy="2034859"/>
            <a:chOff x="729238" y="1179665"/>
            <a:chExt cx="1636117" cy="1526144"/>
          </a:xfrm>
        </p:grpSpPr>
        <p:grpSp>
          <p:nvGrpSpPr>
            <p:cNvPr id="7742" name="Google Shape;7742;p61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7743" name="Google Shape;7743;p61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44" name="Google Shape;7744;p61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45" name="Google Shape;7745;p61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46" name="Google Shape;7746;p61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47" name="Google Shape;7747;p61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48" name="Google Shape;7748;p61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49" name="Google Shape;7749;p61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0" name="Google Shape;7750;p61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1" name="Google Shape;7751;p61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2" name="Google Shape;7752;p61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53" name="Google Shape;7753;p61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7754" name="Google Shape;7754;p61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5" name="Google Shape;7755;p61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6" name="Google Shape;7756;p61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7" name="Google Shape;7757;p61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8" name="Google Shape;7758;p61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9" name="Google Shape;7759;p61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0" name="Google Shape;7760;p61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1" name="Google Shape;7761;p61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2" name="Google Shape;7762;p61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3" name="Google Shape;7763;p61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64" name="Google Shape;7764;p61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7765" name="Google Shape;7765;p61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6" name="Google Shape;7766;p61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7" name="Google Shape;7767;p61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8" name="Google Shape;7768;p61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9" name="Google Shape;7769;p61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0" name="Google Shape;7770;p61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1" name="Google Shape;7771;p61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2" name="Google Shape;7772;p61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3" name="Google Shape;7773;p61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4" name="Google Shape;7774;p61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75" name="Google Shape;7775;p61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7776" name="Google Shape;7776;p61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7" name="Google Shape;7777;p61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8" name="Google Shape;7778;p61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9" name="Google Shape;7779;p61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0" name="Google Shape;7780;p61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1" name="Google Shape;7781;p61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2" name="Google Shape;7782;p61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3" name="Google Shape;7783;p61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4" name="Google Shape;7784;p61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5" name="Google Shape;7785;p61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86" name="Google Shape;7786;p61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7787" name="Google Shape;7787;p61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8" name="Google Shape;7788;p61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89" name="Google Shape;7789;p61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0" name="Google Shape;7790;p61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1" name="Google Shape;7791;p61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2" name="Google Shape;7792;p61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3" name="Google Shape;7793;p61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4" name="Google Shape;7794;p61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5" name="Google Shape;7795;p61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6" name="Google Shape;7796;p61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97" name="Google Shape;7797;p61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7798" name="Google Shape;7798;p61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99" name="Google Shape;7799;p61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0" name="Google Shape;7800;p61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1" name="Google Shape;7801;p61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2" name="Google Shape;7802;p61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3" name="Google Shape;7803;p61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4" name="Google Shape;7804;p61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5" name="Google Shape;7805;p61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6" name="Google Shape;7806;p61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07" name="Google Shape;7807;p61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808" name="Google Shape;7808;p61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7809" name="Google Shape;7809;p61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0" name="Google Shape;7810;p61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1" name="Google Shape;7811;p61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2" name="Google Shape;7812;p61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3" name="Google Shape;7813;p61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4" name="Google Shape;7814;p61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5" name="Google Shape;7815;p61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6" name="Google Shape;7816;p61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7" name="Google Shape;7817;p61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8" name="Google Shape;7818;p61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819" name="Google Shape;7819;p61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7820" name="Google Shape;7820;p61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1" name="Google Shape;7821;p61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2" name="Google Shape;7822;p61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3" name="Google Shape;7823;p61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4" name="Google Shape;7824;p61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5" name="Google Shape;7825;p61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6" name="Google Shape;7826;p61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7" name="Google Shape;7827;p61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8" name="Google Shape;7828;p61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9" name="Google Shape;7829;p61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830" name="Google Shape;7830;p61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7831" name="Google Shape;7831;p61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2" name="Google Shape;7832;p61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3" name="Google Shape;7833;p61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4" name="Google Shape;7834;p61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5" name="Google Shape;7835;p61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6" name="Google Shape;7836;p61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7" name="Google Shape;7837;p61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8" name="Google Shape;7838;p61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39" name="Google Shape;7839;p61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0" name="Google Shape;7840;p61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841" name="Google Shape;7841;p61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7842" name="Google Shape;7842;p61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3" name="Google Shape;7843;p61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4" name="Google Shape;7844;p61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5" name="Google Shape;7845;p61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6" name="Google Shape;7846;p61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7" name="Google Shape;7847;p61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8" name="Google Shape;7848;p61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49" name="Google Shape;7849;p61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50" name="Google Shape;7850;p61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51" name="Google Shape;7851;p61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852" name="Google Shape;7852;p61"/>
          <p:cNvGrpSpPr/>
          <p:nvPr/>
        </p:nvGrpSpPr>
        <p:grpSpPr>
          <a:xfrm>
            <a:off x="3470994" y="1313349"/>
            <a:ext cx="1818997" cy="1469511"/>
            <a:chOff x="2623904" y="1198803"/>
            <a:chExt cx="1364248" cy="1102133"/>
          </a:xfrm>
        </p:grpSpPr>
        <p:grpSp>
          <p:nvGrpSpPr>
            <p:cNvPr id="7853" name="Google Shape;7853;p61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7854" name="Google Shape;7854;p61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55" name="Google Shape;7855;p61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56" name="Google Shape;7856;p61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57" name="Google Shape;7857;p61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58" name="Google Shape;7858;p61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859" name="Google Shape;7859;p61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7860" name="Google Shape;7860;p61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61" name="Google Shape;7861;p61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62" name="Google Shape;7862;p61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63" name="Google Shape;7863;p61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64" name="Google Shape;7864;p61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865" name="Google Shape;7865;p61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7866" name="Google Shape;7866;p61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67" name="Google Shape;7867;p61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68" name="Google Shape;7868;p61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69" name="Google Shape;7869;p61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70" name="Google Shape;7870;p61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871" name="Google Shape;7871;p61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7872" name="Google Shape;7872;p61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73" name="Google Shape;7873;p61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74" name="Google Shape;7874;p61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75" name="Google Shape;7875;p61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76" name="Google Shape;7876;p61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877" name="Google Shape;7877;p61"/>
          <p:cNvGrpSpPr/>
          <p:nvPr/>
        </p:nvGrpSpPr>
        <p:grpSpPr>
          <a:xfrm>
            <a:off x="3456942" y="3258924"/>
            <a:ext cx="1850055" cy="212165"/>
            <a:chOff x="3200660" y="2180272"/>
            <a:chExt cx="2563824" cy="378237"/>
          </a:xfrm>
        </p:grpSpPr>
        <p:sp>
          <p:nvSpPr>
            <p:cNvPr id="7878" name="Google Shape;7878;p61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9" name="Google Shape;7879;p61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0" name="Google Shape;7880;p61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1" name="Google Shape;7881;p61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2" name="Google Shape;7882;p61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3" name="Google Shape;7883;p61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4" name="Google Shape;7884;p61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5" name="Google Shape;7885;p61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6" name="Google Shape;7886;p61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7" name="Google Shape;7887;p61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8" name="Google Shape;7888;p61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BF7F72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9" name="Google Shape;7889;p61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0" name="Google Shape;7890;p61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1" name="Google Shape;7891;p61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2" name="Google Shape;7892;p61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3" name="Google Shape;7893;p61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4" name="Google Shape;7894;p61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5" name="Google Shape;7895;p61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96" name="Google Shape;7896;p61"/>
          <p:cNvGrpSpPr/>
          <p:nvPr/>
        </p:nvGrpSpPr>
        <p:grpSpPr>
          <a:xfrm>
            <a:off x="3452308" y="3629358"/>
            <a:ext cx="1854003" cy="212833"/>
            <a:chOff x="3530150" y="2790075"/>
            <a:chExt cx="1962600" cy="225300"/>
          </a:xfrm>
        </p:grpSpPr>
        <p:sp>
          <p:nvSpPr>
            <p:cNvPr id="7897" name="Google Shape;7897;p61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98" name="Google Shape;7898;p61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99" name="Google Shape;7899;p61"/>
          <p:cNvGrpSpPr/>
          <p:nvPr/>
        </p:nvGrpSpPr>
        <p:grpSpPr>
          <a:xfrm>
            <a:off x="3453179" y="4000459"/>
            <a:ext cx="1882172" cy="205015"/>
            <a:chOff x="3558802" y="4011427"/>
            <a:chExt cx="1866000" cy="111300"/>
          </a:xfrm>
        </p:grpSpPr>
        <p:sp>
          <p:nvSpPr>
            <p:cNvPr id="7900" name="Google Shape;7900;p61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1" name="Google Shape;7901;p61"/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02" name="Google Shape;7902;p61"/>
          <p:cNvGrpSpPr/>
          <p:nvPr/>
        </p:nvGrpSpPr>
        <p:grpSpPr>
          <a:xfrm>
            <a:off x="3452769" y="2940993"/>
            <a:ext cx="1844671" cy="159665"/>
            <a:chOff x="3465975" y="2270276"/>
            <a:chExt cx="1986364" cy="171929"/>
          </a:xfrm>
        </p:grpSpPr>
        <p:sp>
          <p:nvSpPr>
            <p:cNvPr id="7903" name="Google Shape;7903;p6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BF7F72"/>
            </a:solidFill>
            <a:ln w="19050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4" name="Google Shape;7904;p6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BF7F72"/>
            </a:solidFill>
            <a:ln w="19050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5" name="Google Shape;7905;p6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6" name="Google Shape;7906;p6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7" name="Google Shape;7907;p6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8" name="Google Shape;7908;p6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BF7F72"/>
            </a:solidFill>
            <a:ln w="19050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09" name="Google Shape;7909;p6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0" name="Google Shape;7910;p6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11" name="Google Shape;7911;p61"/>
          <p:cNvGrpSpPr/>
          <p:nvPr/>
        </p:nvGrpSpPr>
        <p:grpSpPr>
          <a:xfrm>
            <a:off x="3467446" y="4759192"/>
            <a:ext cx="1826041" cy="260613"/>
            <a:chOff x="723300" y="4253549"/>
            <a:chExt cx="2276482" cy="324900"/>
          </a:xfrm>
        </p:grpSpPr>
        <p:sp>
          <p:nvSpPr>
            <p:cNvPr id="7912" name="Google Shape;7912;p61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3" name="Google Shape;7913;p61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4" name="Google Shape;7914;p61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5" name="Google Shape;7915;p61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6" name="Google Shape;7916;p61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17" name="Google Shape;7917;p61"/>
          <p:cNvGrpSpPr/>
          <p:nvPr/>
        </p:nvGrpSpPr>
        <p:grpSpPr>
          <a:xfrm>
            <a:off x="3453527" y="4360766"/>
            <a:ext cx="1852088" cy="240159"/>
            <a:chOff x="705948" y="3788465"/>
            <a:chExt cx="2308953" cy="299400"/>
          </a:xfrm>
        </p:grpSpPr>
        <p:sp>
          <p:nvSpPr>
            <p:cNvPr id="7918" name="Google Shape;7918;p61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19" name="Google Shape;7919;p61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0" name="Google Shape;7920;p61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BF7F72"/>
            </a:solidFill>
            <a:ln>
              <a:solidFill>
                <a:srgbClr val="B94B35"/>
              </a:solidFill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1" name="Google Shape;7921;p61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22" name="Google Shape;7922;p61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23" name="Google Shape;7923;p61"/>
          <p:cNvGrpSpPr/>
          <p:nvPr/>
        </p:nvGrpSpPr>
        <p:grpSpPr>
          <a:xfrm>
            <a:off x="3517443" y="5178072"/>
            <a:ext cx="1739479" cy="392099"/>
            <a:chOff x="2658741" y="4097347"/>
            <a:chExt cx="1304609" cy="294074"/>
          </a:xfrm>
        </p:grpSpPr>
        <p:grpSp>
          <p:nvGrpSpPr>
            <p:cNvPr id="7924" name="Google Shape;7924;p61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7925" name="Google Shape;7925;p61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26" name="Google Shape;7926;p61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27" name="Google Shape;7927;p61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7928" name="Google Shape;7928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29" name="Google Shape;7929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30" name="Google Shape;7930;p61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7931" name="Google Shape;7931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32" name="Google Shape;7932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33" name="Google Shape;7933;p61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7934" name="Google Shape;7934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35" name="Google Shape;7935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36" name="Google Shape;7936;p61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7937" name="Google Shape;7937;p61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38" name="Google Shape;7938;p61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939" name="Google Shape;7939;p61"/>
          <p:cNvGrpSpPr/>
          <p:nvPr/>
        </p:nvGrpSpPr>
        <p:grpSpPr>
          <a:xfrm>
            <a:off x="5675884" y="2488902"/>
            <a:ext cx="1911761" cy="255335"/>
            <a:chOff x="4273350" y="2080469"/>
            <a:chExt cx="1433821" cy="191501"/>
          </a:xfrm>
        </p:grpSpPr>
        <p:grpSp>
          <p:nvGrpSpPr>
            <p:cNvPr id="7940" name="Google Shape;7940;p61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7941" name="Google Shape;7941;p61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42" name="Google Shape;7942;p61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7943" name="Google Shape;7943;p61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7944" name="Google Shape;7944;p61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45" name="Google Shape;7945;p61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7946" name="Google Shape;7946;p61"/>
          <p:cNvGrpSpPr/>
          <p:nvPr/>
        </p:nvGrpSpPr>
        <p:grpSpPr>
          <a:xfrm>
            <a:off x="5677957" y="1292326"/>
            <a:ext cx="1907615" cy="991185"/>
            <a:chOff x="5159450" y="1919950"/>
            <a:chExt cx="1541050" cy="862500"/>
          </a:xfrm>
        </p:grpSpPr>
        <p:sp>
          <p:nvSpPr>
            <p:cNvPr id="7947" name="Google Shape;7947;p61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B94B35"/>
              </a:solidFill>
              <a:prstDash val="solid"/>
              <a:round/>
              <a:headEnd type="oval" w="med" len="med"/>
              <a:tailEnd type="oval" w="med" len="med"/>
            </a:ln>
          </p:spPr>
        </p:sp>
        <p:grpSp>
          <p:nvGrpSpPr>
            <p:cNvPr id="7948" name="Google Shape;7948;p61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7949" name="Google Shape;7949;p61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950" name="Google Shape;7950;p61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7951" name="Google Shape;7951;p61"/>
          <p:cNvGrpSpPr/>
          <p:nvPr/>
        </p:nvGrpSpPr>
        <p:grpSpPr>
          <a:xfrm>
            <a:off x="5664775" y="2923429"/>
            <a:ext cx="1933979" cy="1402783"/>
            <a:chOff x="5230575" y="1554475"/>
            <a:chExt cx="2137150" cy="1550150"/>
          </a:xfrm>
        </p:grpSpPr>
        <p:sp>
          <p:nvSpPr>
            <p:cNvPr id="7952" name="Google Shape;7952;p61"/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3" name="Google Shape;7953;p61"/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4" name="Google Shape;7954;p61"/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5" name="Google Shape;7955;p61"/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6" name="Google Shape;7956;p61"/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7" name="Google Shape;7957;p61"/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8" name="Google Shape;7958;p61"/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9" name="Google Shape;7959;p61"/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0" name="Google Shape;7960;p61"/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1" name="Google Shape;7961;p61"/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2" name="Google Shape;7962;p61"/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3" name="Google Shape;7963;p61"/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64" name="Google Shape;7964;p61"/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65" name="Google Shape;7965;p61"/>
          <p:cNvGrpSpPr/>
          <p:nvPr/>
        </p:nvGrpSpPr>
        <p:grpSpPr>
          <a:xfrm rot="10800000">
            <a:off x="5686842" y="4379681"/>
            <a:ext cx="1889844" cy="1183928"/>
            <a:chOff x="5645403" y="2920021"/>
            <a:chExt cx="2650800" cy="2180614"/>
          </a:xfrm>
        </p:grpSpPr>
        <p:sp>
          <p:nvSpPr>
            <p:cNvPr id="7966" name="Google Shape;7966;p61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967" name="Google Shape;7967;p61"/>
            <p:cNvCxnSpPr>
              <a:stCxn id="7966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968" name="Google Shape;7968;p61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969" name="Google Shape;7969;p61"/>
            <p:cNvCxnSpPr>
              <a:endCxn id="7968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970" name="Google Shape;7970;p61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971" name="Google Shape;7971;p61"/>
            <p:cNvCxnSpPr>
              <a:stCxn id="7970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972" name="Google Shape;7972;p61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973" name="Google Shape;7973;p61"/>
            <p:cNvCxnSpPr>
              <a:endCxn id="7972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974" name="Google Shape;7974;p61"/>
          <p:cNvGrpSpPr/>
          <p:nvPr/>
        </p:nvGrpSpPr>
        <p:grpSpPr>
          <a:xfrm>
            <a:off x="9820655" y="2917489"/>
            <a:ext cx="1428991" cy="1362105"/>
            <a:chOff x="7189833" y="2022667"/>
            <a:chExt cx="1251159" cy="1192597"/>
          </a:xfrm>
        </p:grpSpPr>
        <p:sp>
          <p:nvSpPr>
            <p:cNvPr id="7975" name="Google Shape;7975;p61"/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6" name="Google Shape;7976;p61"/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7" name="Google Shape;7977;p61"/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78" name="Google Shape;7978;p61"/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979" name="Google Shape;7979;p61"/>
          <p:cNvGrpSpPr/>
          <p:nvPr/>
        </p:nvGrpSpPr>
        <p:grpSpPr>
          <a:xfrm>
            <a:off x="942349" y="3486031"/>
            <a:ext cx="2260499" cy="2081116"/>
            <a:chOff x="727421" y="2828315"/>
            <a:chExt cx="1695374" cy="1560837"/>
          </a:xfrm>
        </p:grpSpPr>
        <p:grpSp>
          <p:nvGrpSpPr>
            <p:cNvPr id="7980" name="Google Shape;7980;p61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7981" name="Google Shape;7981;p61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82" name="Google Shape;7982;p61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83" name="Google Shape;7983;p61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84" name="Google Shape;7984;p61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85" name="Google Shape;7985;p61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86" name="Google Shape;7986;p61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87" name="Google Shape;7987;p61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88" name="Google Shape;7988;p61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7989" name="Google Shape;7989;p61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0" name="Google Shape;7990;p61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1" name="Google Shape;7991;p61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2" name="Google Shape;7992;p61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3" name="Google Shape;7993;p61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4" name="Google Shape;7994;p61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5" name="Google Shape;7995;p61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96" name="Google Shape;7996;p61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7997" name="Google Shape;7997;p61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8" name="Google Shape;7998;p61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99" name="Google Shape;7999;p61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0" name="Google Shape;8000;p61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1" name="Google Shape;8001;p61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2" name="Google Shape;8002;p61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3" name="Google Shape;8003;p61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04" name="Google Shape;8004;p61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005" name="Google Shape;8005;p61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6" name="Google Shape;8006;p61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7" name="Google Shape;8007;p61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8" name="Google Shape;8008;p61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09" name="Google Shape;8009;p61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0" name="Google Shape;8010;p61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1" name="Google Shape;8011;p61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12" name="Google Shape;8012;p61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013" name="Google Shape;8013;p61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4" name="Google Shape;8014;p61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5" name="Google Shape;8015;p61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6" name="Google Shape;8016;p61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7" name="Google Shape;8017;p61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8" name="Google Shape;8018;p61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19" name="Google Shape;8019;p61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20" name="Google Shape;8020;p61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021" name="Google Shape;8021;p61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8022" name="Google Shape;8022;p61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B94B3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8023" name="Google Shape;8023;p61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024" name="Google Shape;8024;p61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25" name="Google Shape;8025;p61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26" name="Google Shape;8026;p61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27" name="Google Shape;8027;p61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28" name="Google Shape;8028;p61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29" name="Google Shape;8029;p61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0" name="Google Shape;8030;p61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 w="19050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8031" name="Google Shape;8031;p61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032" name="Google Shape;8032;p61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3" name="Google Shape;8033;p61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4" name="Google Shape;8034;p61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5" name="Google Shape;8035;p61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6" name="Google Shape;8036;p61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7" name="Google Shape;8037;p61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038" name="Google Shape;8038;p61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BF7F72"/>
              </a:solidFill>
              <a:ln>
                <a:solidFill>
                  <a:srgbClr val="B94B35"/>
                </a:solidFill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8039" name="Google Shape;8039;p61"/>
          <p:cNvGrpSpPr/>
          <p:nvPr/>
        </p:nvGrpSpPr>
        <p:grpSpPr>
          <a:xfrm>
            <a:off x="7887122" y="2922793"/>
            <a:ext cx="1664724" cy="1367092"/>
            <a:chOff x="5183758" y="1210600"/>
            <a:chExt cx="3605380" cy="2960783"/>
          </a:xfrm>
        </p:grpSpPr>
        <p:sp>
          <p:nvSpPr>
            <p:cNvPr id="8040" name="Google Shape;8040;p61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41" name="Google Shape;8041;p61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42" name="Google Shape;8042;p61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43" name="Google Shape;8043;p61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8044" name="Google Shape;8044;p61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045" name="Google Shape;8045;p61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046" name="Google Shape;8046;p61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8047" name="Google Shape;8047;p61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8048" name="Google Shape;8048;p61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049" name="Google Shape;8049;p61"/>
          <p:cNvGrpSpPr/>
          <p:nvPr/>
        </p:nvGrpSpPr>
        <p:grpSpPr>
          <a:xfrm>
            <a:off x="7696538" y="4440548"/>
            <a:ext cx="3553108" cy="1124587"/>
            <a:chOff x="5916567" y="1099697"/>
            <a:chExt cx="2556683" cy="809211"/>
          </a:xfrm>
        </p:grpSpPr>
        <p:sp>
          <p:nvSpPr>
            <p:cNvPr id="8050" name="Google Shape;8050;p61"/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1" name="Google Shape;8051;p61"/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2" name="Google Shape;8052;p61"/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3" name="Google Shape;8053;p61"/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4" name="Google Shape;8054;p61"/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5" name="Google Shape;8055;p61"/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6" name="Google Shape;8056;p61"/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057" name="Google Shape;8057;p61"/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058" name="Google Shape;8058;p61"/>
          <p:cNvGrpSpPr/>
          <p:nvPr/>
        </p:nvGrpSpPr>
        <p:grpSpPr>
          <a:xfrm>
            <a:off x="7839925" y="1305693"/>
            <a:ext cx="1733135" cy="1364451"/>
            <a:chOff x="5900602" y="1193063"/>
            <a:chExt cx="1299851" cy="1023338"/>
          </a:xfrm>
        </p:grpSpPr>
        <p:grpSp>
          <p:nvGrpSpPr>
            <p:cNvPr id="8059" name="Google Shape;8059;p61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060" name="Google Shape;8060;p61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061" name="Google Shape;8061;p61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062" name="Google Shape;8062;p61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8063" name="Google Shape;8063;p61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064" name="Google Shape;8064;p61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065" name="Google Shape;8065;p61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066" name="Google Shape;8066;p61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067" name="Google Shape;8067;p61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068" name="Google Shape;8068;p61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069" name="Google Shape;8069;p61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8070" name="Google Shape;8070;p61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071" name="Google Shape;8071;p61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072" name="Google Shape;8072;p61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073" name="Google Shape;8073;p61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074" name="Google Shape;8074;p61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075" name="Google Shape;8075;p61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076" name="Google Shape;8076;p61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8077" name="Google Shape;8077;p61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078" name="Google Shape;8078;p61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079" name="Google Shape;8079;p61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080" name="Google Shape;8080;p61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081" name="Google Shape;8081;p61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082" name="Google Shape;8082;p61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8083" name="Google Shape;8083;p61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8084" name="Google Shape;8084;p61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085" name="Google Shape;8085;p61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086" name="Google Shape;8086;p61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8087" name="Google Shape;8087;p61"/>
          <p:cNvGrpSpPr/>
          <p:nvPr/>
        </p:nvGrpSpPr>
        <p:grpSpPr>
          <a:xfrm>
            <a:off x="9623767" y="1305887"/>
            <a:ext cx="1625884" cy="1401820"/>
            <a:chOff x="7287122" y="1165658"/>
            <a:chExt cx="1219413" cy="1051365"/>
          </a:xfrm>
        </p:grpSpPr>
        <p:grpSp>
          <p:nvGrpSpPr>
            <p:cNvPr id="8088" name="Google Shape;8088;p61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089" name="Google Shape;8089;p61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090" name="Google Shape;8090;p61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091" name="Google Shape;8091;p61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092" name="Google Shape;8092;p61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093" name="Google Shape;8093;p61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094" name="Google Shape;8094;p61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095" name="Google Shape;8095;p61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096" name="Google Shape;8096;p61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097" name="Google Shape;8097;p61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098" name="Google Shape;8098;p61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099" name="Google Shape;8099;p61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100" name="Google Shape;8100;p61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101" name="Google Shape;8101;p61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102" name="Google Shape;8102;p61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8103" name="Google Shape;8103;p61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104" name="Google Shape;8104;p61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94B3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8105" name="Google Shape;8105;p61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106" name="Google Shape;8106;p61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cxnSp>
              <p:nvCxnSpPr>
                <p:cNvPr id="8107" name="Google Shape;8107;p61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B94B35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13" name="Google Shape;8113;p62"/>
          <p:cNvGrpSpPr/>
          <p:nvPr/>
        </p:nvGrpSpPr>
        <p:grpSpPr>
          <a:xfrm>
            <a:off x="1133247" y="2110326"/>
            <a:ext cx="453557" cy="398637"/>
            <a:chOff x="892750" y="267400"/>
            <a:chExt cx="483125" cy="424625"/>
          </a:xfrm>
          <a:solidFill>
            <a:srgbClr val="B94B35"/>
          </a:solidFill>
        </p:grpSpPr>
        <p:sp>
          <p:nvSpPr>
            <p:cNvPr id="8114" name="Google Shape;8114;p62"/>
            <p:cNvSpPr/>
            <p:nvPr/>
          </p:nvSpPr>
          <p:spPr>
            <a:xfrm>
              <a:off x="892750" y="267400"/>
              <a:ext cx="483125" cy="424625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15" name="Google Shape;8115;p62"/>
            <p:cNvSpPr/>
            <p:nvPr/>
          </p:nvSpPr>
          <p:spPr>
            <a:xfrm>
              <a:off x="1091875" y="4655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16" name="Google Shape;8116;p62"/>
            <p:cNvSpPr/>
            <p:nvPr/>
          </p:nvSpPr>
          <p:spPr>
            <a:xfrm>
              <a:off x="1005975" y="380625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17" name="Google Shape;8117;p62"/>
          <p:cNvGrpSpPr/>
          <p:nvPr/>
        </p:nvGrpSpPr>
        <p:grpSpPr>
          <a:xfrm>
            <a:off x="1717827" y="2082843"/>
            <a:ext cx="398661" cy="453605"/>
            <a:chOff x="1516475" y="238075"/>
            <a:chExt cx="424650" cy="483175"/>
          </a:xfrm>
          <a:solidFill>
            <a:srgbClr val="B94B35"/>
          </a:solidFill>
        </p:grpSpPr>
        <p:sp>
          <p:nvSpPr>
            <p:cNvPr id="8118" name="Google Shape;8118;p62"/>
            <p:cNvSpPr/>
            <p:nvPr/>
          </p:nvSpPr>
          <p:spPr>
            <a:xfrm>
              <a:off x="1516475" y="238075"/>
              <a:ext cx="424650" cy="483175"/>
            </a:xfrm>
            <a:custGeom>
              <a:avLst/>
              <a:gdLst/>
              <a:ahLst/>
              <a:cxnLst/>
              <a:rect l="l" t="t" r="r" b="b"/>
              <a:pathLst>
                <a:path w="16986" h="19327" extrusionOk="0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19" name="Google Shape;8119;p62"/>
            <p:cNvSpPr/>
            <p:nvPr/>
          </p:nvSpPr>
          <p:spPr>
            <a:xfrm>
              <a:off x="1652425" y="324000"/>
              <a:ext cx="147150" cy="141575"/>
            </a:xfrm>
            <a:custGeom>
              <a:avLst/>
              <a:gdLst/>
              <a:ahLst/>
              <a:cxnLst/>
              <a:rect l="l" t="t" r="r" b="b"/>
              <a:pathLst>
                <a:path w="5886" h="5663" extrusionOk="0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20" name="Google Shape;8120;p62"/>
          <p:cNvGrpSpPr/>
          <p:nvPr/>
        </p:nvGrpSpPr>
        <p:grpSpPr>
          <a:xfrm>
            <a:off x="2241948" y="2190042"/>
            <a:ext cx="455317" cy="239207"/>
            <a:chOff x="2080675" y="352325"/>
            <a:chExt cx="485000" cy="254800"/>
          </a:xfrm>
          <a:solidFill>
            <a:srgbClr val="B94B35"/>
          </a:solidFill>
        </p:grpSpPr>
        <p:sp>
          <p:nvSpPr>
            <p:cNvPr id="8121" name="Google Shape;8121;p62"/>
            <p:cNvSpPr/>
            <p:nvPr/>
          </p:nvSpPr>
          <p:spPr>
            <a:xfrm>
              <a:off x="2080675" y="352325"/>
              <a:ext cx="485000" cy="254800"/>
            </a:xfrm>
            <a:custGeom>
              <a:avLst/>
              <a:gdLst/>
              <a:ahLst/>
              <a:cxnLst/>
              <a:rect l="l" t="t" r="r" b="b"/>
              <a:pathLst>
                <a:path w="19400" h="10192" extrusionOk="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22" name="Google Shape;8122;p62"/>
            <p:cNvSpPr/>
            <p:nvPr/>
          </p:nvSpPr>
          <p:spPr>
            <a:xfrm>
              <a:off x="2246650" y="408900"/>
              <a:ext cx="147075" cy="141600"/>
            </a:xfrm>
            <a:custGeom>
              <a:avLst/>
              <a:gdLst/>
              <a:ahLst/>
              <a:cxnLst/>
              <a:rect l="l" t="t" r="r" b="b"/>
              <a:pathLst>
                <a:path w="5883" h="5664" extrusionOk="0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23" name="Google Shape;8123;p62"/>
          <p:cNvGrpSpPr/>
          <p:nvPr/>
        </p:nvGrpSpPr>
        <p:grpSpPr>
          <a:xfrm>
            <a:off x="2840853" y="2082866"/>
            <a:ext cx="398661" cy="453557"/>
            <a:chOff x="2705375" y="238125"/>
            <a:chExt cx="424650" cy="483125"/>
          </a:xfrm>
          <a:solidFill>
            <a:srgbClr val="B94B35"/>
          </a:solidFill>
        </p:grpSpPr>
        <p:sp>
          <p:nvSpPr>
            <p:cNvPr id="8124" name="Google Shape;8124;p62"/>
            <p:cNvSpPr/>
            <p:nvPr/>
          </p:nvSpPr>
          <p:spPr>
            <a:xfrm>
              <a:off x="2705375" y="238125"/>
              <a:ext cx="424650" cy="483125"/>
            </a:xfrm>
            <a:custGeom>
              <a:avLst/>
              <a:gdLst/>
              <a:ahLst/>
              <a:cxnLst/>
              <a:rect l="l" t="t" r="r" b="b"/>
              <a:pathLst>
                <a:path w="16986" h="19325" extrusionOk="0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25" name="Google Shape;8125;p62"/>
            <p:cNvSpPr/>
            <p:nvPr/>
          </p:nvSpPr>
          <p:spPr>
            <a:xfrm>
              <a:off x="2903525" y="407950"/>
              <a:ext cx="28350" cy="228375"/>
            </a:xfrm>
            <a:custGeom>
              <a:avLst/>
              <a:gdLst/>
              <a:ahLst/>
              <a:cxnLst/>
              <a:rect l="l" t="t" r="r" b="b"/>
              <a:pathLst>
                <a:path w="1134" h="9135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26" name="Google Shape;8126;p62"/>
            <p:cNvSpPr/>
            <p:nvPr/>
          </p:nvSpPr>
          <p:spPr>
            <a:xfrm>
              <a:off x="2988450" y="407950"/>
              <a:ext cx="28350" cy="228375"/>
            </a:xfrm>
            <a:custGeom>
              <a:avLst/>
              <a:gdLst/>
              <a:ahLst/>
              <a:cxnLst/>
              <a:rect l="l" t="t" r="r" b="b"/>
              <a:pathLst>
                <a:path w="1134" h="9135" extrusionOk="0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27" name="Google Shape;8127;p62"/>
            <p:cNvSpPr/>
            <p:nvPr/>
          </p:nvSpPr>
          <p:spPr>
            <a:xfrm>
              <a:off x="2818625" y="407950"/>
              <a:ext cx="28325" cy="228375"/>
            </a:xfrm>
            <a:custGeom>
              <a:avLst/>
              <a:gdLst/>
              <a:ahLst/>
              <a:cxnLst/>
              <a:rect l="l" t="t" r="r" b="b"/>
              <a:pathLst>
                <a:path w="1133" h="9135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28" name="Google Shape;8128;p62"/>
          <p:cNvGrpSpPr/>
          <p:nvPr/>
        </p:nvGrpSpPr>
        <p:grpSpPr>
          <a:xfrm>
            <a:off x="3395708" y="2083289"/>
            <a:ext cx="401548" cy="452713"/>
            <a:chOff x="3299850" y="238575"/>
            <a:chExt cx="427725" cy="482225"/>
          </a:xfrm>
          <a:solidFill>
            <a:srgbClr val="B94B35"/>
          </a:solidFill>
        </p:grpSpPr>
        <p:sp>
          <p:nvSpPr>
            <p:cNvPr id="8129" name="Google Shape;8129;p62"/>
            <p:cNvSpPr/>
            <p:nvPr/>
          </p:nvSpPr>
          <p:spPr>
            <a:xfrm>
              <a:off x="3299850" y="323500"/>
              <a:ext cx="427725" cy="397300"/>
            </a:xfrm>
            <a:custGeom>
              <a:avLst/>
              <a:gdLst/>
              <a:ahLst/>
              <a:cxnLst/>
              <a:rect l="l" t="t" r="r" b="b"/>
              <a:pathLst>
                <a:path w="17109" h="15892" extrusionOk="0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0" name="Google Shape;8130;p62"/>
            <p:cNvSpPr/>
            <p:nvPr/>
          </p:nvSpPr>
          <p:spPr>
            <a:xfrm>
              <a:off x="3467650" y="238575"/>
              <a:ext cx="46525" cy="56650"/>
            </a:xfrm>
            <a:custGeom>
              <a:avLst/>
              <a:gdLst/>
              <a:ahLst/>
              <a:cxnLst/>
              <a:rect l="l" t="t" r="r" b="b"/>
              <a:pathLst>
                <a:path w="1861" h="2266" extrusionOk="0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1" name="Google Shape;8131;p62"/>
            <p:cNvSpPr/>
            <p:nvPr/>
          </p:nvSpPr>
          <p:spPr>
            <a:xfrm>
              <a:off x="3566675" y="238575"/>
              <a:ext cx="46525" cy="56675"/>
            </a:xfrm>
            <a:custGeom>
              <a:avLst/>
              <a:gdLst/>
              <a:ahLst/>
              <a:cxnLst/>
              <a:rect l="l" t="t" r="r" b="b"/>
              <a:pathLst>
                <a:path w="1861" h="2267" extrusionOk="0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2" name="Google Shape;8132;p62"/>
            <p:cNvSpPr/>
            <p:nvPr/>
          </p:nvSpPr>
          <p:spPr>
            <a:xfrm>
              <a:off x="361122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3" name="Google Shape;8133;p62"/>
            <p:cNvSpPr/>
            <p:nvPr/>
          </p:nvSpPr>
          <p:spPr>
            <a:xfrm>
              <a:off x="341307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34" name="Google Shape;8134;p62"/>
          <p:cNvGrpSpPr/>
          <p:nvPr/>
        </p:nvGrpSpPr>
        <p:grpSpPr>
          <a:xfrm>
            <a:off x="3911603" y="2082866"/>
            <a:ext cx="469940" cy="453557"/>
            <a:chOff x="3857225" y="238125"/>
            <a:chExt cx="500575" cy="483125"/>
          </a:xfrm>
          <a:solidFill>
            <a:srgbClr val="B94B35"/>
          </a:solidFill>
        </p:grpSpPr>
        <p:sp>
          <p:nvSpPr>
            <p:cNvPr id="8135" name="Google Shape;8135;p62"/>
            <p:cNvSpPr/>
            <p:nvPr/>
          </p:nvSpPr>
          <p:spPr>
            <a:xfrm>
              <a:off x="3857225" y="238125"/>
              <a:ext cx="500575" cy="483125"/>
            </a:xfrm>
            <a:custGeom>
              <a:avLst/>
              <a:gdLst/>
              <a:ahLst/>
              <a:cxnLst/>
              <a:rect l="l" t="t" r="r" b="b"/>
              <a:pathLst>
                <a:path w="20023" h="19325" extrusionOk="0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6" name="Google Shape;8136;p62"/>
            <p:cNvSpPr/>
            <p:nvPr/>
          </p:nvSpPr>
          <p:spPr>
            <a:xfrm>
              <a:off x="4208775" y="588000"/>
              <a:ext cx="71125" cy="68350"/>
            </a:xfrm>
            <a:custGeom>
              <a:avLst/>
              <a:gdLst/>
              <a:ahLst/>
              <a:cxnLst/>
              <a:rect l="l" t="t" r="r" b="b"/>
              <a:pathLst>
                <a:path w="2845" h="2734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7" name="Google Shape;8137;p62"/>
            <p:cNvSpPr/>
            <p:nvPr/>
          </p:nvSpPr>
          <p:spPr>
            <a:xfrm>
              <a:off x="4228400" y="527925"/>
              <a:ext cx="91050" cy="48400"/>
            </a:xfrm>
            <a:custGeom>
              <a:avLst/>
              <a:gdLst/>
              <a:ahLst/>
              <a:cxnLst/>
              <a:rect l="l" t="t" r="r" b="b"/>
              <a:pathLst>
                <a:path w="3642" h="1936" extrusionOk="0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8" name="Google Shape;8138;p62"/>
            <p:cNvSpPr/>
            <p:nvPr/>
          </p:nvSpPr>
          <p:spPr>
            <a:xfrm>
              <a:off x="4148300" y="608000"/>
              <a:ext cx="52050" cy="88600"/>
            </a:xfrm>
            <a:custGeom>
              <a:avLst/>
              <a:gdLst/>
              <a:ahLst/>
              <a:cxnLst/>
              <a:rect l="l" t="t" r="r" b="b"/>
              <a:pathLst>
                <a:path w="2082" h="3544" extrusionOk="0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39" name="Google Shape;8139;p62"/>
            <p:cNvSpPr/>
            <p:nvPr/>
          </p:nvSpPr>
          <p:spPr>
            <a:xfrm>
              <a:off x="3928725" y="307900"/>
              <a:ext cx="71200" cy="68375"/>
            </a:xfrm>
            <a:custGeom>
              <a:avLst/>
              <a:gdLst/>
              <a:ahLst/>
              <a:cxnLst/>
              <a:rect l="l" t="t" r="r" b="b"/>
              <a:pathLst>
                <a:path w="2848" h="2735" extrusionOk="0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40" name="Google Shape;8140;p62"/>
            <p:cNvSpPr/>
            <p:nvPr/>
          </p:nvSpPr>
          <p:spPr>
            <a:xfrm>
              <a:off x="4008200" y="267675"/>
              <a:ext cx="51875" cy="88450"/>
            </a:xfrm>
            <a:custGeom>
              <a:avLst/>
              <a:gdLst/>
              <a:ahLst/>
              <a:cxnLst/>
              <a:rect l="l" t="t" r="r" b="b"/>
              <a:pathLst>
                <a:path w="2075" h="3538" extrusionOk="0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41" name="Google Shape;8141;p62"/>
            <p:cNvSpPr/>
            <p:nvPr/>
          </p:nvSpPr>
          <p:spPr>
            <a:xfrm>
              <a:off x="3888100" y="387825"/>
              <a:ext cx="91675" cy="48300"/>
            </a:xfrm>
            <a:custGeom>
              <a:avLst/>
              <a:gdLst/>
              <a:ahLst/>
              <a:cxnLst/>
              <a:rect l="l" t="t" r="r" b="b"/>
              <a:pathLst>
                <a:path w="3667" h="1932" extrusionOk="0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142" name="Google Shape;8142;p62"/>
          <p:cNvSpPr/>
          <p:nvPr/>
        </p:nvSpPr>
        <p:spPr>
          <a:xfrm>
            <a:off x="4468236" y="2082861"/>
            <a:ext cx="469940" cy="453488"/>
          </a:xfrm>
          <a:custGeom>
            <a:avLst/>
            <a:gdLst/>
            <a:ahLst/>
            <a:cxnLst/>
            <a:rect l="l" t="t" r="r" b="b"/>
            <a:pathLst>
              <a:path w="20023" h="19322" extrusionOk="0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143" name="Google Shape;8143;p62"/>
          <p:cNvGrpSpPr/>
          <p:nvPr/>
        </p:nvGrpSpPr>
        <p:grpSpPr>
          <a:xfrm>
            <a:off x="5040639" y="2082901"/>
            <a:ext cx="453581" cy="453488"/>
            <a:chOff x="5053900" y="238200"/>
            <a:chExt cx="483150" cy="483050"/>
          </a:xfrm>
          <a:solidFill>
            <a:srgbClr val="B94B35"/>
          </a:solidFill>
        </p:grpSpPr>
        <p:sp>
          <p:nvSpPr>
            <p:cNvPr id="8144" name="Google Shape;8144;p62"/>
            <p:cNvSpPr/>
            <p:nvPr/>
          </p:nvSpPr>
          <p:spPr>
            <a:xfrm>
              <a:off x="5053900" y="238200"/>
              <a:ext cx="483150" cy="483050"/>
            </a:xfrm>
            <a:custGeom>
              <a:avLst/>
              <a:gdLst/>
              <a:ahLst/>
              <a:cxnLst/>
              <a:rect l="l" t="t" r="r" b="b"/>
              <a:pathLst>
                <a:path w="19326" h="19322" extrusionOk="0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45" name="Google Shape;8145;p62"/>
            <p:cNvSpPr/>
            <p:nvPr/>
          </p:nvSpPr>
          <p:spPr>
            <a:xfrm>
              <a:off x="5422900" y="46555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46" name="Google Shape;8146;p62"/>
            <p:cNvSpPr/>
            <p:nvPr/>
          </p:nvSpPr>
          <p:spPr>
            <a:xfrm>
              <a:off x="5224725" y="578775"/>
              <a:ext cx="141500" cy="28350"/>
            </a:xfrm>
            <a:custGeom>
              <a:avLst/>
              <a:gdLst/>
              <a:ahLst/>
              <a:cxnLst/>
              <a:rect l="l" t="t" r="r" b="b"/>
              <a:pathLst>
                <a:path w="5660" h="1134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47" name="Google Shape;8147;p62"/>
            <p:cNvSpPr/>
            <p:nvPr/>
          </p:nvSpPr>
          <p:spPr>
            <a:xfrm>
              <a:off x="5224725" y="635400"/>
              <a:ext cx="141500" cy="28325"/>
            </a:xfrm>
            <a:custGeom>
              <a:avLst/>
              <a:gdLst/>
              <a:ahLst/>
              <a:cxnLst/>
              <a:rect l="l" t="t" r="r" b="b"/>
              <a:pathLst>
                <a:path w="5660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48" name="Google Shape;8148;p62"/>
          <p:cNvGrpSpPr/>
          <p:nvPr/>
        </p:nvGrpSpPr>
        <p:grpSpPr>
          <a:xfrm>
            <a:off x="5592572" y="2082866"/>
            <a:ext cx="453557" cy="453557"/>
            <a:chOff x="5648375" y="238125"/>
            <a:chExt cx="483125" cy="483125"/>
          </a:xfrm>
          <a:solidFill>
            <a:srgbClr val="B94B35"/>
          </a:solidFill>
        </p:grpSpPr>
        <p:sp>
          <p:nvSpPr>
            <p:cNvPr id="8149" name="Google Shape;8149;p62"/>
            <p:cNvSpPr/>
            <p:nvPr/>
          </p:nvSpPr>
          <p:spPr>
            <a:xfrm>
              <a:off x="564837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0" name="Google Shape;8150;p62"/>
            <p:cNvSpPr/>
            <p:nvPr/>
          </p:nvSpPr>
          <p:spPr>
            <a:xfrm>
              <a:off x="570595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1" name="Google Shape;8151;p62"/>
            <p:cNvSpPr/>
            <p:nvPr/>
          </p:nvSpPr>
          <p:spPr>
            <a:xfrm>
              <a:off x="584750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2" name="Google Shape;8152;p62"/>
            <p:cNvSpPr/>
            <p:nvPr/>
          </p:nvSpPr>
          <p:spPr>
            <a:xfrm>
              <a:off x="5989025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3" name="Google Shape;8153;p62"/>
            <p:cNvSpPr/>
            <p:nvPr/>
          </p:nvSpPr>
          <p:spPr>
            <a:xfrm>
              <a:off x="570595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4" name="Google Shape;8154;p62"/>
            <p:cNvSpPr/>
            <p:nvPr/>
          </p:nvSpPr>
          <p:spPr>
            <a:xfrm>
              <a:off x="584750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5" name="Google Shape;8155;p62"/>
            <p:cNvSpPr/>
            <p:nvPr/>
          </p:nvSpPr>
          <p:spPr>
            <a:xfrm>
              <a:off x="5989025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6" name="Google Shape;8156;p62"/>
            <p:cNvSpPr/>
            <p:nvPr/>
          </p:nvSpPr>
          <p:spPr>
            <a:xfrm>
              <a:off x="570595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7" name="Google Shape;8157;p62"/>
            <p:cNvSpPr/>
            <p:nvPr/>
          </p:nvSpPr>
          <p:spPr>
            <a:xfrm>
              <a:off x="584750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58" name="Google Shape;8158;p62"/>
            <p:cNvSpPr/>
            <p:nvPr/>
          </p:nvSpPr>
          <p:spPr>
            <a:xfrm>
              <a:off x="5989025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59" name="Google Shape;8159;p62"/>
          <p:cNvGrpSpPr/>
          <p:nvPr/>
        </p:nvGrpSpPr>
        <p:grpSpPr>
          <a:xfrm>
            <a:off x="6148153" y="2082866"/>
            <a:ext cx="453557" cy="453557"/>
            <a:chOff x="6242825" y="238125"/>
            <a:chExt cx="483125" cy="483125"/>
          </a:xfrm>
          <a:solidFill>
            <a:srgbClr val="B94B35"/>
          </a:solidFill>
        </p:grpSpPr>
        <p:sp>
          <p:nvSpPr>
            <p:cNvPr id="8160" name="Google Shape;8160;p62"/>
            <p:cNvSpPr/>
            <p:nvPr/>
          </p:nvSpPr>
          <p:spPr>
            <a:xfrm>
              <a:off x="624282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61" name="Google Shape;8161;p62"/>
            <p:cNvSpPr/>
            <p:nvPr/>
          </p:nvSpPr>
          <p:spPr>
            <a:xfrm>
              <a:off x="6328725" y="324025"/>
              <a:ext cx="311400" cy="311400"/>
            </a:xfrm>
            <a:custGeom>
              <a:avLst/>
              <a:gdLst/>
              <a:ahLst/>
              <a:cxnLst/>
              <a:rect l="l" t="t" r="r" b="b"/>
              <a:pathLst>
                <a:path w="12456" h="12456" extrusionOk="0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62" name="Google Shape;8162;p62"/>
            <p:cNvSpPr/>
            <p:nvPr/>
          </p:nvSpPr>
          <p:spPr>
            <a:xfrm>
              <a:off x="6441950" y="380575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63" name="Google Shape;8163;p62"/>
          <p:cNvGrpSpPr/>
          <p:nvPr/>
        </p:nvGrpSpPr>
        <p:grpSpPr>
          <a:xfrm>
            <a:off x="1130982" y="2669831"/>
            <a:ext cx="458088" cy="398591"/>
            <a:chOff x="889275" y="861850"/>
            <a:chExt cx="487950" cy="424575"/>
          </a:xfrm>
          <a:solidFill>
            <a:srgbClr val="B94B35"/>
          </a:solidFill>
        </p:grpSpPr>
        <p:sp>
          <p:nvSpPr>
            <p:cNvPr id="8164" name="Google Shape;8164;p62"/>
            <p:cNvSpPr/>
            <p:nvPr/>
          </p:nvSpPr>
          <p:spPr>
            <a:xfrm>
              <a:off x="1319225" y="1031700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65" name="Google Shape;8165;p62"/>
            <p:cNvSpPr/>
            <p:nvPr/>
          </p:nvSpPr>
          <p:spPr>
            <a:xfrm>
              <a:off x="1314475" y="946725"/>
              <a:ext cx="62750" cy="56700"/>
            </a:xfrm>
            <a:custGeom>
              <a:avLst/>
              <a:gdLst/>
              <a:ahLst/>
              <a:cxnLst/>
              <a:rect l="l" t="t" r="r" b="b"/>
              <a:pathLst>
                <a:path w="2510" h="2268" extrusionOk="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66" name="Google Shape;8166;p62"/>
            <p:cNvSpPr/>
            <p:nvPr/>
          </p:nvSpPr>
          <p:spPr>
            <a:xfrm>
              <a:off x="1317875" y="1088250"/>
              <a:ext cx="59350" cy="56675"/>
            </a:xfrm>
            <a:custGeom>
              <a:avLst/>
              <a:gdLst/>
              <a:ahLst/>
              <a:cxnLst/>
              <a:rect l="l" t="t" r="r" b="b"/>
              <a:pathLst>
                <a:path w="2374" h="2267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67" name="Google Shape;8167;p62"/>
            <p:cNvSpPr/>
            <p:nvPr/>
          </p:nvSpPr>
          <p:spPr>
            <a:xfrm>
              <a:off x="889275" y="861850"/>
              <a:ext cx="400700" cy="424575"/>
            </a:xfrm>
            <a:custGeom>
              <a:avLst/>
              <a:gdLst/>
              <a:ahLst/>
              <a:cxnLst/>
              <a:rect l="l" t="t" r="r" b="b"/>
              <a:pathLst>
                <a:path w="16028" h="16983" extrusionOk="0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168" name="Google Shape;8168;p62"/>
          <p:cNvSpPr/>
          <p:nvPr/>
        </p:nvSpPr>
        <p:spPr>
          <a:xfrm>
            <a:off x="1714941" y="2642186"/>
            <a:ext cx="403965" cy="453605"/>
          </a:xfrm>
          <a:custGeom>
            <a:avLst/>
            <a:gdLst/>
            <a:ahLst/>
            <a:cxnLst/>
            <a:rect l="l" t="t" r="r" b="b"/>
            <a:pathLst>
              <a:path w="17212" h="19327" extrusionOk="0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169" name="Google Shape;8169;p62"/>
          <p:cNvSpPr/>
          <p:nvPr/>
        </p:nvSpPr>
        <p:spPr>
          <a:xfrm>
            <a:off x="2241615" y="2642186"/>
            <a:ext cx="455341" cy="453605"/>
          </a:xfrm>
          <a:custGeom>
            <a:avLst/>
            <a:gdLst/>
            <a:ahLst/>
            <a:cxnLst/>
            <a:rect l="l" t="t" r="r" b="b"/>
            <a:pathLst>
              <a:path w="19401" h="19327" extrusionOk="0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170" name="Google Shape;8170;p62"/>
          <p:cNvGrpSpPr/>
          <p:nvPr/>
        </p:nvGrpSpPr>
        <p:grpSpPr>
          <a:xfrm>
            <a:off x="2813405" y="2642347"/>
            <a:ext cx="453557" cy="453557"/>
            <a:chOff x="2676100" y="832575"/>
            <a:chExt cx="483125" cy="483125"/>
          </a:xfrm>
          <a:solidFill>
            <a:srgbClr val="B94B35"/>
          </a:solidFill>
        </p:grpSpPr>
        <p:sp>
          <p:nvSpPr>
            <p:cNvPr id="8171" name="Google Shape;8171;p62"/>
            <p:cNvSpPr/>
            <p:nvPr/>
          </p:nvSpPr>
          <p:spPr>
            <a:xfrm>
              <a:off x="2676100" y="83257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72" name="Google Shape;8172;p62"/>
            <p:cNvSpPr/>
            <p:nvPr/>
          </p:nvSpPr>
          <p:spPr>
            <a:xfrm>
              <a:off x="2762000" y="918475"/>
              <a:ext cx="311400" cy="311400"/>
            </a:xfrm>
            <a:custGeom>
              <a:avLst/>
              <a:gdLst/>
              <a:ahLst/>
              <a:cxnLst/>
              <a:rect l="l" t="t" r="r" b="b"/>
              <a:pathLst>
                <a:path w="12456" h="12456" extrusionOk="0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73" name="Google Shape;8173;p62"/>
            <p:cNvSpPr/>
            <p:nvPr/>
          </p:nvSpPr>
          <p:spPr>
            <a:xfrm>
              <a:off x="2810775" y="975075"/>
              <a:ext cx="206025" cy="198150"/>
            </a:xfrm>
            <a:custGeom>
              <a:avLst/>
              <a:gdLst/>
              <a:ahLst/>
              <a:cxnLst/>
              <a:rect l="l" t="t" r="r" b="b"/>
              <a:pathLst>
                <a:path w="8241" h="7926" extrusionOk="0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74" name="Google Shape;8174;p62"/>
          <p:cNvGrpSpPr/>
          <p:nvPr/>
        </p:nvGrpSpPr>
        <p:grpSpPr>
          <a:xfrm>
            <a:off x="3362076" y="2642347"/>
            <a:ext cx="468813" cy="453557"/>
            <a:chOff x="3270550" y="832575"/>
            <a:chExt cx="499375" cy="483125"/>
          </a:xfrm>
          <a:solidFill>
            <a:srgbClr val="B94B35"/>
          </a:solidFill>
        </p:grpSpPr>
        <p:sp>
          <p:nvSpPr>
            <p:cNvPr id="8175" name="Google Shape;8175;p62"/>
            <p:cNvSpPr/>
            <p:nvPr/>
          </p:nvSpPr>
          <p:spPr>
            <a:xfrm>
              <a:off x="3270550" y="865975"/>
              <a:ext cx="463725" cy="449725"/>
            </a:xfrm>
            <a:custGeom>
              <a:avLst/>
              <a:gdLst/>
              <a:ahLst/>
              <a:cxnLst/>
              <a:rect l="l" t="t" r="r" b="b"/>
              <a:pathLst>
                <a:path w="18549" h="17989" extrusionOk="0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76" name="Google Shape;8176;p62"/>
            <p:cNvSpPr/>
            <p:nvPr/>
          </p:nvSpPr>
          <p:spPr>
            <a:xfrm>
              <a:off x="3562600" y="876075"/>
              <a:ext cx="207325" cy="241775"/>
            </a:xfrm>
            <a:custGeom>
              <a:avLst/>
              <a:gdLst/>
              <a:ahLst/>
              <a:cxnLst/>
              <a:rect l="l" t="t" r="r" b="b"/>
              <a:pathLst>
                <a:path w="8293" h="9671" extrusionOk="0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77" name="Google Shape;8177;p62"/>
            <p:cNvSpPr/>
            <p:nvPr/>
          </p:nvSpPr>
          <p:spPr>
            <a:xfrm>
              <a:off x="3443500" y="832575"/>
              <a:ext cx="187300" cy="173625"/>
            </a:xfrm>
            <a:custGeom>
              <a:avLst/>
              <a:gdLst/>
              <a:ahLst/>
              <a:cxnLst/>
              <a:rect l="l" t="t" r="r" b="b"/>
              <a:pathLst>
                <a:path w="7492" h="6945" extrusionOk="0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78" name="Google Shape;8178;p62"/>
          <p:cNvGrpSpPr/>
          <p:nvPr/>
        </p:nvGrpSpPr>
        <p:grpSpPr>
          <a:xfrm>
            <a:off x="4474025" y="2669748"/>
            <a:ext cx="459731" cy="398755"/>
            <a:chOff x="4452900" y="861750"/>
            <a:chExt cx="489700" cy="424750"/>
          </a:xfrm>
          <a:solidFill>
            <a:srgbClr val="B94B35"/>
          </a:solidFill>
        </p:grpSpPr>
        <p:sp>
          <p:nvSpPr>
            <p:cNvPr id="8179" name="Google Shape;8179;p62"/>
            <p:cNvSpPr/>
            <p:nvPr/>
          </p:nvSpPr>
          <p:spPr>
            <a:xfrm>
              <a:off x="4452900" y="861750"/>
              <a:ext cx="489700" cy="424750"/>
            </a:xfrm>
            <a:custGeom>
              <a:avLst/>
              <a:gdLst/>
              <a:ahLst/>
              <a:cxnLst/>
              <a:rect l="l" t="t" r="r" b="b"/>
              <a:pathLst>
                <a:path w="19588" h="16990" extrusionOk="0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80" name="Google Shape;8180;p62"/>
            <p:cNvSpPr/>
            <p:nvPr/>
          </p:nvSpPr>
          <p:spPr>
            <a:xfrm>
              <a:off x="4572675" y="1074100"/>
              <a:ext cx="115375" cy="141625"/>
            </a:xfrm>
            <a:custGeom>
              <a:avLst/>
              <a:gdLst/>
              <a:ahLst/>
              <a:cxnLst/>
              <a:rect l="l" t="t" r="r" b="b"/>
              <a:pathLst>
                <a:path w="4615" h="5665" extrusionOk="0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81" name="Google Shape;8181;p62"/>
            <p:cNvSpPr/>
            <p:nvPr/>
          </p:nvSpPr>
          <p:spPr>
            <a:xfrm>
              <a:off x="4714225" y="1060000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82" name="Google Shape;8182;p62"/>
          <p:cNvGrpSpPr/>
          <p:nvPr/>
        </p:nvGrpSpPr>
        <p:grpSpPr>
          <a:xfrm>
            <a:off x="5030336" y="2642359"/>
            <a:ext cx="474188" cy="453535"/>
            <a:chOff x="5049750" y="832600"/>
            <a:chExt cx="505100" cy="483100"/>
          </a:xfrm>
          <a:solidFill>
            <a:srgbClr val="B94B35"/>
          </a:solidFill>
        </p:grpSpPr>
        <p:sp>
          <p:nvSpPr>
            <p:cNvPr id="8183" name="Google Shape;8183;p62"/>
            <p:cNvSpPr/>
            <p:nvPr/>
          </p:nvSpPr>
          <p:spPr>
            <a:xfrm>
              <a:off x="5049750" y="832600"/>
              <a:ext cx="505100" cy="483100"/>
            </a:xfrm>
            <a:custGeom>
              <a:avLst/>
              <a:gdLst/>
              <a:ahLst/>
              <a:cxnLst/>
              <a:rect l="l" t="t" r="r" b="b"/>
              <a:pathLst>
                <a:path w="20204" h="19324" extrusionOk="0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84" name="Google Shape;8184;p62"/>
            <p:cNvSpPr/>
            <p:nvPr/>
          </p:nvSpPr>
          <p:spPr>
            <a:xfrm>
              <a:off x="5216725" y="889175"/>
              <a:ext cx="276000" cy="254400"/>
            </a:xfrm>
            <a:custGeom>
              <a:avLst/>
              <a:gdLst/>
              <a:ahLst/>
              <a:cxnLst/>
              <a:rect l="l" t="t" r="r" b="b"/>
              <a:pathLst>
                <a:path w="11040" h="10176" extrusionOk="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185" name="Google Shape;8185;p62"/>
          <p:cNvSpPr/>
          <p:nvPr/>
        </p:nvSpPr>
        <p:spPr>
          <a:xfrm>
            <a:off x="5590680" y="2675050"/>
            <a:ext cx="455600" cy="387865"/>
          </a:xfrm>
          <a:custGeom>
            <a:avLst/>
            <a:gdLst/>
            <a:ahLst/>
            <a:cxnLst/>
            <a:rect l="l" t="t" r="r" b="b"/>
            <a:pathLst>
              <a:path w="19412" h="16526" extrusionOk="0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186" name="Google Shape;8186;p62"/>
          <p:cNvGrpSpPr/>
          <p:nvPr/>
        </p:nvGrpSpPr>
        <p:grpSpPr>
          <a:xfrm>
            <a:off x="6175601" y="2642347"/>
            <a:ext cx="398661" cy="453557"/>
            <a:chOff x="6272100" y="832575"/>
            <a:chExt cx="424650" cy="483125"/>
          </a:xfrm>
          <a:solidFill>
            <a:srgbClr val="B94B35"/>
          </a:solidFill>
        </p:grpSpPr>
        <p:sp>
          <p:nvSpPr>
            <p:cNvPr id="8187" name="Google Shape;8187;p62"/>
            <p:cNvSpPr/>
            <p:nvPr/>
          </p:nvSpPr>
          <p:spPr>
            <a:xfrm>
              <a:off x="6272100" y="832575"/>
              <a:ext cx="424650" cy="483125"/>
            </a:xfrm>
            <a:custGeom>
              <a:avLst/>
              <a:gdLst/>
              <a:ahLst/>
              <a:cxnLst/>
              <a:rect l="l" t="t" r="r" b="b"/>
              <a:pathLst>
                <a:path w="16986" h="19325" extrusionOk="0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88" name="Google Shape;8188;p62"/>
            <p:cNvSpPr/>
            <p:nvPr/>
          </p:nvSpPr>
          <p:spPr>
            <a:xfrm>
              <a:off x="6384200" y="889150"/>
              <a:ext cx="199300" cy="198200"/>
            </a:xfrm>
            <a:custGeom>
              <a:avLst/>
              <a:gdLst/>
              <a:ahLst/>
              <a:cxnLst/>
              <a:rect l="l" t="t" r="r" b="b"/>
              <a:pathLst>
                <a:path w="7972" h="7928" extrusionOk="0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89" name="Google Shape;8189;p62"/>
          <p:cNvGrpSpPr/>
          <p:nvPr/>
        </p:nvGrpSpPr>
        <p:grpSpPr>
          <a:xfrm>
            <a:off x="3919783" y="2656523"/>
            <a:ext cx="453581" cy="425205"/>
            <a:chOff x="3865000" y="847675"/>
            <a:chExt cx="483150" cy="452925"/>
          </a:xfrm>
          <a:solidFill>
            <a:srgbClr val="B94B35"/>
          </a:solidFill>
        </p:grpSpPr>
        <p:sp>
          <p:nvSpPr>
            <p:cNvPr id="8190" name="Google Shape;8190;p62"/>
            <p:cNvSpPr/>
            <p:nvPr/>
          </p:nvSpPr>
          <p:spPr>
            <a:xfrm>
              <a:off x="3865000" y="847675"/>
              <a:ext cx="483150" cy="452925"/>
            </a:xfrm>
            <a:custGeom>
              <a:avLst/>
              <a:gdLst/>
              <a:ahLst/>
              <a:cxnLst/>
              <a:rect l="l" t="t" r="r" b="b"/>
              <a:pathLst>
                <a:path w="19326" h="18117" extrusionOk="0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91" name="Google Shape;8191;p62"/>
            <p:cNvSpPr/>
            <p:nvPr/>
          </p:nvSpPr>
          <p:spPr>
            <a:xfrm>
              <a:off x="4173600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92" name="Google Shape;8192;p62"/>
            <p:cNvSpPr/>
            <p:nvPr/>
          </p:nvSpPr>
          <p:spPr>
            <a:xfrm>
              <a:off x="4068825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93" name="Google Shape;8193;p62"/>
            <p:cNvSpPr/>
            <p:nvPr/>
          </p:nvSpPr>
          <p:spPr>
            <a:xfrm>
              <a:off x="3964125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194" name="Google Shape;8194;p62"/>
          <p:cNvGrpSpPr/>
          <p:nvPr/>
        </p:nvGrpSpPr>
        <p:grpSpPr>
          <a:xfrm>
            <a:off x="1133212" y="3201079"/>
            <a:ext cx="453628" cy="453581"/>
            <a:chOff x="893650" y="1428000"/>
            <a:chExt cx="483200" cy="483150"/>
          </a:xfrm>
          <a:solidFill>
            <a:srgbClr val="B94B35"/>
          </a:solidFill>
        </p:grpSpPr>
        <p:sp>
          <p:nvSpPr>
            <p:cNvPr id="8195" name="Google Shape;8195;p62"/>
            <p:cNvSpPr/>
            <p:nvPr/>
          </p:nvSpPr>
          <p:spPr>
            <a:xfrm>
              <a:off x="893650" y="1428000"/>
              <a:ext cx="483200" cy="483150"/>
            </a:xfrm>
            <a:custGeom>
              <a:avLst/>
              <a:gdLst/>
              <a:ahLst/>
              <a:cxnLst/>
              <a:rect l="l" t="t" r="r" b="b"/>
              <a:pathLst>
                <a:path w="19328" h="19326" extrusionOk="0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96" name="Google Shape;8196;p62"/>
            <p:cNvSpPr/>
            <p:nvPr/>
          </p:nvSpPr>
          <p:spPr>
            <a:xfrm>
              <a:off x="1036150" y="1514825"/>
              <a:ext cx="198175" cy="28325"/>
            </a:xfrm>
            <a:custGeom>
              <a:avLst/>
              <a:gdLst/>
              <a:ahLst/>
              <a:cxnLst/>
              <a:rect l="l" t="t" r="r" b="b"/>
              <a:pathLst>
                <a:path w="7927" h="1133" extrusionOk="0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97" name="Google Shape;8197;p62"/>
            <p:cNvSpPr/>
            <p:nvPr/>
          </p:nvSpPr>
          <p:spPr>
            <a:xfrm>
              <a:off x="1036150" y="1571425"/>
              <a:ext cx="198175" cy="28325"/>
            </a:xfrm>
            <a:custGeom>
              <a:avLst/>
              <a:gdLst/>
              <a:ahLst/>
              <a:cxnLst/>
              <a:rect l="l" t="t" r="r" b="b"/>
              <a:pathLst>
                <a:path w="7927" h="1133" extrusionOk="0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198" name="Google Shape;8198;p62"/>
            <p:cNvSpPr/>
            <p:nvPr/>
          </p:nvSpPr>
          <p:spPr>
            <a:xfrm>
              <a:off x="1036150" y="1628050"/>
              <a:ext cx="113275" cy="28325"/>
            </a:xfrm>
            <a:custGeom>
              <a:avLst/>
              <a:gdLst/>
              <a:ahLst/>
              <a:cxnLst/>
              <a:rect l="l" t="t" r="r" b="b"/>
              <a:pathLst>
                <a:path w="4531" h="1133" extrusionOk="0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199" name="Google Shape;8199;p62"/>
          <p:cNvSpPr/>
          <p:nvPr/>
        </p:nvSpPr>
        <p:spPr>
          <a:xfrm>
            <a:off x="1690149" y="3281447"/>
            <a:ext cx="453557" cy="292343"/>
          </a:xfrm>
          <a:custGeom>
            <a:avLst/>
            <a:gdLst/>
            <a:ahLst/>
            <a:cxnLst/>
            <a:rect l="l" t="t" r="r" b="b"/>
            <a:pathLst>
              <a:path w="19325" h="12456" extrusionOk="0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200" name="Google Shape;8200;p62"/>
          <p:cNvSpPr/>
          <p:nvPr/>
        </p:nvSpPr>
        <p:spPr>
          <a:xfrm>
            <a:off x="2233543" y="3200878"/>
            <a:ext cx="471489" cy="453511"/>
          </a:xfrm>
          <a:custGeom>
            <a:avLst/>
            <a:gdLst/>
            <a:ahLst/>
            <a:cxnLst/>
            <a:rect l="l" t="t" r="r" b="b"/>
            <a:pathLst>
              <a:path w="20089" h="19323" extrusionOk="0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01" name="Google Shape;8201;p62"/>
          <p:cNvGrpSpPr/>
          <p:nvPr/>
        </p:nvGrpSpPr>
        <p:grpSpPr>
          <a:xfrm>
            <a:off x="2804969" y="3228633"/>
            <a:ext cx="470433" cy="398473"/>
            <a:chOff x="2676100" y="1456375"/>
            <a:chExt cx="501100" cy="424450"/>
          </a:xfrm>
          <a:solidFill>
            <a:srgbClr val="B94B35"/>
          </a:solidFill>
        </p:grpSpPr>
        <p:sp>
          <p:nvSpPr>
            <p:cNvPr id="8202" name="Google Shape;8202;p62"/>
            <p:cNvSpPr/>
            <p:nvPr/>
          </p:nvSpPr>
          <p:spPr>
            <a:xfrm>
              <a:off x="3079725" y="1534750"/>
              <a:ext cx="97475" cy="268275"/>
            </a:xfrm>
            <a:custGeom>
              <a:avLst/>
              <a:gdLst/>
              <a:ahLst/>
              <a:cxnLst/>
              <a:rect l="l" t="t" r="r" b="b"/>
              <a:pathLst>
                <a:path w="3899" h="10731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03" name="Google Shape;8203;p62"/>
            <p:cNvSpPr/>
            <p:nvPr/>
          </p:nvSpPr>
          <p:spPr>
            <a:xfrm>
              <a:off x="3039725" y="1574925"/>
              <a:ext cx="75350" cy="188250"/>
            </a:xfrm>
            <a:custGeom>
              <a:avLst/>
              <a:gdLst/>
              <a:ahLst/>
              <a:cxnLst/>
              <a:rect l="l" t="t" r="r" b="b"/>
              <a:pathLst>
                <a:path w="3014" h="7530" extrusionOk="0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04" name="Google Shape;8204;p62"/>
            <p:cNvSpPr/>
            <p:nvPr/>
          </p:nvSpPr>
          <p:spPr>
            <a:xfrm>
              <a:off x="2676100" y="1456375"/>
              <a:ext cx="340700" cy="424450"/>
            </a:xfrm>
            <a:custGeom>
              <a:avLst/>
              <a:gdLst/>
              <a:ahLst/>
              <a:cxnLst/>
              <a:rect l="l" t="t" r="r" b="b"/>
              <a:pathLst>
                <a:path w="13628" h="16978" extrusionOk="0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05" name="Google Shape;8205;p62"/>
          <p:cNvGrpSpPr/>
          <p:nvPr/>
        </p:nvGrpSpPr>
        <p:grpSpPr>
          <a:xfrm>
            <a:off x="3369668" y="3201090"/>
            <a:ext cx="453628" cy="453557"/>
            <a:chOff x="3270475" y="1427025"/>
            <a:chExt cx="483200" cy="483125"/>
          </a:xfrm>
          <a:solidFill>
            <a:srgbClr val="B94B35"/>
          </a:solidFill>
        </p:grpSpPr>
        <p:sp>
          <p:nvSpPr>
            <p:cNvPr id="8206" name="Google Shape;8206;p62"/>
            <p:cNvSpPr/>
            <p:nvPr/>
          </p:nvSpPr>
          <p:spPr>
            <a:xfrm>
              <a:off x="3270475" y="1427025"/>
              <a:ext cx="483200" cy="483125"/>
            </a:xfrm>
            <a:custGeom>
              <a:avLst/>
              <a:gdLst/>
              <a:ahLst/>
              <a:cxnLst/>
              <a:rect l="l" t="t" r="r" b="b"/>
              <a:pathLst>
                <a:path w="19328" h="19325" extrusionOk="0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07" name="Google Shape;8207;p62"/>
            <p:cNvSpPr/>
            <p:nvPr/>
          </p:nvSpPr>
          <p:spPr>
            <a:xfrm>
              <a:off x="3497550" y="1596875"/>
              <a:ext cx="87650" cy="141525"/>
            </a:xfrm>
            <a:custGeom>
              <a:avLst/>
              <a:gdLst/>
              <a:ahLst/>
              <a:cxnLst/>
              <a:rect l="l" t="t" r="r" b="b"/>
              <a:pathLst>
                <a:path w="3506" h="5661" extrusionOk="0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08" name="Google Shape;8208;p62"/>
            <p:cNvSpPr/>
            <p:nvPr/>
          </p:nvSpPr>
          <p:spPr>
            <a:xfrm>
              <a:off x="3327100" y="1483625"/>
              <a:ext cx="369975" cy="369925"/>
            </a:xfrm>
            <a:custGeom>
              <a:avLst/>
              <a:gdLst/>
              <a:ahLst/>
              <a:cxnLst/>
              <a:rect l="l" t="t" r="r" b="b"/>
              <a:pathLst>
                <a:path w="14799" h="14797" extrusionOk="0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09" name="Google Shape;8209;p62"/>
          <p:cNvGrpSpPr/>
          <p:nvPr/>
        </p:nvGrpSpPr>
        <p:grpSpPr>
          <a:xfrm>
            <a:off x="3917552" y="3201055"/>
            <a:ext cx="458040" cy="453628"/>
            <a:chOff x="3860250" y="1427025"/>
            <a:chExt cx="487900" cy="483200"/>
          </a:xfrm>
          <a:solidFill>
            <a:srgbClr val="B94B35"/>
          </a:solidFill>
        </p:grpSpPr>
        <p:sp>
          <p:nvSpPr>
            <p:cNvPr id="8210" name="Google Shape;8210;p62"/>
            <p:cNvSpPr/>
            <p:nvPr/>
          </p:nvSpPr>
          <p:spPr>
            <a:xfrm>
              <a:off x="3875800" y="1427025"/>
              <a:ext cx="472350" cy="468650"/>
            </a:xfrm>
            <a:custGeom>
              <a:avLst/>
              <a:gdLst/>
              <a:ahLst/>
              <a:cxnLst/>
              <a:rect l="l" t="t" r="r" b="b"/>
              <a:pathLst>
                <a:path w="18894" h="18746" extrusionOk="0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11" name="Google Shape;8211;p62"/>
            <p:cNvSpPr/>
            <p:nvPr/>
          </p:nvSpPr>
          <p:spPr>
            <a:xfrm>
              <a:off x="3860250" y="1861675"/>
              <a:ext cx="54675" cy="48550"/>
            </a:xfrm>
            <a:custGeom>
              <a:avLst/>
              <a:gdLst/>
              <a:ahLst/>
              <a:cxnLst/>
              <a:rect l="l" t="t" r="r" b="b"/>
              <a:pathLst>
                <a:path w="2187" h="1942" extrusionOk="0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12" name="Google Shape;8212;p62"/>
            <p:cNvSpPr/>
            <p:nvPr/>
          </p:nvSpPr>
          <p:spPr>
            <a:xfrm>
              <a:off x="3923425" y="1801775"/>
              <a:ext cx="51350" cy="48550"/>
            </a:xfrm>
            <a:custGeom>
              <a:avLst/>
              <a:gdLst/>
              <a:ahLst/>
              <a:cxnLst/>
              <a:rect l="l" t="t" r="r" b="b"/>
              <a:pathLst>
                <a:path w="2054" h="1942" extrusionOk="0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213" name="Google Shape;8213;p62"/>
          <p:cNvSpPr/>
          <p:nvPr/>
        </p:nvSpPr>
        <p:spPr>
          <a:xfrm>
            <a:off x="4476379" y="3200854"/>
            <a:ext cx="453652" cy="453557"/>
          </a:xfrm>
          <a:custGeom>
            <a:avLst/>
            <a:gdLst/>
            <a:ahLst/>
            <a:cxnLst/>
            <a:rect l="l" t="t" r="r" b="b"/>
            <a:pathLst>
              <a:path w="19329" h="19325" extrusionOk="0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214" name="Google Shape;8214;p62"/>
          <p:cNvSpPr/>
          <p:nvPr/>
        </p:nvSpPr>
        <p:spPr>
          <a:xfrm>
            <a:off x="5037630" y="3200842"/>
            <a:ext cx="458040" cy="453581"/>
          </a:xfrm>
          <a:custGeom>
            <a:avLst/>
            <a:gdLst/>
            <a:ahLst/>
            <a:cxnLst/>
            <a:rect l="l" t="t" r="r" b="b"/>
            <a:pathLst>
              <a:path w="19516" h="19326" extrusionOk="0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15" name="Google Shape;8215;p62"/>
          <p:cNvGrpSpPr/>
          <p:nvPr/>
        </p:nvGrpSpPr>
        <p:grpSpPr>
          <a:xfrm>
            <a:off x="5592536" y="3201090"/>
            <a:ext cx="453628" cy="453557"/>
            <a:chOff x="5648375" y="1427025"/>
            <a:chExt cx="483200" cy="483125"/>
          </a:xfrm>
          <a:solidFill>
            <a:srgbClr val="B94B35"/>
          </a:solidFill>
        </p:grpSpPr>
        <p:sp>
          <p:nvSpPr>
            <p:cNvPr id="8216" name="Google Shape;8216;p62"/>
            <p:cNvSpPr/>
            <p:nvPr/>
          </p:nvSpPr>
          <p:spPr>
            <a:xfrm>
              <a:off x="5801075" y="1484625"/>
              <a:ext cx="177725" cy="162475"/>
            </a:xfrm>
            <a:custGeom>
              <a:avLst/>
              <a:gdLst/>
              <a:ahLst/>
              <a:cxnLst/>
              <a:rect l="l" t="t" r="r" b="b"/>
              <a:pathLst>
                <a:path w="7109" h="6499" extrusionOk="0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17" name="Google Shape;8217;p62"/>
            <p:cNvSpPr/>
            <p:nvPr/>
          </p:nvSpPr>
          <p:spPr>
            <a:xfrm>
              <a:off x="5648375" y="1427025"/>
              <a:ext cx="483200" cy="483125"/>
            </a:xfrm>
            <a:custGeom>
              <a:avLst/>
              <a:gdLst/>
              <a:ahLst/>
              <a:cxnLst/>
              <a:rect l="l" t="t" r="r" b="b"/>
              <a:pathLst>
                <a:path w="19328" h="19325" extrusionOk="0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18" name="Google Shape;8218;p62"/>
          <p:cNvGrpSpPr/>
          <p:nvPr/>
        </p:nvGrpSpPr>
        <p:grpSpPr>
          <a:xfrm>
            <a:off x="6145184" y="3201067"/>
            <a:ext cx="459496" cy="453605"/>
            <a:chOff x="6238300" y="1426975"/>
            <a:chExt cx="489450" cy="483175"/>
          </a:xfrm>
          <a:solidFill>
            <a:srgbClr val="B94B35"/>
          </a:solidFill>
        </p:grpSpPr>
        <p:sp>
          <p:nvSpPr>
            <p:cNvPr id="8219" name="Google Shape;8219;p62"/>
            <p:cNvSpPr/>
            <p:nvPr/>
          </p:nvSpPr>
          <p:spPr>
            <a:xfrm>
              <a:off x="6238300" y="1426975"/>
              <a:ext cx="489450" cy="483175"/>
            </a:xfrm>
            <a:custGeom>
              <a:avLst/>
              <a:gdLst/>
              <a:ahLst/>
              <a:cxnLst/>
              <a:rect l="l" t="t" r="r" b="b"/>
              <a:pathLst>
                <a:path w="19578" h="19327" extrusionOk="0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20" name="Google Shape;8220;p62"/>
            <p:cNvSpPr/>
            <p:nvPr/>
          </p:nvSpPr>
          <p:spPr>
            <a:xfrm>
              <a:off x="6426850" y="1596875"/>
              <a:ext cx="115150" cy="113250"/>
            </a:xfrm>
            <a:custGeom>
              <a:avLst/>
              <a:gdLst/>
              <a:ahLst/>
              <a:cxnLst/>
              <a:rect l="l" t="t" r="r" b="b"/>
              <a:pathLst>
                <a:path w="4606" h="4530" extrusionOk="0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21" name="Google Shape;8221;p62"/>
            <p:cNvSpPr/>
            <p:nvPr/>
          </p:nvSpPr>
          <p:spPr>
            <a:xfrm>
              <a:off x="6485350" y="1796900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222" name="Google Shape;8222;p62"/>
          <p:cNvSpPr/>
          <p:nvPr/>
        </p:nvSpPr>
        <p:spPr>
          <a:xfrm>
            <a:off x="1159356" y="3760380"/>
            <a:ext cx="401056" cy="451633"/>
          </a:xfrm>
          <a:custGeom>
            <a:avLst/>
            <a:gdLst/>
            <a:ahLst/>
            <a:cxnLst/>
            <a:rect l="l" t="t" r="r" b="b"/>
            <a:pathLst>
              <a:path w="17088" h="19243" extrusionOk="0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23" name="Google Shape;8223;p62"/>
          <p:cNvGrpSpPr/>
          <p:nvPr/>
        </p:nvGrpSpPr>
        <p:grpSpPr>
          <a:xfrm>
            <a:off x="1690379" y="3759740"/>
            <a:ext cx="453557" cy="453581"/>
            <a:chOff x="1487200" y="2021475"/>
            <a:chExt cx="483125" cy="483150"/>
          </a:xfrm>
          <a:solidFill>
            <a:srgbClr val="B94B35"/>
          </a:solidFill>
        </p:grpSpPr>
        <p:sp>
          <p:nvSpPr>
            <p:cNvPr id="8224" name="Google Shape;8224;p62"/>
            <p:cNvSpPr/>
            <p:nvPr/>
          </p:nvSpPr>
          <p:spPr>
            <a:xfrm>
              <a:off x="1487200" y="2021475"/>
              <a:ext cx="483125" cy="483150"/>
            </a:xfrm>
            <a:custGeom>
              <a:avLst/>
              <a:gdLst/>
              <a:ahLst/>
              <a:cxnLst/>
              <a:rect l="l" t="t" r="r" b="b"/>
              <a:pathLst>
                <a:path w="19325" h="19326" extrusionOk="0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25" name="Google Shape;8225;p62"/>
            <p:cNvSpPr/>
            <p:nvPr/>
          </p:nvSpPr>
          <p:spPr>
            <a:xfrm>
              <a:off x="1573100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26" name="Google Shape;8226;p62"/>
            <p:cNvSpPr/>
            <p:nvPr/>
          </p:nvSpPr>
          <p:spPr>
            <a:xfrm>
              <a:off x="1686325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27" name="Google Shape;8227;p62"/>
            <p:cNvSpPr/>
            <p:nvPr/>
          </p:nvSpPr>
          <p:spPr>
            <a:xfrm>
              <a:off x="1799550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28" name="Google Shape;8228;p62"/>
          <p:cNvGrpSpPr/>
          <p:nvPr/>
        </p:nvGrpSpPr>
        <p:grpSpPr>
          <a:xfrm>
            <a:off x="2242828" y="3787212"/>
            <a:ext cx="453557" cy="398637"/>
            <a:chOff x="2081650" y="2050750"/>
            <a:chExt cx="483125" cy="424625"/>
          </a:xfrm>
          <a:solidFill>
            <a:srgbClr val="B94B35"/>
          </a:solidFill>
        </p:grpSpPr>
        <p:sp>
          <p:nvSpPr>
            <p:cNvPr id="8229" name="Google Shape;8229;p62"/>
            <p:cNvSpPr/>
            <p:nvPr/>
          </p:nvSpPr>
          <p:spPr>
            <a:xfrm>
              <a:off x="2081650" y="2050750"/>
              <a:ext cx="483125" cy="424625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30" name="Google Shape;8230;p62"/>
            <p:cNvSpPr/>
            <p:nvPr/>
          </p:nvSpPr>
          <p:spPr>
            <a:xfrm>
              <a:off x="2136375" y="2292025"/>
              <a:ext cx="36400" cy="41975"/>
            </a:xfrm>
            <a:custGeom>
              <a:avLst/>
              <a:gdLst/>
              <a:ahLst/>
              <a:cxnLst/>
              <a:rect l="l" t="t" r="r" b="b"/>
              <a:pathLst>
                <a:path w="1456" h="1679" extrusionOk="0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31" name="Google Shape;8231;p62"/>
            <p:cNvSpPr/>
            <p:nvPr/>
          </p:nvSpPr>
          <p:spPr>
            <a:xfrm>
              <a:off x="2296850" y="2220800"/>
              <a:ext cx="46075" cy="51650"/>
            </a:xfrm>
            <a:custGeom>
              <a:avLst/>
              <a:gdLst/>
              <a:ahLst/>
              <a:cxnLst/>
              <a:rect l="l" t="t" r="r" b="b"/>
              <a:pathLst>
                <a:path w="1843" h="2066" extrusionOk="0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32" name="Google Shape;8232;p62"/>
            <p:cNvSpPr/>
            <p:nvPr/>
          </p:nvSpPr>
          <p:spPr>
            <a:xfrm>
              <a:off x="2158650" y="2216775"/>
              <a:ext cx="47275" cy="51425"/>
            </a:xfrm>
            <a:custGeom>
              <a:avLst/>
              <a:gdLst/>
              <a:ahLst/>
              <a:cxnLst/>
              <a:rect l="l" t="t" r="r" b="b"/>
              <a:pathLst>
                <a:path w="1891" h="2057" extrusionOk="0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33" name="Google Shape;8233;p62"/>
            <p:cNvSpPr/>
            <p:nvPr/>
          </p:nvSpPr>
          <p:spPr>
            <a:xfrm>
              <a:off x="2426475" y="2255725"/>
              <a:ext cx="55875" cy="46900"/>
            </a:xfrm>
            <a:custGeom>
              <a:avLst/>
              <a:gdLst/>
              <a:ahLst/>
              <a:cxnLst/>
              <a:rect l="l" t="t" r="r" b="b"/>
              <a:pathLst>
                <a:path w="2235" h="1876" extrusionOk="0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34" name="Google Shape;8234;p62"/>
            <p:cNvSpPr/>
            <p:nvPr/>
          </p:nvSpPr>
          <p:spPr>
            <a:xfrm>
              <a:off x="2473050" y="2192325"/>
              <a:ext cx="37000" cy="41500"/>
            </a:xfrm>
            <a:custGeom>
              <a:avLst/>
              <a:gdLst/>
              <a:ahLst/>
              <a:cxnLst/>
              <a:rect l="l" t="t" r="r" b="b"/>
              <a:pathLst>
                <a:path w="1480" h="1660" extrusionOk="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35" name="Google Shape;8235;p62"/>
          <p:cNvGrpSpPr/>
          <p:nvPr/>
        </p:nvGrpSpPr>
        <p:grpSpPr>
          <a:xfrm>
            <a:off x="2813405" y="3818309"/>
            <a:ext cx="453557" cy="336443"/>
            <a:chOff x="2676100" y="2083800"/>
            <a:chExt cx="483125" cy="358375"/>
          </a:xfrm>
          <a:solidFill>
            <a:srgbClr val="B94B35"/>
          </a:solidFill>
        </p:grpSpPr>
        <p:sp>
          <p:nvSpPr>
            <p:cNvPr id="8236" name="Google Shape;8236;p62"/>
            <p:cNvSpPr/>
            <p:nvPr/>
          </p:nvSpPr>
          <p:spPr>
            <a:xfrm>
              <a:off x="2676100" y="2083800"/>
              <a:ext cx="483125" cy="358375"/>
            </a:xfrm>
            <a:custGeom>
              <a:avLst/>
              <a:gdLst/>
              <a:ahLst/>
              <a:cxnLst/>
              <a:rect l="l" t="t" r="r" b="b"/>
              <a:pathLst>
                <a:path w="19325" h="14335" extrusionOk="0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37" name="Google Shape;8237;p62"/>
            <p:cNvSpPr/>
            <p:nvPr/>
          </p:nvSpPr>
          <p:spPr>
            <a:xfrm>
              <a:off x="2869575" y="2214900"/>
              <a:ext cx="100050" cy="96325"/>
            </a:xfrm>
            <a:custGeom>
              <a:avLst/>
              <a:gdLst/>
              <a:ahLst/>
              <a:cxnLst/>
              <a:rect l="l" t="t" r="r" b="b"/>
              <a:pathLst>
                <a:path w="4002" h="3853" extrusionOk="0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38" name="Google Shape;8238;p62"/>
          <p:cNvGrpSpPr/>
          <p:nvPr/>
        </p:nvGrpSpPr>
        <p:grpSpPr>
          <a:xfrm>
            <a:off x="3380758" y="3773036"/>
            <a:ext cx="431449" cy="426989"/>
            <a:chOff x="3282325" y="2035675"/>
            <a:chExt cx="459575" cy="454825"/>
          </a:xfrm>
          <a:solidFill>
            <a:srgbClr val="B94B35"/>
          </a:solidFill>
        </p:grpSpPr>
        <p:sp>
          <p:nvSpPr>
            <p:cNvPr id="8239" name="Google Shape;8239;p62"/>
            <p:cNvSpPr/>
            <p:nvPr/>
          </p:nvSpPr>
          <p:spPr>
            <a:xfrm>
              <a:off x="3337050" y="2234125"/>
              <a:ext cx="85925" cy="206325"/>
            </a:xfrm>
            <a:custGeom>
              <a:avLst/>
              <a:gdLst/>
              <a:ahLst/>
              <a:cxnLst/>
              <a:rect l="l" t="t" r="r" b="b"/>
              <a:pathLst>
                <a:path w="3437" h="8253" extrusionOk="0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40" name="Google Shape;8240;p62"/>
            <p:cNvSpPr/>
            <p:nvPr/>
          </p:nvSpPr>
          <p:spPr>
            <a:xfrm>
              <a:off x="3451275" y="2175475"/>
              <a:ext cx="84925" cy="264975"/>
            </a:xfrm>
            <a:custGeom>
              <a:avLst/>
              <a:gdLst/>
              <a:ahLst/>
              <a:cxnLst/>
              <a:rect l="l" t="t" r="r" b="b"/>
              <a:pathLst>
                <a:path w="3397" h="10599" extrusionOk="0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41" name="Google Shape;8241;p62"/>
            <p:cNvSpPr/>
            <p:nvPr/>
          </p:nvSpPr>
          <p:spPr>
            <a:xfrm>
              <a:off x="3564500" y="2116825"/>
              <a:ext cx="84950" cy="323625"/>
            </a:xfrm>
            <a:custGeom>
              <a:avLst/>
              <a:gdLst/>
              <a:ahLst/>
              <a:cxnLst/>
              <a:rect l="l" t="t" r="r" b="b"/>
              <a:pathLst>
                <a:path w="3398" h="12945" extrusionOk="0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42" name="Google Shape;8242;p62"/>
            <p:cNvSpPr/>
            <p:nvPr/>
          </p:nvSpPr>
          <p:spPr>
            <a:xfrm>
              <a:off x="3282325" y="2035675"/>
              <a:ext cx="459575" cy="454825"/>
            </a:xfrm>
            <a:custGeom>
              <a:avLst/>
              <a:gdLst/>
              <a:ahLst/>
              <a:cxnLst/>
              <a:rect l="l" t="t" r="r" b="b"/>
              <a:pathLst>
                <a:path w="18383" h="18193" extrusionOk="0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243" name="Google Shape;8243;p62"/>
          <p:cNvSpPr/>
          <p:nvPr/>
        </p:nvSpPr>
        <p:spPr>
          <a:xfrm>
            <a:off x="3925686" y="3775070"/>
            <a:ext cx="440579" cy="422249"/>
          </a:xfrm>
          <a:custGeom>
            <a:avLst/>
            <a:gdLst/>
            <a:ahLst/>
            <a:cxnLst/>
            <a:rect l="l" t="t" r="r" b="b"/>
            <a:pathLst>
              <a:path w="18772" h="17991" extrusionOk="0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244" name="Google Shape;8244;p62"/>
          <p:cNvSpPr/>
          <p:nvPr/>
        </p:nvSpPr>
        <p:spPr>
          <a:xfrm>
            <a:off x="4503024" y="3759406"/>
            <a:ext cx="400351" cy="453581"/>
          </a:xfrm>
          <a:custGeom>
            <a:avLst/>
            <a:gdLst/>
            <a:ahLst/>
            <a:cxnLst/>
            <a:rect l="l" t="t" r="r" b="b"/>
            <a:pathLst>
              <a:path w="17058" h="19326" extrusionOk="0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45" name="Google Shape;8245;p62"/>
          <p:cNvGrpSpPr/>
          <p:nvPr/>
        </p:nvGrpSpPr>
        <p:grpSpPr>
          <a:xfrm>
            <a:off x="5040356" y="3759752"/>
            <a:ext cx="454144" cy="453557"/>
            <a:chOff x="5053900" y="2021500"/>
            <a:chExt cx="483750" cy="483125"/>
          </a:xfrm>
          <a:solidFill>
            <a:srgbClr val="B94B35"/>
          </a:solidFill>
        </p:grpSpPr>
        <p:sp>
          <p:nvSpPr>
            <p:cNvPr id="8246" name="Google Shape;8246;p62"/>
            <p:cNvSpPr/>
            <p:nvPr/>
          </p:nvSpPr>
          <p:spPr>
            <a:xfrm>
              <a:off x="5281350" y="2078100"/>
              <a:ext cx="127375" cy="127350"/>
            </a:xfrm>
            <a:custGeom>
              <a:avLst/>
              <a:gdLst/>
              <a:ahLst/>
              <a:cxnLst/>
              <a:rect l="l" t="t" r="r" b="b"/>
              <a:pathLst>
                <a:path w="5095" h="5094" extrusionOk="0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47" name="Google Shape;8247;p62"/>
            <p:cNvSpPr/>
            <p:nvPr/>
          </p:nvSpPr>
          <p:spPr>
            <a:xfrm>
              <a:off x="5118000" y="2021500"/>
              <a:ext cx="368700" cy="483125"/>
            </a:xfrm>
            <a:custGeom>
              <a:avLst/>
              <a:gdLst/>
              <a:ahLst/>
              <a:cxnLst/>
              <a:rect l="l" t="t" r="r" b="b"/>
              <a:pathLst>
                <a:path w="14748" h="19325" extrusionOk="0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48" name="Google Shape;8248;p62"/>
            <p:cNvSpPr/>
            <p:nvPr/>
          </p:nvSpPr>
          <p:spPr>
            <a:xfrm>
              <a:off x="50539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49" name="Google Shape;8249;p62"/>
            <p:cNvSpPr/>
            <p:nvPr/>
          </p:nvSpPr>
          <p:spPr>
            <a:xfrm>
              <a:off x="5056850" y="2096550"/>
              <a:ext cx="50750" cy="48025"/>
            </a:xfrm>
            <a:custGeom>
              <a:avLst/>
              <a:gdLst/>
              <a:ahLst/>
              <a:cxnLst/>
              <a:rect l="l" t="t" r="r" b="b"/>
              <a:pathLst>
                <a:path w="2030" h="1921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50" name="Google Shape;8250;p62"/>
            <p:cNvSpPr/>
            <p:nvPr/>
          </p:nvSpPr>
          <p:spPr>
            <a:xfrm>
              <a:off x="5056400" y="2266400"/>
              <a:ext cx="51200" cy="48350"/>
            </a:xfrm>
            <a:custGeom>
              <a:avLst/>
              <a:gdLst/>
              <a:ahLst/>
              <a:cxnLst/>
              <a:rect l="l" t="t" r="r" b="b"/>
              <a:pathLst>
                <a:path w="2048" h="1934" extrusionOk="0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51" name="Google Shape;8251;p62"/>
            <p:cNvSpPr/>
            <p:nvPr/>
          </p:nvSpPr>
          <p:spPr>
            <a:xfrm>
              <a:off x="54804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52" name="Google Shape;8252;p62"/>
            <p:cNvSpPr/>
            <p:nvPr/>
          </p:nvSpPr>
          <p:spPr>
            <a:xfrm>
              <a:off x="5479800" y="209655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53" name="Google Shape;8253;p62"/>
            <p:cNvSpPr/>
            <p:nvPr/>
          </p:nvSpPr>
          <p:spPr>
            <a:xfrm>
              <a:off x="5483350" y="226640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254" name="Google Shape;8254;p62"/>
          <p:cNvSpPr/>
          <p:nvPr/>
        </p:nvSpPr>
        <p:spPr>
          <a:xfrm>
            <a:off x="5671475" y="3759535"/>
            <a:ext cx="293985" cy="45332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55" name="Google Shape;8255;p62"/>
          <p:cNvGrpSpPr/>
          <p:nvPr/>
        </p:nvGrpSpPr>
        <p:grpSpPr>
          <a:xfrm>
            <a:off x="6140490" y="3763977"/>
            <a:ext cx="468884" cy="445108"/>
            <a:chOff x="6222125" y="2025975"/>
            <a:chExt cx="499450" cy="474125"/>
          </a:xfrm>
          <a:solidFill>
            <a:srgbClr val="B94B35"/>
          </a:solidFill>
        </p:grpSpPr>
        <p:sp>
          <p:nvSpPr>
            <p:cNvPr id="8256" name="Google Shape;8256;p62"/>
            <p:cNvSpPr/>
            <p:nvPr/>
          </p:nvSpPr>
          <p:spPr>
            <a:xfrm>
              <a:off x="6222125" y="2025975"/>
              <a:ext cx="499450" cy="474125"/>
            </a:xfrm>
            <a:custGeom>
              <a:avLst/>
              <a:gdLst/>
              <a:ahLst/>
              <a:cxnLst/>
              <a:rect l="l" t="t" r="r" b="b"/>
              <a:pathLst>
                <a:path w="19978" h="18965" extrusionOk="0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57" name="Google Shape;8257;p62"/>
            <p:cNvSpPr/>
            <p:nvPr/>
          </p:nvSpPr>
          <p:spPr>
            <a:xfrm>
              <a:off x="6309175" y="2087825"/>
              <a:ext cx="350425" cy="350425"/>
            </a:xfrm>
            <a:custGeom>
              <a:avLst/>
              <a:gdLst/>
              <a:ahLst/>
              <a:cxnLst/>
              <a:rect l="l" t="t" r="r" b="b"/>
              <a:pathLst>
                <a:path w="14017" h="14017" extrusionOk="0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58" name="Google Shape;8258;p62"/>
            <p:cNvSpPr/>
            <p:nvPr/>
          </p:nvSpPr>
          <p:spPr>
            <a:xfrm>
              <a:off x="6431600" y="2142250"/>
              <a:ext cx="105575" cy="241575"/>
            </a:xfrm>
            <a:custGeom>
              <a:avLst/>
              <a:gdLst/>
              <a:ahLst/>
              <a:cxnLst/>
              <a:rect l="l" t="t" r="r" b="b"/>
              <a:pathLst>
                <a:path w="4223" h="9663" extrusionOk="0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59" name="Google Shape;8259;p62"/>
          <p:cNvGrpSpPr/>
          <p:nvPr/>
        </p:nvGrpSpPr>
        <p:grpSpPr>
          <a:xfrm>
            <a:off x="6750572" y="2186070"/>
            <a:ext cx="447339" cy="247937"/>
            <a:chOff x="896050" y="2725450"/>
            <a:chExt cx="476500" cy="264100"/>
          </a:xfrm>
          <a:solidFill>
            <a:srgbClr val="B94B35"/>
          </a:solidFill>
        </p:grpSpPr>
        <p:sp>
          <p:nvSpPr>
            <p:cNvPr id="8260" name="Google Shape;8260;p62"/>
            <p:cNvSpPr/>
            <p:nvPr/>
          </p:nvSpPr>
          <p:spPr>
            <a:xfrm>
              <a:off x="896050" y="2725450"/>
              <a:ext cx="476500" cy="264100"/>
            </a:xfrm>
            <a:custGeom>
              <a:avLst/>
              <a:gdLst/>
              <a:ahLst/>
              <a:cxnLst/>
              <a:rect l="l" t="t" r="r" b="b"/>
              <a:pathLst>
                <a:path w="19060" h="10564" extrusionOk="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61" name="Google Shape;8261;p62"/>
            <p:cNvSpPr/>
            <p:nvPr/>
          </p:nvSpPr>
          <p:spPr>
            <a:xfrm>
              <a:off x="951625" y="2774675"/>
              <a:ext cx="365450" cy="165650"/>
            </a:xfrm>
            <a:custGeom>
              <a:avLst/>
              <a:gdLst/>
              <a:ahLst/>
              <a:cxnLst/>
              <a:rect l="l" t="t" r="r" b="b"/>
              <a:pathLst>
                <a:path w="14618" h="6626" extrusionOk="0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62" name="Google Shape;8262;p62"/>
            <p:cNvSpPr/>
            <p:nvPr/>
          </p:nvSpPr>
          <p:spPr>
            <a:xfrm>
              <a:off x="1088625" y="2815075"/>
              <a:ext cx="88200" cy="84850"/>
            </a:xfrm>
            <a:custGeom>
              <a:avLst/>
              <a:gdLst/>
              <a:ahLst/>
              <a:cxnLst/>
              <a:rect l="l" t="t" r="r" b="b"/>
              <a:pathLst>
                <a:path w="3528" h="3394" extrusionOk="0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63" name="Google Shape;8263;p62"/>
          <p:cNvGrpSpPr/>
          <p:nvPr/>
        </p:nvGrpSpPr>
        <p:grpSpPr>
          <a:xfrm>
            <a:off x="7324892" y="2083248"/>
            <a:ext cx="453557" cy="453581"/>
            <a:chOff x="1487200" y="2615925"/>
            <a:chExt cx="483125" cy="483150"/>
          </a:xfrm>
          <a:solidFill>
            <a:srgbClr val="B94B35"/>
          </a:solidFill>
        </p:grpSpPr>
        <p:sp>
          <p:nvSpPr>
            <p:cNvPr id="8264" name="Google Shape;8264;p62"/>
            <p:cNvSpPr/>
            <p:nvPr/>
          </p:nvSpPr>
          <p:spPr>
            <a:xfrm>
              <a:off x="1601400" y="2844275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65" name="Google Shape;8265;p62"/>
            <p:cNvSpPr/>
            <p:nvPr/>
          </p:nvSpPr>
          <p:spPr>
            <a:xfrm>
              <a:off x="1487200" y="2731050"/>
              <a:ext cx="483125" cy="368025"/>
            </a:xfrm>
            <a:custGeom>
              <a:avLst/>
              <a:gdLst/>
              <a:ahLst/>
              <a:cxnLst/>
              <a:rect l="l" t="t" r="r" b="b"/>
              <a:pathLst>
                <a:path w="19325" h="14721" extrusionOk="0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66" name="Google Shape;8266;p62"/>
            <p:cNvSpPr/>
            <p:nvPr/>
          </p:nvSpPr>
          <p:spPr>
            <a:xfrm>
              <a:off x="1658025" y="2615925"/>
              <a:ext cx="141550" cy="143450"/>
            </a:xfrm>
            <a:custGeom>
              <a:avLst/>
              <a:gdLst/>
              <a:ahLst/>
              <a:cxnLst/>
              <a:rect l="l" t="t" r="r" b="b"/>
              <a:pathLst>
                <a:path w="5662" h="5738" extrusionOk="0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67" name="Google Shape;8267;p62"/>
          <p:cNvGrpSpPr/>
          <p:nvPr/>
        </p:nvGrpSpPr>
        <p:grpSpPr>
          <a:xfrm>
            <a:off x="7858157" y="2083248"/>
            <a:ext cx="471419" cy="453581"/>
            <a:chOff x="2077575" y="2615925"/>
            <a:chExt cx="502150" cy="483150"/>
          </a:xfrm>
          <a:solidFill>
            <a:srgbClr val="B94B35"/>
          </a:solidFill>
        </p:grpSpPr>
        <p:sp>
          <p:nvSpPr>
            <p:cNvPr id="8268" name="Google Shape;8268;p62"/>
            <p:cNvSpPr/>
            <p:nvPr/>
          </p:nvSpPr>
          <p:spPr>
            <a:xfrm>
              <a:off x="2213375" y="2817500"/>
              <a:ext cx="151225" cy="148400"/>
            </a:xfrm>
            <a:custGeom>
              <a:avLst/>
              <a:gdLst/>
              <a:ahLst/>
              <a:cxnLst/>
              <a:rect l="l" t="t" r="r" b="b"/>
              <a:pathLst>
                <a:path w="6049" h="5936" extrusionOk="0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69" name="Google Shape;8269;p62"/>
            <p:cNvSpPr/>
            <p:nvPr/>
          </p:nvSpPr>
          <p:spPr>
            <a:xfrm>
              <a:off x="2333550" y="2737450"/>
              <a:ext cx="51050" cy="48325"/>
            </a:xfrm>
            <a:custGeom>
              <a:avLst/>
              <a:gdLst/>
              <a:ahLst/>
              <a:cxnLst/>
              <a:rect l="l" t="t" r="r" b="b"/>
              <a:pathLst>
                <a:path w="2042" h="1933" extrusionOk="0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70" name="Google Shape;8270;p62"/>
            <p:cNvSpPr/>
            <p:nvPr/>
          </p:nvSpPr>
          <p:spPr>
            <a:xfrm>
              <a:off x="2393550" y="2797500"/>
              <a:ext cx="51125" cy="48375"/>
            </a:xfrm>
            <a:custGeom>
              <a:avLst/>
              <a:gdLst/>
              <a:ahLst/>
              <a:cxnLst/>
              <a:rect l="l" t="t" r="r" b="b"/>
              <a:pathLst>
                <a:path w="2045" h="1935" extrusionOk="0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71" name="Google Shape;8271;p62"/>
            <p:cNvSpPr/>
            <p:nvPr/>
          </p:nvSpPr>
          <p:spPr>
            <a:xfrm>
              <a:off x="2077575" y="2615925"/>
              <a:ext cx="502150" cy="483150"/>
            </a:xfrm>
            <a:custGeom>
              <a:avLst/>
              <a:gdLst/>
              <a:ahLst/>
              <a:cxnLst/>
              <a:rect l="l" t="t" r="r" b="b"/>
              <a:pathLst>
                <a:path w="20086" h="19326" extrusionOk="0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72" name="Google Shape;8272;p62"/>
          <p:cNvGrpSpPr/>
          <p:nvPr/>
        </p:nvGrpSpPr>
        <p:grpSpPr>
          <a:xfrm>
            <a:off x="8423209" y="2104617"/>
            <a:ext cx="446048" cy="410843"/>
            <a:chOff x="2680100" y="2638725"/>
            <a:chExt cx="475125" cy="437625"/>
          </a:xfrm>
          <a:solidFill>
            <a:srgbClr val="B94B35"/>
          </a:solidFill>
        </p:grpSpPr>
        <p:sp>
          <p:nvSpPr>
            <p:cNvPr id="8273" name="Google Shape;8273;p62"/>
            <p:cNvSpPr/>
            <p:nvPr/>
          </p:nvSpPr>
          <p:spPr>
            <a:xfrm>
              <a:off x="2680100" y="2638725"/>
              <a:ext cx="475125" cy="437625"/>
            </a:xfrm>
            <a:custGeom>
              <a:avLst/>
              <a:gdLst/>
              <a:ahLst/>
              <a:cxnLst/>
              <a:rect l="l" t="t" r="r" b="b"/>
              <a:pathLst>
                <a:path w="19005" h="17505" extrusionOk="0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74" name="Google Shape;8274;p62"/>
            <p:cNvSpPr/>
            <p:nvPr/>
          </p:nvSpPr>
          <p:spPr>
            <a:xfrm>
              <a:off x="2795000" y="2810525"/>
              <a:ext cx="237800" cy="164300"/>
            </a:xfrm>
            <a:custGeom>
              <a:avLst/>
              <a:gdLst/>
              <a:ahLst/>
              <a:cxnLst/>
              <a:rect l="l" t="t" r="r" b="b"/>
              <a:pathLst>
                <a:path w="9512" h="6572" extrusionOk="0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75" name="Google Shape;8275;p62"/>
            <p:cNvSpPr/>
            <p:nvPr/>
          </p:nvSpPr>
          <p:spPr>
            <a:xfrm>
              <a:off x="2871900" y="2856725"/>
              <a:ext cx="91525" cy="28350"/>
            </a:xfrm>
            <a:custGeom>
              <a:avLst/>
              <a:gdLst/>
              <a:ahLst/>
              <a:cxnLst/>
              <a:rect l="l" t="t" r="r" b="b"/>
              <a:pathLst>
                <a:path w="3661" h="1134" extrusionOk="0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76" name="Google Shape;8276;p62"/>
            <p:cNvSpPr/>
            <p:nvPr/>
          </p:nvSpPr>
          <p:spPr>
            <a:xfrm>
              <a:off x="2845500" y="2900300"/>
              <a:ext cx="144350" cy="28325"/>
            </a:xfrm>
            <a:custGeom>
              <a:avLst/>
              <a:gdLst/>
              <a:ahLst/>
              <a:cxnLst/>
              <a:rect l="l" t="t" r="r" b="b"/>
              <a:pathLst>
                <a:path w="5774" h="1133" extrusionOk="0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77" name="Google Shape;8277;p62"/>
          <p:cNvGrpSpPr/>
          <p:nvPr/>
        </p:nvGrpSpPr>
        <p:grpSpPr>
          <a:xfrm>
            <a:off x="9044062" y="2083248"/>
            <a:ext cx="318911" cy="453581"/>
            <a:chOff x="3342275" y="2615925"/>
            <a:chExt cx="339700" cy="483150"/>
          </a:xfrm>
          <a:solidFill>
            <a:srgbClr val="B94B35"/>
          </a:solidFill>
        </p:grpSpPr>
        <p:sp>
          <p:nvSpPr>
            <p:cNvPr id="8278" name="Google Shape;8278;p62"/>
            <p:cNvSpPr/>
            <p:nvPr/>
          </p:nvSpPr>
          <p:spPr>
            <a:xfrm>
              <a:off x="3342275" y="2615925"/>
              <a:ext cx="339700" cy="483150"/>
            </a:xfrm>
            <a:custGeom>
              <a:avLst/>
              <a:gdLst/>
              <a:ahLst/>
              <a:cxnLst/>
              <a:rect l="l" t="t" r="r" b="b"/>
              <a:pathLst>
                <a:path w="13588" h="19326" extrusionOk="0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79" name="Google Shape;8279;p62"/>
            <p:cNvSpPr/>
            <p:nvPr/>
          </p:nvSpPr>
          <p:spPr>
            <a:xfrm>
              <a:off x="3461600" y="3030200"/>
              <a:ext cx="101025" cy="28325"/>
            </a:xfrm>
            <a:custGeom>
              <a:avLst/>
              <a:gdLst/>
              <a:ahLst/>
              <a:cxnLst/>
              <a:rect l="l" t="t" r="r" b="b"/>
              <a:pathLst>
                <a:path w="4041" h="1133" extrusionOk="0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280" name="Google Shape;8280;p62"/>
          <p:cNvSpPr/>
          <p:nvPr/>
        </p:nvSpPr>
        <p:spPr>
          <a:xfrm>
            <a:off x="9568389" y="2082815"/>
            <a:ext cx="372069" cy="453581"/>
          </a:xfrm>
          <a:custGeom>
            <a:avLst/>
            <a:gdLst/>
            <a:ahLst/>
            <a:cxnLst/>
            <a:rect l="l" t="t" r="r" b="b"/>
            <a:pathLst>
              <a:path w="15853" h="19326" extrusionOk="0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281" name="Google Shape;8281;p62"/>
          <p:cNvSpPr/>
          <p:nvPr/>
        </p:nvSpPr>
        <p:spPr>
          <a:xfrm>
            <a:off x="10092436" y="2096988"/>
            <a:ext cx="453581" cy="425229"/>
          </a:xfrm>
          <a:custGeom>
            <a:avLst/>
            <a:gdLst/>
            <a:ahLst/>
            <a:cxnLst/>
            <a:rect l="l" t="t" r="r" b="b"/>
            <a:pathLst>
              <a:path w="19326" h="18118" extrusionOk="0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282" name="Google Shape;8282;p62"/>
          <p:cNvSpPr/>
          <p:nvPr/>
        </p:nvSpPr>
        <p:spPr>
          <a:xfrm>
            <a:off x="10658909" y="2096988"/>
            <a:ext cx="453581" cy="425229"/>
          </a:xfrm>
          <a:custGeom>
            <a:avLst/>
            <a:gdLst/>
            <a:ahLst/>
            <a:cxnLst/>
            <a:rect l="l" t="t" r="r" b="b"/>
            <a:pathLst>
              <a:path w="19326" h="18118" extrusionOk="0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83" name="Google Shape;8283;p62"/>
          <p:cNvGrpSpPr/>
          <p:nvPr/>
        </p:nvGrpSpPr>
        <p:grpSpPr>
          <a:xfrm>
            <a:off x="7200332" y="4315164"/>
            <a:ext cx="452643" cy="452361"/>
            <a:chOff x="5648900" y="2616600"/>
            <a:chExt cx="482150" cy="481850"/>
          </a:xfrm>
          <a:solidFill>
            <a:srgbClr val="B94B35"/>
          </a:solidFill>
        </p:grpSpPr>
        <p:sp>
          <p:nvSpPr>
            <p:cNvPr id="8284" name="Google Shape;8284;p62"/>
            <p:cNvSpPr/>
            <p:nvPr/>
          </p:nvSpPr>
          <p:spPr>
            <a:xfrm>
              <a:off x="5811500" y="2777025"/>
              <a:ext cx="156875" cy="148275"/>
            </a:xfrm>
            <a:custGeom>
              <a:avLst/>
              <a:gdLst/>
              <a:ahLst/>
              <a:cxnLst/>
              <a:rect l="l" t="t" r="r" b="b"/>
              <a:pathLst>
                <a:path w="6275" h="5931" extrusionOk="0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85" name="Google Shape;8285;p62"/>
            <p:cNvSpPr/>
            <p:nvPr/>
          </p:nvSpPr>
          <p:spPr>
            <a:xfrm>
              <a:off x="5648900" y="2616600"/>
              <a:ext cx="482150" cy="481850"/>
            </a:xfrm>
            <a:custGeom>
              <a:avLst/>
              <a:gdLst/>
              <a:ahLst/>
              <a:cxnLst/>
              <a:rect l="l" t="t" r="r" b="b"/>
              <a:pathLst>
                <a:path w="19286" h="19274" extrusionOk="0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286" name="Google Shape;8286;p62"/>
          <p:cNvGrpSpPr/>
          <p:nvPr/>
        </p:nvGrpSpPr>
        <p:grpSpPr>
          <a:xfrm>
            <a:off x="4959377" y="4324213"/>
            <a:ext cx="434168" cy="434259"/>
            <a:chOff x="6242825" y="2615925"/>
            <a:chExt cx="483125" cy="483225"/>
          </a:xfrm>
          <a:solidFill>
            <a:srgbClr val="B94B35"/>
          </a:solidFill>
        </p:grpSpPr>
        <p:sp>
          <p:nvSpPr>
            <p:cNvPr id="8287" name="Google Shape;8287;p62"/>
            <p:cNvSpPr/>
            <p:nvPr/>
          </p:nvSpPr>
          <p:spPr>
            <a:xfrm>
              <a:off x="6242825" y="2672550"/>
              <a:ext cx="483125" cy="426600"/>
            </a:xfrm>
            <a:custGeom>
              <a:avLst/>
              <a:gdLst/>
              <a:ahLst/>
              <a:cxnLst/>
              <a:rect l="l" t="t" r="r" b="b"/>
              <a:pathLst>
                <a:path w="19325" h="17064" extrusionOk="0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88" name="Google Shape;8288;p62"/>
            <p:cNvSpPr/>
            <p:nvPr/>
          </p:nvSpPr>
          <p:spPr>
            <a:xfrm>
              <a:off x="6413650" y="2615925"/>
              <a:ext cx="28325" cy="56650"/>
            </a:xfrm>
            <a:custGeom>
              <a:avLst/>
              <a:gdLst/>
              <a:ahLst/>
              <a:cxnLst/>
              <a:rect l="l" t="t" r="r" b="b"/>
              <a:pathLst>
                <a:path w="1133" h="2266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89" name="Google Shape;8289;p62"/>
            <p:cNvSpPr/>
            <p:nvPr/>
          </p:nvSpPr>
          <p:spPr>
            <a:xfrm>
              <a:off x="6526875" y="2615925"/>
              <a:ext cx="28325" cy="56650"/>
            </a:xfrm>
            <a:custGeom>
              <a:avLst/>
              <a:gdLst/>
              <a:ahLst/>
              <a:cxnLst/>
              <a:rect l="l" t="t" r="r" b="b"/>
              <a:pathLst>
                <a:path w="1133" h="2266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90" name="Google Shape;8290;p62"/>
            <p:cNvSpPr/>
            <p:nvPr/>
          </p:nvSpPr>
          <p:spPr>
            <a:xfrm>
              <a:off x="6611800" y="2644250"/>
              <a:ext cx="28325" cy="56625"/>
            </a:xfrm>
            <a:custGeom>
              <a:avLst/>
              <a:gdLst/>
              <a:ahLst/>
              <a:cxnLst/>
              <a:rect l="l" t="t" r="r" b="b"/>
              <a:pathLst>
                <a:path w="1133" h="2265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91" name="Google Shape;8291;p62"/>
            <p:cNvSpPr/>
            <p:nvPr/>
          </p:nvSpPr>
          <p:spPr>
            <a:xfrm>
              <a:off x="6328725" y="2644250"/>
              <a:ext cx="28325" cy="56625"/>
            </a:xfrm>
            <a:custGeom>
              <a:avLst/>
              <a:gdLst/>
              <a:ahLst/>
              <a:cxnLst/>
              <a:rect l="l" t="t" r="r" b="b"/>
              <a:pathLst>
                <a:path w="1133" h="2265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292" name="Google Shape;8292;p62"/>
          <p:cNvSpPr/>
          <p:nvPr/>
        </p:nvSpPr>
        <p:spPr>
          <a:xfrm>
            <a:off x="6743454" y="2654870"/>
            <a:ext cx="461303" cy="428233"/>
          </a:xfrm>
          <a:custGeom>
            <a:avLst/>
            <a:gdLst/>
            <a:ahLst/>
            <a:cxnLst/>
            <a:rect l="l" t="t" r="r" b="b"/>
            <a:pathLst>
              <a:path w="19655" h="18246" extrusionOk="0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93" name="Google Shape;8293;p62"/>
          <p:cNvGrpSpPr/>
          <p:nvPr/>
        </p:nvGrpSpPr>
        <p:grpSpPr>
          <a:xfrm>
            <a:off x="7323614" y="2642730"/>
            <a:ext cx="456116" cy="453581"/>
            <a:chOff x="1487200" y="3210375"/>
            <a:chExt cx="485850" cy="483150"/>
          </a:xfrm>
          <a:solidFill>
            <a:srgbClr val="B94B35"/>
          </a:solidFill>
        </p:grpSpPr>
        <p:sp>
          <p:nvSpPr>
            <p:cNvPr id="8294" name="Google Shape;8294;p62"/>
            <p:cNvSpPr/>
            <p:nvPr/>
          </p:nvSpPr>
          <p:spPr>
            <a:xfrm>
              <a:off x="1712075" y="3294975"/>
              <a:ext cx="146750" cy="141525"/>
            </a:xfrm>
            <a:custGeom>
              <a:avLst/>
              <a:gdLst/>
              <a:ahLst/>
              <a:cxnLst/>
              <a:rect l="l" t="t" r="r" b="b"/>
              <a:pathLst>
                <a:path w="5870" h="5661" extrusionOk="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95" name="Google Shape;8295;p62"/>
            <p:cNvSpPr/>
            <p:nvPr/>
          </p:nvSpPr>
          <p:spPr>
            <a:xfrm>
              <a:off x="1825300" y="3408200"/>
              <a:ext cx="147750" cy="141550"/>
            </a:xfrm>
            <a:custGeom>
              <a:avLst/>
              <a:gdLst/>
              <a:ahLst/>
              <a:cxnLst/>
              <a:rect l="l" t="t" r="r" b="b"/>
              <a:pathLst>
                <a:path w="5910" h="5662" extrusionOk="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296" name="Google Shape;8296;p62"/>
            <p:cNvSpPr/>
            <p:nvPr/>
          </p:nvSpPr>
          <p:spPr>
            <a:xfrm>
              <a:off x="1487200" y="3210375"/>
              <a:ext cx="410350" cy="483150"/>
            </a:xfrm>
            <a:custGeom>
              <a:avLst/>
              <a:gdLst/>
              <a:ahLst/>
              <a:cxnLst/>
              <a:rect l="l" t="t" r="r" b="b"/>
              <a:pathLst>
                <a:path w="16414" h="19326" extrusionOk="0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297" name="Google Shape;8297;p62"/>
          <p:cNvSpPr/>
          <p:nvPr/>
        </p:nvSpPr>
        <p:spPr>
          <a:xfrm>
            <a:off x="7866765" y="2686348"/>
            <a:ext cx="453557" cy="365264"/>
          </a:xfrm>
          <a:custGeom>
            <a:avLst/>
            <a:gdLst/>
            <a:ahLst/>
            <a:cxnLst/>
            <a:rect l="l" t="t" r="r" b="b"/>
            <a:pathLst>
              <a:path w="19325" h="15563" extrusionOk="0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298" name="Google Shape;8298;p62"/>
          <p:cNvSpPr/>
          <p:nvPr/>
        </p:nvSpPr>
        <p:spPr>
          <a:xfrm>
            <a:off x="8419007" y="2732400"/>
            <a:ext cx="453628" cy="273144"/>
          </a:xfrm>
          <a:custGeom>
            <a:avLst/>
            <a:gdLst/>
            <a:ahLst/>
            <a:cxnLst/>
            <a:rect l="l" t="t" r="r" b="b"/>
            <a:pathLst>
              <a:path w="19328" h="11638" extrusionOk="0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299" name="Google Shape;8299;p62"/>
          <p:cNvGrpSpPr/>
          <p:nvPr/>
        </p:nvGrpSpPr>
        <p:grpSpPr>
          <a:xfrm>
            <a:off x="8976092" y="2642718"/>
            <a:ext cx="454848" cy="453605"/>
            <a:chOff x="3269875" y="3210400"/>
            <a:chExt cx="484500" cy="483175"/>
          </a:xfrm>
          <a:solidFill>
            <a:srgbClr val="B94B35"/>
          </a:solidFill>
        </p:grpSpPr>
        <p:sp>
          <p:nvSpPr>
            <p:cNvPr id="8300" name="Google Shape;8300;p62"/>
            <p:cNvSpPr/>
            <p:nvPr/>
          </p:nvSpPr>
          <p:spPr>
            <a:xfrm>
              <a:off x="3364000" y="3303850"/>
              <a:ext cx="296300" cy="296300"/>
            </a:xfrm>
            <a:custGeom>
              <a:avLst/>
              <a:gdLst/>
              <a:ahLst/>
              <a:cxnLst/>
              <a:rect l="l" t="t" r="r" b="b"/>
              <a:pathLst>
                <a:path w="11852" h="11852" extrusionOk="0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01" name="Google Shape;8301;p62"/>
            <p:cNvSpPr/>
            <p:nvPr/>
          </p:nvSpPr>
          <p:spPr>
            <a:xfrm>
              <a:off x="3269875" y="3210400"/>
              <a:ext cx="484500" cy="483175"/>
            </a:xfrm>
            <a:custGeom>
              <a:avLst/>
              <a:gdLst/>
              <a:ahLst/>
              <a:cxnLst/>
              <a:rect l="l" t="t" r="r" b="b"/>
              <a:pathLst>
                <a:path w="19380" h="19327" extrusionOk="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02" name="Google Shape;8302;p62"/>
          <p:cNvGrpSpPr/>
          <p:nvPr/>
        </p:nvGrpSpPr>
        <p:grpSpPr>
          <a:xfrm>
            <a:off x="9641549" y="2642237"/>
            <a:ext cx="226955" cy="454567"/>
            <a:chOff x="3985700" y="3210375"/>
            <a:chExt cx="241750" cy="484200"/>
          </a:xfrm>
          <a:solidFill>
            <a:srgbClr val="B94B35"/>
          </a:solidFill>
        </p:grpSpPr>
        <p:sp>
          <p:nvSpPr>
            <p:cNvPr id="8303" name="Google Shape;8303;p62"/>
            <p:cNvSpPr/>
            <p:nvPr/>
          </p:nvSpPr>
          <p:spPr>
            <a:xfrm>
              <a:off x="4042700" y="3294475"/>
              <a:ext cx="127750" cy="339425"/>
            </a:xfrm>
            <a:custGeom>
              <a:avLst/>
              <a:gdLst/>
              <a:ahLst/>
              <a:cxnLst/>
              <a:rect l="l" t="t" r="r" b="b"/>
              <a:pathLst>
                <a:path w="5110" h="13577" extrusionOk="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04" name="Google Shape;8304;p62"/>
            <p:cNvSpPr/>
            <p:nvPr/>
          </p:nvSpPr>
          <p:spPr>
            <a:xfrm>
              <a:off x="3985700" y="3210375"/>
              <a:ext cx="241750" cy="484200"/>
            </a:xfrm>
            <a:custGeom>
              <a:avLst/>
              <a:gdLst/>
              <a:ahLst/>
              <a:cxnLst/>
              <a:rect l="l" t="t" r="r" b="b"/>
              <a:pathLst>
                <a:path w="9670" h="19368" extrusionOk="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05" name="Google Shape;8305;p62"/>
          <p:cNvGrpSpPr/>
          <p:nvPr/>
        </p:nvGrpSpPr>
        <p:grpSpPr>
          <a:xfrm>
            <a:off x="10093910" y="2643586"/>
            <a:ext cx="452009" cy="451868"/>
            <a:chOff x="4460225" y="3211300"/>
            <a:chExt cx="481475" cy="481325"/>
          </a:xfrm>
          <a:solidFill>
            <a:srgbClr val="B94B35"/>
          </a:solidFill>
        </p:grpSpPr>
        <p:sp>
          <p:nvSpPr>
            <p:cNvPr id="8306" name="Google Shape;8306;p62"/>
            <p:cNvSpPr/>
            <p:nvPr/>
          </p:nvSpPr>
          <p:spPr>
            <a:xfrm>
              <a:off x="4602350" y="3353250"/>
              <a:ext cx="205125" cy="197375"/>
            </a:xfrm>
            <a:custGeom>
              <a:avLst/>
              <a:gdLst/>
              <a:ahLst/>
              <a:cxnLst/>
              <a:rect l="l" t="t" r="r" b="b"/>
              <a:pathLst>
                <a:path w="8205" h="7895" extrusionOk="0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07" name="Google Shape;8307;p62"/>
            <p:cNvSpPr/>
            <p:nvPr/>
          </p:nvSpPr>
          <p:spPr>
            <a:xfrm>
              <a:off x="4460225" y="3211300"/>
              <a:ext cx="481475" cy="481325"/>
            </a:xfrm>
            <a:custGeom>
              <a:avLst/>
              <a:gdLst/>
              <a:ahLst/>
              <a:cxnLst/>
              <a:rect l="l" t="t" r="r" b="b"/>
              <a:pathLst>
                <a:path w="19259" h="19253" extrusionOk="0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308" name="Google Shape;8308;p62"/>
          <p:cNvSpPr/>
          <p:nvPr/>
        </p:nvSpPr>
        <p:spPr>
          <a:xfrm>
            <a:off x="10658909" y="2668621"/>
            <a:ext cx="453581" cy="400727"/>
          </a:xfrm>
          <a:custGeom>
            <a:avLst/>
            <a:gdLst/>
            <a:ahLst/>
            <a:cxnLst/>
            <a:rect l="l" t="t" r="r" b="b"/>
            <a:pathLst>
              <a:path w="19326" h="17074" extrusionOk="0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309" name="Google Shape;8309;p62"/>
          <p:cNvGrpSpPr/>
          <p:nvPr/>
        </p:nvGrpSpPr>
        <p:grpSpPr>
          <a:xfrm>
            <a:off x="7792120" y="4354240"/>
            <a:ext cx="456045" cy="374205"/>
            <a:chOff x="5647000" y="3252650"/>
            <a:chExt cx="485775" cy="398600"/>
          </a:xfrm>
          <a:solidFill>
            <a:srgbClr val="B94B35"/>
          </a:solidFill>
        </p:grpSpPr>
        <p:sp>
          <p:nvSpPr>
            <p:cNvPr id="8310" name="Google Shape;8310;p62"/>
            <p:cNvSpPr/>
            <p:nvPr/>
          </p:nvSpPr>
          <p:spPr>
            <a:xfrm>
              <a:off x="5762575" y="3252650"/>
              <a:ext cx="113250" cy="143825"/>
            </a:xfrm>
            <a:custGeom>
              <a:avLst/>
              <a:gdLst/>
              <a:ahLst/>
              <a:cxnLst/>
              <a:rect l="l" t="t" r="r" b="b"/>
              <a:pathLst>
                <a:path w="4530" h="5753" extrusionOk="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11" name="Google Shape;8311;p62"/>
            <p:cNvSpPr/>
            <p:nvPr/>
          </p:nvSpPr>
          <p:spPr>
            <a:xfrm>
              <a:off x="5647000" y="3371750"/>
              <a:ext cx="124425" cy="136450"/>
            </a:xfrm>
            <a:custGeom>
              <a:avLst/>
              <a:gdLst/>
              <a:ahLst/>
              <a:cxnLst/>
              <a:rect l="l" t="t" r="r" b="b"/>
              <a:pathLst>
                <a:path w="4977" h="5458" extrusionOk="0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12" name="Google Shape;8312;p62"/>
            <p:cNvSpPr/>
            <p:nvPr/>
          </p:nvSpPr>
          <p:spPr>
            <a:xfrm>
              <a:off x="5904100" y="3252650"/>
              <a:ext cx="113275" cy="143825"/>
            </a:xfrm>
            <a:custGeom>
              <a:avLst/>
              <a:gdLst/>
              <a:ahLst/>
              <a:cxnLst/>
              <a:rect l="l" t="t" r="r" b="b"/>
              <a:pathLst>
                <a:path w="4531" h="5753" extrusionOk="0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13" name="Google Shape;8313;p62"/>
            <p:cNvSpPr/>
            <p:nvPr/>
          </p:nvSpPr>
          <p:spPr>
            <a:xfrm>
              <a:off x="5996750" y="3371150"/>
              <a:ext cx="136025" cy="136525"/>
            </a:xfrm>
            <a:custGeom>
              <a:avLst/>
              <a:gdLst/>
              <a:ahLst/>
              <a:cxnLst/>
              <a:rect l="l" t="t" r="r" b="b"/>
              <a:pathLst>
                <a:path w="5441" h="5461" extrusionOk="0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14" name="Google Shape;8314;p62"/>
            <p:cNvSpPr/>
            <p:nvPr/>
          </p:nvSpPr>
          <p:spPr>
            <a:xfrm>
              <a:off x="5734275" y="3424700"/>
              <a:ext cx="311325" cy="226550"/>
            </a:xfrm>
            <a:custGeom>
              <a:avLst/>
              <a:gdLst/>
              <a:ahLst/>
              <a:cxnLst/>
              <a:rect l="l" t="t" r="r" b="b"/>
              <a:pathLst>
                <a:path w="12453" h="9062" extrusionOk="0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15" name="Google Shape;8315;p62"/>
          <p:cNvGrpSpPr/>
          <p:nvPr/>
        </p:nvGrpSpPr>
        <p:grpSpPr>
          <a:xfrm>
            <a:off x="5532708" y="4362373"/>
            <a:ext cx="435381" cy="357939"/>
            <a:chOff x="6242450" y="3252800"/>
            <a:chExt cx="484475" cy="398300"/>
          </a:xfrm>
          <a:solidFill>
            <a:srgbClr val="B94B35"/>
          </a:solidFill>
        </p:grpSpPr>
        <p:sp>
          <p:nvSpPr>
            <p:cNvPr id="8316" name="Google Shape;8316;p62"/>
            <p:cNvSpPr/>
            <p:nvPr/>
          </p:nvSpPr>
          <p:spPr>
            <a:xfrm>
              <a:off x="6626825" y="3427175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17" name="Google Shape;8317;p62"/>
            <p:cNvSpPr/>
            <p:nvPr/>
          </p:nvSpPr>
          <p:spPr>
            <a:xfrm>
              <a:off x="6508150" y="3418300"/>
              <a:ext cx="45550" cy="68400"/>
            </a:xfrm>
            <a:custGeom>
              <a:avLst/>
              <a:gdLst/>
              <a:ahLst/>
              <a:cxnLst/>
              <a:rect l="l" t="t" r="r" b="b"/>
              <a:pathLst>
                <a:path w="1822" h="2736" extrusionOk="0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18" name="Google Shape;8318;p62"/>
            <p:cNvSpPr/>
            <p:nvPr/>
          </p:nvSpPr>
          <p:spPr>
            <a:xfrm>
              <a:off x="6242450" y="3252800"/>
              <a:ext cx="484475" cy="398300"/>
            </a:xfrm>
            <a:custGeom>
              <a:avLst/>
              <a:gdLst/>
              <a:ahLst/>
              <a:cxnLst/>
              <a:rect l="l" t="t" r="r" b="b"/>
              <a:pathLst>
                <a:path w="19379" h="15932" extrusionOk="0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19" name="Google Shape;8319;p62"/>
          <p:cNvGrpSpPr/>
          <p:nvPr/>
        </p:nvGrpSpPr>
        <p:grpSpPr>
          <a:xfrm>
            <a:off x="6774923" y="3201484"/>
            <a:ext cx="398637" cy="453557"/>
            <a:chOff x="922025" y="3804850"/>
            <a:chExt cx="424625" cy="483125"/>
          </a:xfrm>
          <a:solidFill>
            <a:srgbClr val="B94B35"/>
          </a:solidFill>
        </p:grpSpPr>
        <p:sp>
          <p:nvSpPr>
            <p:cNvPr id="8320" name="Google Shape;8320;p62"/>
            <p:cNvSpPr/>
            <p:nvPr/>
          </p:nvSpPr>
          <p:spPr>
            <a:xfrm>
              <a:off x="922025" y="3804850"/>
              <a:ext cx="424625" cy="483125"/>
            </a:xfrm>
            <a:custGeom>
              <a:avLst/>
              <a:gdLst/>
              <a:ahLst/>
              <a:cxnLst/>
              <a:rect l="l" t="t" r="r" b="b"/>
              <a:pathLst>
                <a:path w="16985" h="19325" extrusionOk="0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21" name="Google Shape;8321;p62"/>
            <p:cNvSpPr/>
            <p:nvPr/>
          </p:nvSpPr>
          <p:spPr>
            <a:xfrm>
              <a:off x="1135200" y="3869900"/>
              <a:ext cx="37850" cy="28400"/>
            </a:xfrm>
            <a:custGeom>
              <a:avLst/>
              <a:gdLst/>
              <a:ahLst/>
              <a:cxnLst/>
              <a:rect l="l" t="t" r="r" b="b"/>
              <a:pathLst>
                <a:path w="1514" h="1136" extrusionOk="0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322" name="Google Shape;8322;p62"/>
          <p:cNvSpPr/>
          <p:nvPr/>
        </p:nvSpPr>
        <p:spPr>
          <a:xfrm>
            <a:off x="7319242" y="3200020"/>
            <a:ext cx="464401" cy="455224"/>
          </a:xfrm>
          <a:custGeom>
            <a:avLst/>
            <a:gdLst/>
            <a:ahLst/>
            <a:cxnLst/>
            <a:rect l="l" t="t" r="r" b="b"/>
            <a:pathLst>
              <a:path w="19787" h="19396" extrusionOk="0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323" name="Google Shape;8323;p62"/>
          <p:cNvGrpSpPr/>
          <p:nvPr/>
        </p:nvGrpSpPr>
        <p:grpSpPr>
          <a:xfrm>
            <a:off x="7885229" y="3201484"/>
            <a:ext cx="417273" cy="453557"/>
            <a:chOff x="2100300" y="3804850"/>
            <a:chExt cx="444475" cy="483125"/>
          </a:xfrm>
          <a:solidFill>
            <a:srgbClr val="B94B35"/>
          </a:solidFill>
        </p:grpSpPr>
        <p:sp>
          <p:nvSpPr>
            <p:cNvPr id="8324" name="Google Shape;8324;p62"/>
            <p:cNvSpPr/>
            <p:nvPr/>
          </p:nvSpPr>
          <p:spPr>
            <a:xfrm>
              <a:off x="2100300" y="3804850"/>
              <a:ext cx="444475" cy="483125"/>
            </a:xfrm>
            <a:custGeom>
              <a:avLst/>
              <a:gdLst/>
              <a:ahLst/>
              <a:cxnLst/>
              <a:rect l="l" t="t" r="r" b="b"/>
              <a:pathLst>
                <a:path w="17779" h="19325" extrusionOk="0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25" name="Google Shape;8325;p62"/>
            <p:cNvSpPr/>
            <p:nvPr/>
          </p:nvSpPr>
          <p:spPr>
            <a:xfrm>
              <a:off x="2280775" y="4003900"/>
              <a:ext cx="88275" cy="85025"/>
            </a:xfrm>
            <a:custGeom>
              <a:avLst/>
              <a:gdLst/>
              <a:ahLst/>
              <a:cxnLst/>
              <a:rect l="l" t="t" r="r" b="b"/>
              <a:pathLst>
                <a:path w="3531" h="3401" extrusionOk="0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26" name="Google Shape;8326;p62"/>
          <p:cNvGrpSpPr/>
          <p:nvPr/>
        </p:nvGrpSpPr>
        <p:grpSpPr>
          <a:xfrm>
            <a:off x="8450059" y="3201484"/>
            <a:ext cx="392348" cy="453557"/>
            <a:chOff x="2708700" y="3804850"/>
            <a:chExt cx="417925" cy="483125"/>
          </a:xfrm>
          <a:solidFill>
            <a:srgbClr val="B94B35"/>
          </a:solidFill>
        </p:grpSpPr>
        <p:sp>
          <p:nvSpPr>
            <p:cNvPr id="8327" name="Google Shape;8327;p62"/>
            <p:cNvSpPr/>
            <p:nvPr/>
          </p:nvSpPr>
          <p:spPr>
            <a:xfrm>
              <a:off x="2708700" y="3804850"/>
              <a:ext cx="417925" cy="483125"/>
            </a:xfrm>
            <a:custGeom>
              <a:avLst/>
              <a:gdLst/>
              <a:ahLst/>
              <a:cxnLst/>
              <a:rect l="l" t="t" r="r" b="b"/>
              <a:pathLst>
                <a:path w="16717" h="19325" extrusionOk="0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28" name="Google Shape;8328;p62"/>
            <p:cNvSpPr/>
            <p:nvPr/>
          </p:nvSpPr>
          <p:spPr>
            <a:xfrm>
              <a:off x="2875975" y="4055200"/>
              <a:ext cx="33100" cy="28350"/>
            </a:xfrm>
            <a:custGeom>
              <a:avLst/>
              <a:gdLst/>
              <a:ahLst/>
              <a:cxnLst/>
              <a:rect l="l" t="t" r="r" b="b"/>
              <a:pathLst>
                <a:path w="1324" h="1134" extrusionOk="0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29" name="Google Shape;8329;p62"/>
            <p:cNvSpPr/>
            <p:nvPr/>
          </p:nvSpPr>
          <p:spPr>
            <a:xfrm>
              <a:off x="2931025" y="4055200"/>
              <a:ext cx="33075" cy="28350"/>
            </a:xfrm>
            <a:custGeom>
              <a:avLst/>
              <a:gdLst/>
              <a:ahLst/>
              <a:cxnLst/>
              <a:rect l="l" t="t" r="r" b="b"/>
              <a:pathLst>
                <a:path w="1323" h="1134" extrusionOk="0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30" name="Google Shape;8330;p62"/>
            <p:cNvSpPr/>
            <p:nvPr/>
          </p:nvSpPr>
          <p:spPr>
            <a:xfrm>
              <a:off x="2903525" y="4008200"/>
              <a:ext cx="28350" cy="28325"/>
            </a:xfrm>
            <a:custGeom>
              <a:avLst/>
              <a:gdLst/>
              <a:ahLst/>
              <a:cxnLst/>
              <a:rect l="l" t="t" r="r" b="b"/>
              <a:pathLst>
                <a:path w="1134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331" name="Google Shape;8331;p62"/>
          <p:cNvSpPr/>
          <p:nvPr/>
        </p:nvSpPr>
        <p:spPr>
          <a:xfrm>
            <a:off x="8976233" y="3254907"/>
            <a:ext cx="453557" cy="345432"/>
          </a:xfrm>
          <a:custGeom>
            <a:avLst/>
            <a:gdLst/>
            <a:ahLst/>
            <a:cxnLst/>
            <a:rect l="l" t="t" r="r" b="b"/>
            <a:pathLst>
              <a:path w="19325" h="14718" extrusionOk="0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sp>
        <p:nvSpPr>
          <p:cNvPr id="8332" name="Google Shape;8332;p62"/>
          <p:cNvSpPr/>
          <p:nvPr/>
        </p:nvSpPr>
        <p:spPr>
          <a:xfrm>
            <a:off x="9545181" y="3200842"/>
            <a:ext cx="418493" cy="453581"/>
          </a:xfrm>
          <a:custGeom>
            <a:avLst/>
            <a:gdLst/>
            <a:ahLst/>
            <a:cxnLst/>
            <a:rect l="l" t="t" r="r" b="b"/>
            <a:pathLst>
              <a:path w="17831" h="19326" extrusionOk="0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333" name="Google Shape;8333;p62"/>
          <p:cNvGrpSpPr/>
          <p:nvPr/>
        </p:nvGrpSpPr>
        <p:grpSpPr>
          <a:xfrm>
            <a:off x="10099226" y="3203185"/>
            <a:ext cx="441377" cy="450155"/>
            <a:chOff x="4467450" y="3808475"/>
            <a:chExt cx="470150" cy="479500"/>
          </a:xfrm>
          <a:solidFill>
            <a:srgbClr val="B94B35"/>
          </a:solidFill>
        </p:grpSpPr>
        <p:sp>
          <p:nvSpPr>
            <p:cNvPr id="8334" name="Google Shape;8334;p62"/>
            <p:cNvSpPr/>
            <p:nvPr/>
          </p:nvSpPr>
          <p:spPr>
            <a:xfrm>
              <a:off x="4729325" y="3808475"/>
              <a:ext cx="56625" cy="138200"/>
            </a:xfrm>
            <a:custGeom>
              <a:avLst/>
              <a:gdLst/>
              <a:ahLst/>
              <a:cxnLst/>
              <a:rect l="l" t="t" r="r" b="b"/>
              <a:pathLst>
                <a:path w="2265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35" name="Google Shape;8335;p62"/>
            <p:cNvSpPr/>
            <p:nvPr/>
          </p:nvSpPr>
          <p:spPr>
            <a:xfrm>
              <a:off x="4644400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36" name="Google Shape;8336;p62"/>
            <p:cNvSpPr/>
            <p:nvPr/>
          </p:nvSpPr>
          <p:spPr>
            <a:xfrm>
              <a:off x="4559475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37" name="Google Shape;8337;p62"/>
            <p:cNvSpPr/>
            <p:nvPr/>
          </p:nvSpPr>
          <p:spPr>
            <a:xfrm>
              <a:off x="4467450" y="3975675"/>
              <a:ext cx="470150" cy="312300"/>
            </a:xfrm>
            <a:custGeom>
              <a:avLst/>
              <a:gdLst/>
              <a:ahLst/>
              <a:cxnLst/>
              <a:rect l="l" t="t" r="r" b="b"/>
              <a:pathLst>
                <a:path w="18806" h="12492" extrusionOk="0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38" name="Google Shape;8338;p62"/>
          <p:cNvGrpSpPr/>
          <p:nvPr/>
        </p:nvGrpSpPr>
        <p:grpSpPr>
          <a:xfrm>
            <a:off x="10659688" y="3201484"/>
            <a:ext cx="453581" cy="453557"/>
            <a:chOff x="5053900" y="3804850"/>
            <a:chExt cx="483150" cy="483125"/>
          </a:xfrm>
          <a:solidFill>
            <a:srgbClr val="B94B35"/>
          </a:solidFill>
        </p:grpSpPr>
        <p:sp>
          <p:nvSpPr>
            <p:cNvPr id="8339" name="Google Shape;8339;p62"/>
            <p:cNvSpPr/>
            <p:nvPr/>
          </p:nvSpPr>
          <p:spPr>
            <a:xfrm>
              <a:off x="5053900" y="3804850"/>
              <a:ext cx="483150" cy="483125"/>
            </a:xfrm>
            <a:custGeom>
              <a:avLst/>
              <a:gdLst/>
              <a:ahLst/>
              <a:cxnLst/>
              <a:rect l="l" t="t" r="r" b="b"/>
              <a:pathLst>
                <a:path w="19326" h="19325" extrusionOk="0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40" name="Google Shape;8340;p62"/>
            <p:cNvSpPr/>
            <p:nvPr/>
          </p:nvSpPr>
          <p:spPr>
            <a:xfrm>
              <a:off x="5168125" y="39473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41" name="Google Shape;8341;p62"/>
            <p:cNvSpPr/>
            <p:nvPr/>
          </p:nvSpPr>
          <p:spPr>
            <a:xfrm>
              <a:off x="5334575" y="3947350"/>
              <a:ext cx="88325" cy="84950"/>
            </a:xfrm>
            <a:custGeom>
              <a:avLst/>
              <a:gdLst/>
              <a:ahLst/>
              <a:cxnLst/>
              <a:rect l="l" t="t" r="r" b="b"/>
              <a:pathLst>
                <a:path w="3533" h="3398" extrusionOk="0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42" name="Google Shape;8342;p62"/>
            <p:cNvSpPr/>
            <p:nvPr/>
          </p:nvSpPr>
          <p:spPr>
            <a:xfrm>
              <a:off x="5170150" y="4060600"/>
              <a:ext cx="250650" cy="113225"/>
            </a:xfrm>
            <a:custGeom>
              <a:avLst/>
              <a:gdLst/>
              <a:ahLst/>
              <a:cxnLst/>
              <a:rect l="l" t="t" r="r" b="b"/>
              <a:pathLst>
                <a:path w="10026" h="4529" extrusionOk="0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43" name="Google Shape;8343;p62"/>
          <p:cNvGrpSpPr/>
          <p:nvPr/>
        </p:nvGrpSpPr>
        <p:grpSpPr>
          <a:xfrm>
            <a:off x="8387312" y="4314564"/>
            <a:ext cx="453557" cy="453557"/>
            <a:chOff x="5648375" y="3804850"/>
            <a:chExt cx="483125" cy="483125"/>
          </a:xfrm>
          <a:solidFill>
            <a:srgbClr val="B94B35"/>
          </a:solidFill>
        </p:grpSpPr>
        <p:sp>
          <p:nvSpPr>
            <p:cNvPr id="8344" name="Google Shape;8344;p62"/>
            <p:cNvSpPr/>
            <p:nvPr/>
          </p:nvSpPr>
          <p:spPr>
            <a:xfrm>
              <a:off x="5648375" y="38048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45" name="Google Shape;8345;p62"/>
            <p:cNvSpPr/>
            <p:nvPr/>
          </p:nvSpPr>
          <p:spPr>
            <a:xfrm>
              <a:off x="5762575" y="39473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46" name="Google Shape;8346;p62"/>
            <p:cNvSpPr/>
            <p:nvPr/>
          </p:nvSpPr>
          <p:spPr>
            <a:xfrm>
              <a:off x="5932425" y="3947300"/>
              <a:ext cx="88250" cy="85000"/>
            </a:xfrm>
            <a:custGeom>
              <a:avLst/>
              <a:gdLst/>
              <a:ahLst/>
              <a:cxnLst/>
              <a:rect l="l" t="t" r="r" b="b"/>
              <a:pathLst>
                <a:path w="3530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47" name="Google Shape;8347;p62"/>
            <p:cNvSpPr/>
            <p:nvPr/>
          </p:nvSpPr>
          <p:spPr>
            <a:xfrm>
              <a:off x="5762575" y="4060600"/>
              <a:ext cx="254800" cy="141550"/>
            </a:xfrm>
            <a:custGeom>
              <a:avLst/>
              <a:gdLst/>
              <a:ahLst/>
              <a:cxnLst/>
              <a:rect l="l" t="t" r="r" b="b"/>
              <a:pathLst>
                <a:path w="10192" h="5662" extrusionOk="0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48" name="Google Shape;8348;p62"/>
          <p:cNvGrpSpPr/>
          <p:nvPr/>
        </p:nvGrpSpPr>
        <p:grpSpPr>
          <a:xfrm>
            <a:off x="6107252" y="4331045"/>
            <a:ext cx="374564" cy="420599"/>
            <a:chOff x="6276025" y="3812400"/>
            <a:chExt cx="416800" cy="468025"/>
          </a:xfrm>
          <a:solidFill>
            <a:srgbClr val="B94B35"/>
          </a:solidFill>
        </p:grpSpPr>
        <p:sp>
          <p:nvSpPr>
            <p:cNvPr id="8349" name="Google Shape;8349;p62"/>
            <p:cNvSpPr/>
            <p:nvPr/>
          </p:nvSpPr>
          <p:spPr>
            <a:xfrm>
              <a:off x="6276025" y="3812400"/>
              <a:ext cx="416800" cy="468025"/>
            </a:xfrm>
            <a:custGeom>
              <a:avLst/>
              <a:gdLst/>
              <a:ahLst/>
              <a:cxnLst/>
              <a:rect l="l" t="t" r="r" b="b"/>
              <a:pathLst>
                <a:path w="16672" h="18721" extrusionOk="0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50" name="Google Shape;8350;p62"/>
            <p:cNvSpPr/>
            <p:nvPr/>
          </p:nvSpPr>
          <p:spPr>
            <a:xfrm>
              <a:off x="6436375" y="4078825"/>
              <a:ext cx="96025" cy="80400"/>
            </a:xfrm>
            <a:custGeom>
              <a:avLst/>
              <a:gdLst/>
              <a:ahLst/>
              <a:cxnLst/>
              <a:rect l="l" t="t" r="r" b="b"/>
              <a:pathLst>
                <a:path w="3841" h="3216" extrusionOk="0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51" name="Google Shape;8351;p62"/>
            <p:cNvSpPr/>
            <p:nvPr/>
          </p:nvSpPr>
          <p:spPr>
            <a:xfrm>
              <a:off x="6327450" y="3974775"/>
              <a:ext cx="125550" cy="118300"/>
            </a:xfrm>
            <a:custGeom>
              <a:avLst/>
              <a:gdLst/>
              <a:ahLst/>
              <a:cxnLst/>
              <a:rect l="l" t="t" r="r" b="b"/>
              <a:pathLst>
                <a:path w="5022" h="4732" extrusionOk="0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52" name="Google Shape;8352;p62"/>
            <p:cNvSpPr/>
            <p:nvPr/>
          </p:nvSpPr>
          <p:spPr>
            <a:xfrm>
              <a:off x="6515325" y="3974300"/>
              <a:ext cx="126000" cy="118775"/>
            </a:xfrm>
            <a:custGeom>
              <a:avLst/>
              <a:gdLst/>
              <a:ahLst/>
              <a:cxnLst/>
              <a:rect l="l" t="t" r="r" b="b"/>
              <a:pathLst>
                <a:path w="5040" h="4751" extrusionOk="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53" name="Google Shape;8353;p62"/>
          <p:cNvGrpSpPr/>
          <p:nvPr/>
        </p:nvGrpSpPr>
        <p:grpSpPr>
          <a:xfrm>
            <a:off x="6745831" y="3760134"/>
            <a:ext cx="456820" cy="453581"/>
            <a:chOff x="890400" y="4399350"/>
            <a:chExt cx="486600" cy="483150"/>
          </a:xfrm>
          <a:solidFill>
            <a:srgbClr val="B94B35"/>
          </a:solidFill>
        </p:grpSpPr>
        <p:sp>
          <p:nvSpPr>
            <p:cNvPr id="8354" name="Google Shape;8354;p62"/>
            <p:cNvSpPr/>
            <p:nvPr/>
          </p:nvSpPr>
          <p:spPr>
            <a:xfrm>
              <a:off x="1125300" y="4503075"/>
              <a:ext cx="153800" cy="141650"/>
            </a:xfrm>
            <a:custGeom>
              <a:avLst/>
              <a:gdLst/>
              <a:ahLst/>
              <a:cxnLst/>
              <a:rect l="l" t="t" r="r" b="b"/>
              <a:pathLst>
                <a:path w="6152" h="5666" extrusionOk="0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55" name="Google Shape;8355;p62"/>
            <p:cNvSpPr/>
            <p:nvPr/>
          </p:nvSpPr>
          <p:spPr>
            <a:xfrm>
              <a:off x="890400" y="4399350"/>
              <a:ext cx="486600" cy="483150"/>
            </a:xfrm>
            <a:custGeom>
              <a:avLst/>
              <a:gdLst/>
              <a:ahLst/>
              <a:cxnLst/>
              <a:rect l="l" t="t" r="r" b="b"/>
              <a:pathLst>
                <a:path w="19464" h="19326" extrusionOk="0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56" name="Google Shape;8356;p62"/>
            <p:cNvSpPr/>
            <p:nvPr/>
          </p:nvSpPr>
          <p:spPr>
            <a:xfrm>
              <a:off x="1106975" y="4639875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57" name="Google Shape;8357;p62"/>
          <p:cNvGrpSpPr/>
          <p:nvPr/>
        </p:nvGrpSpPr>
        <p:grpSpPr>
          <a:xfrm>
            <a:off x="7324892" y="3780506"/>
            <a:ext cx="453557" cy="412837"/>
            <a:chOff x="1487200" y="4421025"/>
            <a:chExt cx="483125" cy="439750"/>
          </a:xfrm>
          <a:solidFill>
            <a:srgbClr val="B94B35"/>
          </a:solidFill>
        </p:grpSpPr>
        <p:sp>
          <p:nvSpPr>
            <p:cNvPr id="8358" name="Google Shape;8358;p62"/>
            <p:cNvSpPr/>
            <p:nvPr/>
          </p:nvSpPr>
          <p:spPr>
            <a:xfrm>
              <a:off x="1487200" y="4421025"/>
              <a:ext cx="483125" cy="439750"/>
            </a:xfrm>
            <a:custGeom>
              <a:avLst/>
              <a:gdLst/>
              <a:ahLst/>
              <a:cxnLst/>
              <a:rect l="l" t="t" r="r" b="b"/>
              <a:pathLst>
                <a:path w="19325" h="17590" extrusionOk="0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59" name="Google Shape;8359;p62"/>
            <p:cNvSpPr/>
            <p:nvPr/>
          </p:nvSpPr>
          <p:spPr>
            <a:xfrm>
              <a:off x="1544950" y="4622200"/>
              <a:ext cx="103950" cy="100025"/>
            </a:xfrm>
            <a:custGeom>
              <a:avLst/>
              <a:gdLst/>
              <a:ahLst/>
              <a:cxnLst/>
              <a:rect l="l" t="t" r="r" b="b"/>
              <a:pathLst>
                <a:path w="4158" h="4001" extrusionOk="0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60" name="Google Shape;8360;p62"/>
            <p:cNvSpPr/>
            <p:nvPr/>
          </p:nvSpPr>
          <p:spPr>
            <a:xfrm>
              <a:off x="1804675" y="4622200"/>
              <a:ext cx="103975" cy="100025"/>
            </a:xfrm>
            <a:custGeom>
              <a:avLst/>
              <a:gdLst/>
              <a:ahLst/>
              <a:cxnLst/>
              <a:rect l="l" t="t" r="r" b="b"/>
              <a:pathLst>
                <a:path w="4159" h="4001" extrusionOk="0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61" name="Google Shape;8361;p62"/>
            <p:cNvSpPr/>
            <p:nvPr/>
          </p:nvSpPr>
          <p:spPr>
            <a:xfrm>
              <a:off x="1667450" y="4661825"/>
              <a:ext cx="119825" cy="28350"/>
            </a:xfrm>
            <a:custGeom>
              <a:avLst/>
              <a:gdLst/>
              <a:ahLst/>
              <a:cxnLst/>
              <a:rect l="l" t="t" r="r" b="b"/>
              <a:pathLst>
                <a:path w="4793" h="1134" extrusionOk="0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62" name="Google Shape;8362;p62"/>
          <p:cNvGrpSpPr/>
          <p:nvPr/>
        </p:nvGrpSpPr>
        <p:grpSpPr>
          <a:xfrm>
            <a:off x="7863930" y="3760158"/>
            <a:ext cx="459871" cy="453535"/>
            <a:chOff x="2079300" y="4399325"/>
            <a:chExt cx="489850" cy="483100"/>
          </a:xfrm>
          <a:solidFill>
            <a:srgbClr val="B94B35"/>
          </a:solidFill>
        </p:grpSpPr>
        <p:sp>
          <p:nvSpPr>
            <p:cNvPr id="8363" name="Google Shape;8363;p62"/>
            <p:cNvSpPr/>
            <p:nvPr/>
          </p:nvSpPr>
          <p:spPr>
            <a:xfrm>
              <a:off x="2079300" y="4399325"/>
              <a:ext cx="489850" cy="483100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64" name="Google Shape;8364;p62"/>
            <p:cNvSpPr/>
            <p:nvPr/>
          </p:nvSpPr>
          <p:spPr>
            <a:xfrm>
              <a:off x="2348725" y="4522375"/>
              <a:ext cx="94375" cy="88150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365" name="Google Shape;8365;p62"/>
          <p:cNvSpPr/>
          <p:nvPr/>
        </p:nvSpPr>
        <p:spPr>
          <a:xfrm>
            <a:off x="8446450" y="3759441"/>
            <a:ext cx="398732" cy="453511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366" name="Google Shape;8366;p62"/>
          <p:cNvGrpSpPr/>
          <p:nvPr/>
        </p:nvGrpSpPr>
        <p:grpSpPr>
          <a:xfrm>
            <a:off x="9019358" y="3760158"/>
            <a:ext cx="368315" cy="453535"/>
            <a:chOff x="3316000" y="4399325"/>
            <a:chExt cx="392325" cy="483100"/>
          </a:xfrm>
          <a:solidFill>
            <a:srgbClr val="B94B35"/>
          </a:solidFill>
        </p:grpSpPr>
        <p:sp>
          <p:nvSpPr>
            <p:cNvPr id="8367" name="Google Shape;8367;p62"/>
            <p:cNvSpPr/>
            <p:nvPr/>
          </p:nvSpPr>
          <p:spPr>
            <a:xfrm>
              <a:off x="3316000" y="4399325"/>
              <a:ext cx="392325" cy="483100"/>
            </a:xfrm>
            <a:custGeom>
              <a:avLst/>
              <a:gdLst/>
              <a:ahLst/>
              <a:cxnLst/>
              <a:rect l="l" t="t" r="r" b="b"/>
              <a:pathLst>
                <a:path w="15693" h="19324" extrusionOk="0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68" name="Google Shape;8368;p62"/>
            <p:cNvSpPr/>
            <p:nvPr/>
          </p:nvSpPr>
          <p:spPr>
            <a:xfrm>
              <a:off x="3582300" y="4797475"/>
              <a:ext cx="56650" cy="28350"/>
            </a:xfrm>
            <a:custGeom>
              <a:avLst/>
              <a:gdLst/>
              <a:ahLst/>
              <a:cxnLst/>
              <a:rect l="l" t="t" r="r" b="b"/>
              <a:pathLst>
                <a:path w="2266" h="1134" extrusionOk="0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69" name="Google Shape;8369;p62"/>
          <p:cNvGrpSpPr/>
          <p:nvPr/>
        </p:nvGrpSpPr>
        <p:grpSpPr>
          <a:xfrm>
            <a:off x="9585678" y="3760134"/>
            <a:ext cx="338696" cy="453581"/>
            <a:chOff x="3926225" y="4399275"/>
            <a:chExt cx="360775" cy="483150"/>
          </a:xfrm>
          <a:solidFill>
            <a:srgbClr val="B94B35"/>
          </a:solidFill>
        </p:grpSpPr>
        <p:sp>
          <p:nvSpPr>
            <p:cNvPr id="8370" name="Google Shape;8370;p62"/>
            <p:cNvSpPr/>
            <p:nvPr/>
          </p:nvSpPr>
          <p:spPr>
            <a:xfrm>
              <a:off x="4163400" y="4797475"/>
              <a:ext cx="56650" cy="28350"/>
            </a:xfrm>
            <a:custGeom>
              <a:avLst/>
              <a:gdLst/>
              <a:ahLst/>
              <a:cxnLst/>
              <a:rect l="l" t="t" r="r" b="b"/>
              <a:pathLst>
                <a:path w="2266" h="1134" extrusionOk="0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71" name="Google Shape;8371;p62"/>
            <p:cNvSpPr/>
            <p:nvPr/>
          </p:nvSpPr>
          <p:spPr>
            <a:xfrm>
              <a:off x="3926225" y="4399275"/>
              <a:ext cx="360775" cy="483150"/>
            </a:xfrm>
            <a:custGeom>
              <a:avLst/>
              <a:gdLst/>
              <a:ahLst/>
              <a:cxnLst/>
              <a:rect l="l" t="t" r="r" b="b"/>
              <a:pathLst>
                <a:path w="14431" h="19326" extrusionOk="0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372" name="Google Shape;8372;p62"/>
          <p:cNvSpPr/>
          <p:nvPr/>
        </p:nvSpPr>
        <p:spPr>
          <a:xfrm>
            <a:off x="10199618" y="3759452"/>
            <a:ext cx="239183" cy="453488"/>
          </a:xfrm>
          <a:custGeom>
            <a:avLst/>
            <a:gdLst/>
            <a:ahLst/>
            <a:cxnLst/>
            <a:rect l="l" t="t" r="r" b="b"/>
            <a:pathLst>
              <a:path w="10191" h="19322" extrusionOk="0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435D74"/>
              </a:solidFill>
            </a:endParaRPr>
          </a:p>
        </p:txBody>
      </p:sp>
      <p:grpSp>
        <p:nvGrpSpPr>
          <p:cNvPr id="8373" name="Google Shape;8373;p62"/>
          <p:cNvGrpSpPr/>
          <p:nvPr/>
        </p:nvGrpSpPr>
        <p:grpSpPr>
          <a:xfrm>
            <a:off x="10659757" y="3760217"/>
            <a:ext cx="453440" cy="453417"/>
            <a:chOff x="5053975" y="4399375"/>
            <a:chExt cx="483000" cy="482975"/>
          </a:xfrm>
          <a:solidFill>
            <a:srgbClr val="B94B35"/>
          </a:solidFill>
        </p:grpSpPr>
        <p:sp>
          <p:nvSpPr>
            <p:cNvPr id="8374" name="Google Shape;8374;p62"/>
            <p:cNvSpPr/>
            <p:nvPr/>
          </p:nvSpPr>
          <p:spPr>
            <a:xfrm>
              <a:off x="5053975" y="4399375"/>
              <a:ext cx="483000" cy="482975"/>
            </a:xfrm>
            <a:custGeom>
              <a:avLst/>
              <a:gdLst/>
              <a:ahLst/>
              <a:cxnLst/>
              <a:rect l="l" t="t" r="r" b="b"/>
              <a:pathLst>
                <a:path w="19320" h="19319" extrusionOk="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75" name="Google Shape;8375;p62"/>
            <p:cNvSpPr/>
            <p:nvPr/>
          </p:nvSpPr>
          <p:spPr>
            <a:xfrm>
              <a:off x="5100725" y="4528375"/>
              <a:ext cx="309350" cy="296450"/>
            </a:xfrm>
            <a:custGeom>
              <a:avLst/>
              <a:gdLst/>
              <a:ahLst/>
              <a:cxnLst/>
              <a:rect l="l" t="t" r="r" b="b"/>
              <a:pathLst>
                <a:path w="12374" h="11858" extrusionOk="0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76" name="Google Shape;8376;p62"/>
            <p:cNvSpPr/>
            <p:nvPr/>
          </p:nvSpPr>
          <p:spPr>
            <a:xfrm>
              <a:off x="5180875" y="4456850"/>
              <a:ext cx="316625" cy="296575"/>
            </a:xfrm>
            <a:custGeom>
              <a:avLst/>
              <a:gdLst/>
              <a:ahLst/>
              <a:cxnLst/>
              <a:rect l="l" t="t" r="r" b="b"/>
              <a:pathLst>
                <a:path w="12665" h="11863" extrusionOk="0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77" name="Google Shape;8377;p62"/>
          <p:cNvGrpSpPr/>
          <p:nvPr/>
        </p:nvGrpSpPr>
        <p:grpSpPr>
          <a:xfrm>
            <a:off x="8980015" y="4314564"/>
            <a:ext cx="453557" cy="453557"/>
            <a:chOff x="5648375" y="4399300"/>
            <a:chExt cx="483125" cy="483125"/>
          </a:xfrm>
          <a:solidFill>
            <a:srgbClr val="B94B35"/>
          </a:solidFill>
        </p:grpSpPr>
        <p:sp>
          <p:nvSpPr>
            <p:cNvPr id="8378" name="Google Shape;8378;p62"/>
            <p:cNvSpPr/>
            <p:nvPr/>
          </p:nvSpPr>
          <p:spPr>
            <a:xfrm>
              <a:off x="5648375" y="439930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79" name="Google Shape;8379;p62"/>
            <p:cNvSpPr/>
            <p:nvPr/>
          </p:nvSpPr>
          <p:spPr>
            <a:xfrm>
              <a:off x="5734275" y="4598425"/>
              <a:ext cx="311400" cy="84950"/>
            </a:xfrm>
            <a:custGeom>
              <a:avLst/>
              <a:gdLst/>
              <a:ahLst/>
              <a:cxnLst/>
              <a:rect l="l" t="t" r="r" b="b"/>
              <a:pathLst>
                <a:path w="12456" h="3398" extrusionOk="0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80" name="Google Shape;8380;p62"/>
          <p:cNvGrpSpPr/>
          <p:nvPr/>
        </p:nvGrpSpPr>
        <p:grpSpPr>
          <a:xfrm>
            <a:off x="6620979" y="4339513"/>
            <a:ext cx="440009" cy="403659"/>
            <a:chOff x="6239575" y="4416275"/>
            <a:chExt cx="489625" cy="449175"/>
          </a:xfrm>
          <a:solidFill>
            <a:srgbClr val="B94B35"/>
          </a:solidFill>
        </p:grpSpPr>
        <p:sp>
          <p:nvSpPr>
            <p:cNvPr id="8381" name="Google Shape;8381;p62"/>
            <p:cNvSpPr/>
            <p:nvPr/>
          </p:nvSpPr>
          <p:spPr>
            <a:xfrm>
              <a:off x="6239575" y="4416275"/>
              <a:ext cx="489625" cy="449175"/>
            </a:xfrm>
            <a:custGeom>
              <a:avLst/>
              <a:gdLst/>
              <a:ahLst/>
              <a:cxnLst/>
              <a:rect l="l" t="t" r="r" b="b"/>
              <a:pathLst>
                <a:path w="19585" h="17967" extrusionOk="0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82" name="Google Shape;8382;p62"/>
            <p:cNvSpPr/>
            <p:nvPr/>
          </p:nvSpPr>
          <p:spPr>
            <a:xfrm>
              <a:off x="6438550" y="4723875"/>
              <a:ext cx="88350" cy="84950"/>
            </a:xfrm>
            <a:custGeom>
              <a:avLst/>
              <a:gdLst/>
              <a:ahLst/>
              <a:cxnLst/>
              <a:rect l="l" t="t" r="r" b="b"/>
              <a:pathLst>
                <a:path w="3534" h="3398" extrusionOk="0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83" name="Google Shape;8383;p62"/>
            <p:cNvSpPr/>
            <p:nvPr/>
          </p:nvSpPr>
          <p:spPr>
            <a:xfrm>
              <a:off x="6441950" y="4497425"/>
              <a:ext cx="84950" cy="198250"/>
            </a:xfrm>
            <a:custGeom>
              <a:avLst/>
              <a:gdLst/>
              <a:ahLst/>
              <a:cxnLst/>
              <a:rect l="l" t="t" r="r" b="b"/>
              <a:pathLst>
                <a:path w="3398" h="7930" extrusionOk="0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84" name="Google Shape;8384;p62"/>
          <p:cNvGrpSpPr/>
          <p:nvPr/>
        </p:nvGrpSpPr>
        <p:grpSpPr>
          <a:xfrm>
            <a:off x="2758684" y="4335853"/>
            <a:ext cx="410979" cy="410979"/>
            <a:chOff x="892750" y="4993750"/>
            <a:chExt cx="483125" cy="483125"/>
          </a:xfrm>
          <a:solidFill>
            <a:srgbClr val="B94B35"/>
          </a:solidFill>
        </p:grpSpPr>
        <p:sp>
          <p:nvSpPr>
            <p:cNvPr id="8385" name="Google Shape;8385;p62"/>
            <p:cNvSpPr/>
            <p:nvPr/>
          </p:nvSpPr>
          <p:spPr>
            <a:xfrm>
              <a:off x="8927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86" name="Google Shape;8386;p62"/>
            <p:cNvSpPr/>
            <p:nvPr/>
          </p:nvSpPr>
          <p:spPr>
            <a:xfrm>
              <a:off x="1021000" y="5052250"/>
              <a:ext cx="230775" cy="253450"/>
            </a:xfrm>
            <a:custGeom>
              <a:avLst/>
              <a:gdLst/>
              <a:ahLst/>
              <a:cxnLst/>
              <a:rect l="l" t="t" r="r" b="b"/>
              <a:pathLst>
                <a:path w="9231" h="10138" extrusionOk="0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87" name="Google Shape;8387;p62"/>
            <p:cNvSpPr/>
            <p:nvPr/>
          </p:nvSpPr>
          <p:spPr>
            <a:xfrm>
              <a:off x="1088475" y="5334425"/>
              <a:ext cx="88350" cy="84925"/>
            </a:xfrm>
            <a:custGeom>
              <a:avLst/>
              <a:gdLst/>
              <a:ahLst/>
              <a:cxnLst/>
              <a:rect l="l" t="t" r="r" b="b"/>
              <a:pathLst>
                <a:path w="3534" h="3397" extrusionOk="0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88" name="Google Shape;8388;p62"/>
          <p:cNvGrpSpPr/>
          <p:nvPr/>
        </p:nvGrpSpPr>
        <p:grpSpPr>
          <a:xfrm>
            <a:off x="1164028" y="4345356"/>
            <a:ext cx="391976" cy="391976"/>
            <a:chOff x="2676100" y="4993750"/>
            <a:chExt cx="483125" cy="483125"/>
          </a:xfrm>
          <a:solidFill>
            <a:srgbClr val="B94B35"/>
          </a:solidFill>
        </p:grpSpPr>
        <p:sp>
          <p:nvSpPr>
            <p:cNvPr id="8389" name="Google Shape;8389;p62"/>
            <p:cNvSpPr/>
            <p:nvPr/>
          </p:nvSpPr>
          <p:spPr>
            <a:xfrm>
              <a:off x="26761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90" name="Google Shape;8390;p62"/>
            <p:cNvSpPr/>
            <p:nvPr/>
          </p:nvSpPr>
          <p:spPr>
            <a:xfrm>
              <a:off x="2776125" y="5051350"/>
              <a:ext cx="141550" cy="367950"/>
            </a:xfrm>
            <a:custGeom>
              <a:avLst/>
              <a:gdLst/>
              <a:ahLst/>
              <a:cxnLst/>
              <a:rect l="l" t="t" r="r" b="b"/>
              <a:pathLst>
                <a:path w="5662" h="14718" extrusionOk="0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91" name="Google Shape;8391;p62"/>
            <p:cNvSpPr/>
            <p:nvPr/>
          </p:nvSpPr>
          <p:spPr>
            <a:xfrm>
              <a:off x="2945950" y="5051350"/>
              <a:ext cx="113275" cy="367950"/>
            </a:xfrm>
            <a:custGeom>
              <a:avLst/>
              <a:gdLst/>
              <a:ahLst/>
              <a:cxnLst/>
              <a:rect l="l" t="t" r="r" b="b"/>
              <a:pathLst>
                <a:path w="4531" h="14718" extrusionOk="0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92" name="Google Shape;8392;p62"/>
          <p:cNvGrpSpPr/>
          <p:nvPr/>
        </p:nvGrpSpPr>
        <p:grpSpPr>
          <a:xfrm>
            <a:off x="4409117" y="4335853"/>
            <a:ext cx="410979" cy="410979"/>
            <a:chOff x="3270550" y="4993750"/>
            <a:chExt cx="483125" cy="483125"/>
          </a:xfrm>
          <a:solidFill>
            <a:srgbClr val="B94B35"/>
          </a:solidFill>
        </p:grpSpPr>
        <p:sp>
          <p:nvSpPr>
            <p:cNvPr id="8393" name="Google Shape;8393;p62"/>
            <p:cNvSpPr/>
            <p:nvPr/>
          </p:nvSpPr>
          <p:spPr>
            <a:xfrm>
              <a:off x="32705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94" name="Google Shape;8394;p62"/>
            <p:cNvSpPr/>
            <p:nvPr/>
          </p:nvSpPr>
          <p:spPr>
            <a:xfrm>
              <a:off x="3469675" y="50796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95" name="Google Shape;8395;p62"/>
            <p:cNvSpPr/>
            <p:nvPr/>
          </p:nvSpPr>
          <p:spPr>
            <a:xfrm>
              <a:off x="3441375" y="5192875"/>
              <a:ext cx="141475" cy="198175"/>
            </a:xfrm>
            <a:custGeom>
              <a:avLst/>
              <a:gdLst/>
              <a:ahLst/>
              <a:cxnLst/>
              <a:rect l="l" t="t" r="r" b="b"/>
              <a:pathLst>
                <a:path w="5659" h="7927" extrusionOk="0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96" name="Google Shape;8396;p62"/>
          <p:cNvGrpSpPr/>
          <p:nvPr/>
        </p:nvGrpSpPr>
        <p:grpSpPr>
          <a:xfrm>
            <a:off x="1721164" y="4345296"/>
            <a:ext cx="391996" cy="392097"/>
            <a:chOff x="4459450" y="4993700"/>
            <a:chExt cx="483150" cy="483275"/>
          </a:xfrm>
          <a:solidFill>
            <a:srgbClr val="B94B35"/>
          </a:solidFill>
        </p:grpSpPr>
        <p:sp>
          <p:nvSpPr>
            <p:cNvPr id="8397" name="Google Shape;8397;p62"/>
            <p:cNvSpPr/>
            <p:nvPr/>
          </p:nvSpPr>
          <p:spPr>
            <a:xfrm>
              <a:off x="4459450" y="4993700"/>
              <a:ext cx="483150" cy="483275"/>
            </a:xfrm>
            <a:custGeom>
              <a:avLst/>
              <a:gdLst/>
              <a:ahLst/>
              <a:cxnLst/>
              <a:rect l="l" t="t" r="r" b="b"/>
              <a:pathLst>
                <a:path w="19326" h="19331" extrusionOk="0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398" name="Google Shape;8398;p62"/>
            <p:cNvSpPr/>
            <p:nvPr/>
          </p:nvSpPr>
          <p:spPr>
            <a:xfrm>
              <a:off x="4530800" y="5235675"/>
              <a:ext cx="99650" cy="118650"/>
            </a:xfrm>
            <a:custGeom>
              <a:avLst/>
              <a:gdLst/>
              <a:ahLst/>
              <a:cxnLst/>
              <a:rect l="l" t="t" r="r" b="b"/>
              <a:pathLst>
                <a:path w="3986" h="4746" extrusionOk="0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399" name="Google Shape;8399;p62"/>
          <p:cNvGrpSpPr/>
          <p:nvPr/>
        </p:nvGrpSpPr>
        <p:grpSpPr>
          <a:xfrm>
            <a:off x="3308829" y="4335853"/>
            <a:ext cx="410979" cy="410979"/>
            <a:chOff x="1487200" y="4993750"/>
            <a:chExt cx="483125" cy="483125"/>
          </a:xfrm>
          <a:solidFill>
            <a:srgbClr val="B94B35"/>
          </a:solidFill>
        </p:grpSpPr>
        <p:sp>
          <p:nvSpPr>
            <p:cNvPr id="8400" name="Google Shape;8400;p62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401" name="Google Shape;8401;p62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402" name="Google Shape;8402;p62"/>
          <p:cNvGrpSpPr/>
          <p:nvPr/>
        </p:nvGrpSpPr>
        <p:grpSpPr>
          <a:xfrm>
            <a:off x="3858976" y="4335853"/>
            <a:ext cx="410979" cy="410979"/>
            <a:chOff x="2081650" y="4993750"/>
            <a:chExt cx="483125" cy="483125"/>
          </a:xfrm>
          <a:solidFill>
            <a:srgbClr val="B94B35"/>
          </a:solidFill>
        </p:grpSpPr>
        <p:sp>
          <p:nvSpPr>
            <p:cNvPr id="8403" name="Google Shape;8403;p62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404" name="Google Shape;8404;p62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grpSp>
        <p:nvGrpSpPr>
          <p:cNvPr id="8405" name="Google Shape;8405;p62"/>
          <p:cNvGrpSpPr/>
          <p:nvPr/>
        </p:nvGrpSpPr>
        <p:grpSpPr>
          <a:xfrm>
            <a:off x="2227832" y="4345296"/>
            <a:ext cx="391996" cy="392097"/>
            <a:chOff x="5053900" y="4993700"/>
            <a:chExt cx="483150" cy="483275"/>
          </a:xfrm>
          <a:solidFill>
            <a:srgbClr val="B94B35"/>
          </a:solidFill>
        </p:grpSpPr>
        <p:sp>
          <p:nvSpPr>
            <p:cNvPr id="8406" name="Google Shape;8406;p62"/>
            <p:cNvSpPr/>
            <p:nvPr/>
          </p:nvSpPr>
          <p:spPr>
            <a:xfrm>
              <a:off x="5053900" y="4993700"/>
              <a:ext cx="483150" cy="483275"/>
            </a:xfrm>
            <a:custGeom>
              <a:avLst/>
              <a:gdLst/>
              <a:ahLst/>
              <a:cxnLst/>
              <a:rect l="l" t="t" r="r" b="b"/>
              <a:pathLst>
                <a:path w="19326" h="19331" extrusionOk="0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  <p:sp>
          <p:nvSpPr>
            <p:cNvPr id="8407" name="Google Shape;8407;p62"/>
            <p:cNvSpPr/>
            <p:nvPr/>
          </p:nvSpPr>
          <p:spPr>
            <a:xfrm>
              <a:off x="5123725" y="5264025"/>
              <a:ext cx="105200" cy="61775"/>
            </a:xfrm>
            <a:custGeom>
              <a:avLst/>
              <a:gdLst/>
              <a:ahLst/>
              <a:cxnLst/>
              <a:rect l="l" t="t" r="r" b="b"/>
              <a:pathLst>
                <a:path w="4208" h="2471" extrusionOk="0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435D74"/>
                </a:solidFill>
              </a:endParaRPr>
            </a:p>
          </p:txBody>
        </p:sp>
      </p:grpSp>
      <p:sp>
        <p:nvSpPr>
          <p:cNvPr id="8408" name="Google Shape;8408;p62"/>
          <p:cNvSpPr txBox="1">
            <a:spLocks noGrp="1"/>
          </p:cNvSpPr>
          <p:nvPr>
            <p:ph type="title"/>
          </p:nvPr>
        </p:nvSpPr>
        <p:spPr>
          <a:xfrm>
            <a:off x="955600" y="681367"/>
            <a:ext cx="10280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/>
            <a:r>
              <a:rPr lang="en" dirty="0">
                <a:solidFill>
                  <a:schemeClr val="lt1"/>
                </a:solidFill>
              </a:rPr>
              <a:t>...and our sets of editable icons</a:t>
            </a:r>
            <a:endParaRPr dirty="0">
              <a:solidFill>
                <a:schemeClr val="lt1"/>
              </a:solidFill>
            </a:endParaRPr>
          </a:p>
        </p:txBody>
      </p:sp>
      <p:grpSp>
        <p:nvGrpSpPr>
          <p:cNvPr id="8409" name="Google Shape;8409;p62"/>
          <p:cNvGrpSpPr/>
          <p:nvPr/>
        </p:nvGrpSpPr>
        <p:grpSpPr>
          <a:xfrm>
            <a:off x="9572742" y="4313748"/>
            <a:ext cx="260535" cy="455193"/>
            <a:chOff x="1426400" y="1814750"/>
            <a:chExt cx="407850" cy="712575"/>
          </a:xfrm>
          <a:solidFill>
            <a:srgbClr val="B94B35"/>
          </a:solidFill>
        </p:grpSpPr>
        <p:sp>
          <p:nvSpPr>
            <p:cNvPr id="8410" name="Google Shape;8410;p62"/>
            <p:cNvSpPr/>
            <p:nvPr/>
          </p:nvSpPr>
          <p:spPr>
            <a:xfrm>
              <a:off x="1426400" y="1814750"/>
              <a:ext cx="407850" cy="407925"/>
            </a:xfrm>
            <a:custGeom>
              <a:avLst/>
              <a:gdLst/>
              <a:ahLst/>
              <a:cxnLst/>
              <a:rect l="l" t="t" r="r" b="b"/>
              <a:pathLst>
                <a:path w="16314" h="16317" fill="none" extrusionOk="0">
                  <a:moveTo>
                    <a:pt x="16313" y="8193"/>
                  </a:moveTo>
                  <a:cubicBezTo>
                    <a:pt x="16313" y="12682"/>
                    <a:pt x="12678" y="16317"/>
                    <a:pt x="8190" y="16317"/>
                  </a:cubicBezTo>
                  <a:cubicBezTo>
                    <a:pt x="3701" y="16317"/>
                    <a:pt x="1" y="12682"/>
                    <a:pt x="1" y="8193"/>
                  </a:cubicBezTo>
                  <a:cubicBezTo>
                    <a:pt x="1" y="3705"/>
                    <a:pt x="3705" y="0"/>
                    <a:pt x="8190" y="0"/>
                  </a:cubicBezTo>
                  <a:cubicBezTo>
                    <a:pt x="12674" y="0"/>
                    <a:pt x="16313" y="3705"/>
                    <a:pt x="16313" y="8193"/>
                  </a:cubicBezTo>
                  <a:close/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1" name="Google Shape;8411;p62"/>
            <p:cNvSpPr/>
            <p:nvPr/>
          </p:nvSpPr>
          <p:spPr>
            <a:xfrm>
              <a:off x="1631125" y="2222650"/>
              <a:ext cx="25" cy="304675"/>
            </a:xfrm>
            <a:custGeom>
              <a:avLst/>
              <a:gdLst/>
              <a:ahLst/>
              <a:cxnLst/>
              <a:rect l="l" t="t" r="r" b="b"/>
              <a:pathLst>
                <a:path w="1" h="12187" fill="none" extrusionOk="0">
                  <a:moveTo>
                    <a:pt x="1" y="1"/>
                  </a:moveTo>
                  <a:lnTo>
                    <a:pt x="1" y="12187"/>
                  </a:lnTo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2" name="Google Shape;8412;p62"/>
            <p:cNvSpPr/>
            <p:nvPr/>
          </p:nvSpPr>
          <p:spPr>
            <a:xfrm>
              <a:off x="1529575" y="2425750"/>
              <a:ext cx="203125" cy="25"/>
            </a:xfrm>
            <a:custGeom>
              <a:avLst/>
              <a:gdLst/>
              <a:ahLst/>
              <a:cxnLst/>
              <a:rect l="l" t="t" r="r" b="b"/>
              <a:pathLst>
                <a:path w="8125" h="1" fill="none" extrusionOk="0">
                  <a:moveTo>
                    <a:pt x="1" y="1"/>
                  </a:moveTo>
                  <a:lnTo>
                    <a:pt x="8125" y="1"/>
                  </a:lnTo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13" name="Google Shape;8413;p62"/>
          <p:cNvGrpSpPr/>
          <p:nvPr/>
        </p:nvGrpSpPr>
        <p:grpSpPr>
          <a:xfrm>
            <a:off x="10018628" y="4355030"/>
            <a:ext cx="372564" cy="372628"/>
            <a:chOff x="1910075" y="2021700"/>
            <a:chExt cx="583225" cy="583325"/>
          </a:xfrm>
          <a:solidFill>
            <a:srgbClr val="B94B35"/>
          </a:solidFill>
        </p:grpSpPr>
        <p:sp>
          <p:nvSpPr>
            <p:cNvPr id="8414" name="Google Shape;8414;p62"/>
            <p:cNvSpPr/>
            <p:nvPr/>
          </p:nvSpPr>
          <p:spPr>
            <a:xfrm>
              <a:off x="1910075" y="2157875"/>
              <a:ext cx="448375" cy="447150"/>
            </a:xfrm>
            <a:custGeom>
              <a:avLst/>
              <a:gdLst/>
              <a:ahLst/>
              <a:cxnLst/>
              <a:rect l="l" t="t" r="r" b="b"/>
              <a:pathLst>
                <a:path w="17935" h="17886" fill="none" extrusionOk="0">
                  <a:moveTo>
                    <a:pt x="14762" y="14709"/>
                  </a:moveTo>
                  <a:cubicBezTo>
                    <a:pt x="11589" y="17885"/>
                    <a:pt x="6349" y="17885"/>
                    <a:pt x="3177" y="14709"/>
                  </a:cubicBezTo>
                  <a:cubicBezTo>
                    <a:pt x="1" y="11536"/>
                    <a:pt x="54" y="6349"/>
                    <a:pt x="3222" y="3173"/>
                  </a:cubicBezTo>
                  <a:cubicBezTo>
                    <a:pt x="6394" y="0"/>
                    <a:pt x="11537" y="0"/>
                    <a:pt x="14713" y="3173"/>
                  </a:cubicBezTo>
                  <a:cubicBezTo>
                    <a:pt x="17889" y="6341"/>
                    <a:pt x="17934" y="11536"/>
                    <a:pt x="14762" y="14709"/>
                  </a:cubicBezTo>
                  <a:close/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5" name="Google Shape;8415;p62"/>
            <p:cNvSpPr/>
            <p:nvPr/>
          </p:nvSpPr>
          <p:spPr>
            <a:xfrm>
              <a:off x="2277975" y="2026475"/>
              <a:ext cx="210650" cy="210625"/>
            </a:xfrm>
            <a:custGeom>
              <a:avLst/>
              <a:gdLst/>
              <a:ahLst/>
              <a:cxnLst/>
              <a:rect l="l" t="t" r="r" b="b"/>
              <a:pathLst>
                <a:path w="8426" h="8425" fill="none" extrusionOk="0">
                  <a:moveTo>
                    <a:pt x="8425" y="0"/>
                  </a:moveTo>
                  <a:lnTo>
                    <a:pt x="1" y="8425"/>
                  </a:lnTo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6" name="Google Shape;8416;p62"/>
            <p:cNvSpPr/>
            <p:nvPr/>
          </p:nvSpPr>
          <p:spPr>
            <a:xfrm>
              <a:off x="2349675" y="2021700"/>
              <a:ext cx="143625" cy="143500"/>
            </a:xfrm>
            <a:custGeom>
              <a:avLst/>
              <a:gdLst/>
              <a:ahLst/>
              <a:cxnLst/>
              <a:rect l="l" t="t" r="r" b="b"/>
              <a:pathLst>
                <a:path w="5745" h="5740" fill="none" extrusionOk="0">
                  <a:moveTo>
                    <a:pt x="1" y="0"/>
                  </a:moveTo>
                  <a:lnTo>
                    <a:pt x="5744" y="0"/>
                  </a:lnTo>
                  <a:lnTo>
                    <a:pt x="5744" y="5740"/>
                  </a:lnTo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17" name="Google Shape;8417;p62"/>
          <p:cNvGrpSpPr/>
          <p:nvPr/>
        </p:nvGrpSpPr>
        <p:grpSpPr>
          <a:xfrm>
            <a:off x="10576544" y="4402252"/>
            <a:ext cx="523832" cy="278181"/>
            <a:chOff x="2749275" y="2099575"/>
            <a:chExt cx="820025" cy="435475"/>
          </a:xfrm>
          <a:solidFill>
            <a:srgbClr val="B94B35"/>
          </a:solidFill>
        </p:grpSpPr>
        <p:sp>
          <p:nvSpPr>
            <p:cNvPr id="8418" name="Google Shape;8418;p62"/>
            <p:cNvSpPr/>
            <p:nvPr/>
          </p:nvSpPr>
          <p:spPr>
            <a:xfrm>
              <a:off x="3163375" y="2317300"/>
              <a:ext cx="389050" cy="25"/>
            </a:xfrm>
            <a:custGeom>
              <a:avLst/>
              <a:gdLst/>
              <a:ahLst/>
              <a:cxnLst/>
              <a:rect l="l" t="t" r="r" b="b"/>
              <a:pathLst>
                <a:path w="15562" h="1" fill="none" extrusionOk="0">
                  <a:moveTo>
                    <a:pt x="15562" y="1"/>
                  </a:moveTo>
                  <a:lnTo>
                    <a:pt x="1" y="1"/>
                  </a:lnTo>
                </a:path>
              </a:pathLst>
            </a:custGeom>
            <a:grpFill/>
            <a:ln w="19050" cap="sq" cmpd="sng">
              <a:solidFill>
                <a:srgbClr val="B94B35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19" name="Google Shape;8419;p62"/>
            <p:cNvSpPr/>
            <p:nvPr/>
          </p:nvSpPr>
          <p:spPr>
            <a:xfrm>
              <a:off x="3299975" y="2175125"/>
              <a:ext cx="25" cy="284375"/>
            </a:xfrm>
            <a:custGeom>
              <a:avLst/>
              <a:gdLst/>
              <a:ahLst/>
              <a:cxnLst/>
              <a:rect l="l" t="t" r="r" b="b"/>
              <a:pathLst>
                <a:path w="1" h="11375" fill="none" extrusionOk="0">
                  <a:moveTo>
                    <a:pt x="0" y="1"/>
                  </a:moveTo>
                  <a:lnTo>
                    <a:pt x="0" y="11374"/>
                  </a:lnTo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20" name="Google Shape;8420;p62"/>
            <p:cNvSpPr/>
            <p:nvPr/>
          </p:nvSpPr>
          <p:spPr>
            <a:xfrm>
              <a:off x="3438275" y="2186300"/>
              <a:ext cx="131025" cy="261925"/>
            </a:xfrm>
            <a:custGeom>
              <a:avLst/>
              <a:gdLst/>
              <a:ahLst/>
              <a:cxnLst/>
              <a:rect l="l" t="t" r="r" b="b"/>
              <a:pathLst>
                <a:path w="5241" h="10477" fill="none" extrusionOk="0">
                  <a:moveTo>
                    <a:pt x="0" y="10476"/>
                  </a:moveTo>
                  <a:lnTo>
                    <a:pt x="5240" y="5241"/>
                  </a:lnTo>
                  <a:lnTo>
                    <a:pt x="0" y="1"/>
                  </a:lnTo>
                </a:path>
              </a:pathLst>
            </a:custGeom>
            <a:grpFill/>
            <a:ln w="19050" cap="rnd" cmpd="sng">
              <a:solidFill>
                <a:srgbClr val="B94B3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21" name="Google Shape;8421;p62"/>
            <p:cNvSpPr/>
            <p:nvPr/>
          </p:nvSpPr>
          <p:spPr>
            <a:xfrm>
              <a:off x="2749275" y="2099575"/>
              <a:ext cx="435450" cy="435475"/>
            </a:xfrm>
            <a:custGeom>
              <a:avLst/>
              <a:gdLst/>
              <a:ahLst/>
              <a:cxnLst/>
              <a:rect l="l" t="t" r="r" b="b"/>
              <a:pathLst>
                <a:path w="17418" h="17419" fill="none" extrusionOk="0">
                  <a:moveTo>
                    <a:pt x="14319" y="14319"/>
                  </a:moveTo>
                  <a:cubicBezTo>
                    <a:pt x="17418" y="11224"/>
                    <a:pt x="17418" y="6195"/>
                    <a:pt x="14319" y="3100"/>
                  </a:cubicBezTo>
                  <a:cubicBezTo>
                    <a:pt x="11223" y="1"/>
                    <a:pt x="6195" y="1"/>
                    <a:pt x="3100" y="3100"/>
                  </a:cubicBezTo>
                  <a:cubicBezTo>
                    <a:pt x="0" y="6195"/>
                    <a:pt x="0" y="11224"/>
                    <a:pt x="3100" y="14319"/>
                  </a:cubicBezTo>
                  <a:cubicBezTo>
                    <a:pt x="6195" y="17418"/>
                    <a:pt x="11223" y="17418"/>
                    <a:pt x="14319" y="14319"/>
                  </a:cubicBezTo>
                  <a:close/>
                </a:path>
              </a:pathLst>
            </a:custGeom>
            <a:grpFill/>
            <a:ln w="19050" cap="sq" cmpd="sng">
              <a:solidFill>
                <a:srgbClr val="B94B35"/>
              </a:solidFill>
              <a:prstDash val="solid"/>
              <a:miter lim="4061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312" name="TextBox 311">
            <a:extLst>
              <a:ext uri="{FF2B5EF4-FFF2-40B4-BE49-F238E27FC236}">
                <a16:creationId xmlns:a16="http://schemas.microsoft.com/office/drawing/2014/main" id="{56CE28DB-C82F-45B3-984A-3281B13BFE8B}"/>
              </a:ext>
            </a:extLst>
          </p:cNvPr>
          <p:cNvSpPr txBox="1"/>
          <p:nvPr/>
        </p:nvSpPr>
        <p:spPr>
          <a:xfrm>
            <a:off x="5756582" y="705083"/>
            <a:ext cx="6788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b="1" dirty="0"/>
              <a:t>Icons</a:t>
            </a:r>
            <a:endParaRPr lang="pt-PT" b="1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6" name="Google Shape;8426;p63"/>
          <p:cNvSpPr/>
          <p:nvPr/>
        </p:nvSpPr>
        <p:spPr>
          <a:xfrm>
            <a:off x="1125467" y="1750780"/>
            <a:ext cx="431556" cy="498080"/>
          </a:xfrm>
          <a:custGeom>
            <a:avLst/>
            <a:gdLst/>
            <a:ahLst/>
            <a:cxnLst/>
            <a:rect l="l" t="t" r="r" b="b"/>
            <a:pathLst>
              <a:path w="10996" h="12691" extrusionOk="0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27" name="Google Shape;8427;p63"/>
          <p:cNvSpPr/>
          <p:nvPr/>
        </p:nvSpPr>
        <p:spPr>
          <a:xfrm>
            <a:off x="1125472" y="2370255"/>
            <a:ext cx="510677" cy="451651"/>
          </a:xfrm>
          <a:custGeom>
            <a:avLst/>
            <a:gdLst/>
            <a:ahLst/>
            <a:cxnLst/>
            <a:rect l="l" t="t" r="r" b="b"/>
            <a:pathLst>
              <a:path w="13012" h="11508" extrusionOk="0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28" name="Google Shape;8428;p63"/>
          <p:cNvSpPr/>
          <p:nvPr/>
        </p:nvSpPr>
        <p:spPr>
          <a:xfrm>
            <a:off x="1136579" y="2943299"/>
            <a:ext cx="488464" cy="497883"/>
          </a:xfrm>
          <a:custGeom>
            <a:avLst/>
            <a:gdLst/>
            <a:ahLst/>
            <a:cxnLst/>
            <a:rect l="l" t="t" r="r" b="b"/>
            <a:pathLst>
              <a:path w="12446" h="12686" extrusionOk="0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429" name="Google Shape;8429;p63"/>
          <p:cNvGrpSpPr/>
          <p:nvPr/>
        </p:nvGrpSpPr>
        <p:grpSpPr>
          <a:xfrm>
            <a:off x="3983637" y="1787976"/>
            <a:ext cx="495843" cy="498355"/>
            <a:chOff x="-41270450" y="1973375"/>
            <a:chExt cx="315850" cy="317450"/>
          </a:xfrm>
          <a:solidFill>
            <a:srgbClr val="B94B35"/>
          </a:solidFill>
        </p:grpSpPr>
        <p:sp>
          <p:nvSpPr>
            <p:cNvPr id="8430" name="Google Shape;8430;p63"/>
            <p:cNvSpPr/>
            <p:nvPr/>
          </p:nvSpPr>
          <p:spPr>
            <a:xfrm>
              <a:off x="-41270450" y="1973375"/>
              <a:ext cx="315850" cy="317450"/>
            </a:xfrm>
            <a:custGeom>
              <a:avLst/>
              <a:gdLst/>
              <a:ahLst/>
              <a:cxnLst/>
              <a:rect l="l" t="t" r="r" b="b"/>
              <a:pathLst>
                <a:path w="12634" h="12698" extrusionOk="0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31" name="Google Shape;8431;p63"/>
            <p:cNvSpPr/>
            <p:nvPr/>
          </p:nvSpPr>
          <p:spPr>
            <a:xfrm>
              <a:off x="-41230300" y="2015125"/>
              <a:ext cx="235525" cy="192200"/>
            </a:xfrm>
            <a:custGeom>
              <a:avLst/>
              <a:gdLst/>
              <a:ahLst/>
              <a:cxnLst/>
              <a:rect l="l" t="t" r="r" b="b"/>
              <a:pathLst>
                <a:path w="9421" h="7688" extrusionOk="0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32" name="Google Shape;8432;p63"/>
            <p:cNvSpPr/>
            <p:nvPr/>
          </p:nvSpPr>
          <p:spPr>
            <a:xfrm>
              <a:off x="-41139725" y="2061750"/>
              <a:ext cx="83525" cy="103675"/>
            </a:xfrm>
            <a:custGeom>
              <a:avLst/>
              <a:gdLst/>
              <a:ahLst/>
              <a:cxnLst/>
              <a:rect l="l" t="t" r="r" b="b"/>
              <a:pathLst>
                <a:path w="3341" h="4147" extrusionOk="0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33" name="Google Shape;8433;p63"/>
            <p:cNvSpPr/>
            <p:nvPr/>
          </p:nvSpPr>
          <p:spPr>
            <a:xfrm>
              <a:off x="-41230300" y="2227000"/>
              <a:ext cx="235525" cy="21300"/>
            </a:xfrm>
            <a:custGeom>
              <a:avLst/>
              <a:gdLst/>
              <a:ahLst/>
              <a:cxnLst/>
              <a:rect l="l" t="t" r="r" b="b"/>
              <a:pathLst>
                <a:path w="9421" h="852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34" name="Google Shape;8434;p63"/>
          <p:cNvGrpSpPr/>
          <p:nvPr/>
        </p:nvGrpSpPr>
        <p:grpSpPr>
          <a:xfrm>
            <a:off x="4007210" y="2383919"/>
            <a:ext cx="527828" cy="496117"/>
            <a:chOff x="-41291625" y="2339025"/>
            <a:chExt cx="336225" cy="316025"/>
          </a:xfrm>
          <a:solidFill>
            <a:srgbClr val="B94B35"/>
          </a:solidFill>
        </p:grpSpPr>
        <p:sp>
          <p:nvSpPr>
            <p:cNvPr id="8435" name="Google Shape;8435;p63"/>
            <p:cNvSpPr/>
            <p:nvPr/>
          </p:nvSpPr>
          <p:spPr>
            <a:xfrm>
              <a:off x="-41291625" y="2339025"/>
              <a:ext cx="336225" cy="316025"/>
            </a:xfrm>
            <a:custGeom>
              <a:avLst/>
              <a:gdLst/>
              <a:ahLst/>
              <a:cxnLst/>
              <a:rect l="l" t="t" r="r" b="b"/>
              <a:pathLst>
                <a:path w="13449" h="12641" extrusionOk="0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36" name="Google Shape;8436;p63"/>
            <p:cNvSpPr/>
            <p:nvPr/>
          </p:nvSpPr>
          <p:spPr>
            <a:xfrm>
              <a:off x="-41234225" y="2620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437" name="Google Shape;8437;p63"/>
          <p:cNvSpPr/>
          <p:nvPr/>
        </p:nvSpPr>
        <p:spPr>
          <a:xfrm>
            <a:off x="3976036" y="2633271"/>
            <a:ext cx="0" cy="39"/>
          </a:xfrm>
          <a:custGeom>
            <a:avLst/>
            <a:gdLst/>
            <a:ahLst/>
            <a:cxnLst/>
            <a:rect l="l" t="t" r="r" b="b"/>
            <a:pathLst>
              <a:path h="1" extrusionOk="0">
                <a:moveTo>
                  <a:pt x="0" y="0"/>
                </a:move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38" name="Google Shape;8438;p63"/>
          <p:cNvSpPr/>
          <p:nvPr/>
        </p:nvSpPr>
        <p:spPr>
          <a:xfrm>
            <a:off x="4021902" y="2960303"/>
            <a:ext cx="502004" cy="497923"/>
          </a:xfrm>
          <a:custGeom>
            <a:avLst/>
            <a:gdLst/>
            <a:ahLst/>
            <a:cxnLst/>
            <a:rect l="l" t="t" r="r" b="b"/>
            <a:pathLst>
              <a:path w="12791" h="12687" extrusionOk="0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39" name="Google Shape;8439;p63"/>
          <p:cNvSpPr/>
          <p:nvPr/>
        </p:nvSpPr>
        <p:spPr>
          <a:xfrm>
            <a:off x="2409984" y="3542567"/>
            <a:ext cx="309145" cy="497099"/>
          </a:xfrm>
          <a:custGeom>
            <a:avLst/>
            <a:gdLst/>
            <a:ahLst/>
            <a:cxnLst/>
            <a:rect l="l" t="t" r="r" b="b"/>
            <a:pathLst>
              <a:path w="7877" h="12666" extrusionOk="0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40" name="Google Shape;8440;p63"/>
          <p:cNvSpPr/>
          <p:nvPr/>
        </p:nvSpPr>
        <p:spPr>
          <a:xfrm>
            <a:off x="2345699" y="4115940"/>
            <a:ext cx="437719" cy="499885"/>
          </a:xfrm>
          <a:custGeom>
            <a:avLst/>
            <a:gdLst/>
            <a:ahLst/>
            <a:cxnLst/>
            <a:rect l="l" t="t" r="r" b="b"/>
            <a:pathLst>
              <a:path w="11153" h="12737" extrusionOk="0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41" name="Google Shape;8441;p63"/>
          <p:cNvSpPr/>
          <p:nvPr/>
        </p:nvSpPr>
        <p:spPr>
          <a:xfrm>
            <a:off x="2313585" y="4774653"/>
            <a:ext cx="497099" cy="498747"/>
          </a:xfrm>
          <a:custGeom>
            <a:avLst/>
            <a:gdLst/>
            <a:ahLst/>
            <a:cxnLst/>
            <a:rect l="l" t="t" r="r" b="b"/>
            <a:pathLst>
              <a:path w="12666" h="12708" extrusionOk="0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42" name="Google Shape;8442;p63"/>
          <p:cNvSpPr/>
          <p:nvPr/>
        </p:nvSpPr>
        <p:spPr>
          <a:xfrm>
            <a:off x="5270996" y="3542881"/>
            <a:ext cx="499571" cy="496471"/>
          </a:xfrm>
          <a:custGeom>
            <a:avLst/>
            <a:gdLst/>
            <a:ahLst/>
            <a:cxnLst/>
            <a:rect l="l" t="t" r="r" b="b"/>
            <a:pathLst>
              <a:path w="12729" h="12650" extrusionOk="0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443" name="Google Shape;8443;p63"/>
          <p:cNvGrpSpPr/>
          <p:nvPr/>
        </p:nvGrpSpPr>
        <p:grpSpPr>
          <a:xfrm>
            <a:off x="1639380" y="1750654"/>
            <a:ext cx="529241" cy="497529"/>
            <a:chOff x="-42804750" y="1949600"/>
            <a:chExt cx="337125" cy="316925"/>
          </a:xfrm>
          <a:solidFill>
            <a:srgbClr val="B94B35"/>
          </a:solidFill>
        </p:grpSpPr>
        <p:sp>
          <p:nvSpPr>
            <p:cNvPr id="8444" name="Google Shape;8444;p63"/>
            <p:cNvSpPr/>
            <p:nvPr/>
          </p:nvSpPr>
          <p:spPr>
            <a:xfrm>
              <a:off x="-42731500" y="2013125"/>
              <a:ext cx="189825" cy="189900"/>
            </a:xfrm>
            <a:custGeom>
              <a:avLst/>
              <a:gdLst/>
              <a:ahLst/>
              <a:cxnLst/>
              <a:rect l="l" t="t" r="r" b="b"/>
              <a:pathLst>
                <a:path w="7593" h="7596" extrusionOk="0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45" name="Google Shape;8445;p63"/>
            <p:cNvSpPr/>
            <p:nvPr/>
          </p:nvSpPr>
          <p:spPr>
            <a:xfrm>
              <a:off x="-42804750" y="1949600"/>
              <a:ext cx="337125" cy="316925"/>
            </a:xfrm>
            <a:custGeom>
              <a:avLst/>
              <a:gdLst/>
              <a:ahLst/>
              <a:cxnLst/>
              <a:rect l="l" t="t" r="r" b="b"/>
              <a:pathLst>
                <a:path w="13485" h="12677" extrusionOk="0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46" name="Google Shape;8446;p63"/>
            <p:cNvSpPr/>
            <p:nvPr/>
          </p:nvSpPr>
          <p:spPr>
            <a:xfrm>
              <a:off x="-42644075" y="2060025"/>
              <a:ext cx="59100" cy="65400"/>
            </a:xfrm>
            <a:custGeom>
              <a:avLst/>
              <a:gdLst/>
              <a:ahLst/>
              <a:cxnLst/>
              <a:rect l="l" t="t" r="r" b="b"/>
              <a:pathLst>
                <a:path w="2364" h="2616" extrusionOk="0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47" name="Google Shape;8447;p63"/>
          <p:cNvGrpSpPr/>
          <p:nvPr/>
        </p:nvGrpSpPr>
        <p:grpSpPr>
          <a:xfrm>
            <a:off x="1722948" y="2354248"/>
            <a:ext cx="447608" cy="485677"/>
            <a:chOff x="-42778750" y="2320125"/>
            <a:chExt cx="285125" cy="309375"/>
          </a:xfrm>
          <a:solidFill>
            <a:srgbClr val="B94B35"/>
          </a:solidFill>
        </p:grpSpPr>
        <p:sp>
          <p:nvSpPr>
            <p:cNvPr id="8448" name="Google Shape;8448;p63"/>
            <p:cNvSpPr/>
            <p:nvPr/>
          </p:nvSpPr>
          <p:spPr>
            <a:xfrm>
              <a:off x="-42778750" y="2320125"/>
              <a:ext cx="285125" cy="309375"/>
            </a:xfrm>
            <a:custGeom>
              <a:avLst/>
              <a:gdLst/>
              <a:ahLst/>
              <a:cxnLst/>
              <a:rect l="l" t="t" r="r" b="b"/>
              <a:pathLst>
                <a:path w="11405" h="12375" extrusionOk="0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49" name="Google Shape;8449;p63"/>
            <p:cNvSpPr/>
            <p:nvPr/>
          </p:nvSpPr>
          <p:spPr>
            <a:xfrm>
              <a:off x="-42667700" y="2443600"/>
              <a:ext cx="62250" cy="61475"/>
            </a:xfrm>
            <a:custGeom>
              <a:avLst/>
              <a:gdLst/>
              <a:ahLst/>
              <a:cxnLst/>
              <a:rect l="l" t="t" r="r" b="b"/>
              <a:pathLst>
                <a:path w="2490" h="2459" extrusionOk="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50" name="Google Shape;8450;p63"/>
          <p:cNvGrpSpPr/>
          <p:nvPr/>
        </p:nvGrpSpPr>
        <p:grpSpPr>
          <a:xfrm>
            <a:off x="1693173" y="2950255"/>
            <a:ext cx="500788" cy="499571"/>
            <a:chOff x="-42796875" y="2680675"/>
            <a:chExt cx="319000" cy="318225"/>
          </a:xfrm>
          <a:solidFill>
            <a:srgbClr val="B94B35"/>
          </a:solidFill>
        </p:grpSpPr>
        <p:sp>
          <p:nvSpPr>
            <p:cNvPr id="8451" name="Google Shape;8451;p63"/>
            <p:cNvSpPr/>
            <p:nvPr/>
          </p:nvSpPr>
          <p:spPr>
            <a:xfrm>
              <a:off x="-42671650" y="2853950"/>
              <a:ext cx="70125" cy="21275"/>
            </a:xfrm>
            <a:custGeom>
              <a:avLst/>
              <a:gdLst/>
              <a:ahLst/>
              <a:cxnLst/>
              <a:rect l="l" t="t" r="r" b="b"/>
              <a:pathLst>
                <a:path w="2805" h="851" extrusionOk="0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2" name="Google Shape;8452;p63"/>
            <p:cNvSpPr/>
            <p:nvPr/>
          </p:nvSpPr>
          <p:spPr>
            <a:xfrm>
              <a:off x="-42671650" y="2895675"/>
              <a:ext cx="70125" cy="20525"/>
            </a:xfrm>
            <a:custGeom>
              <a:avLst/>
              <a:gdLst/>
              <a:ahLst/>
              <a:cxnLst/>
              <a:rect l="l" t="t" r="r" b="b"/>
              <a:pathLst>
                <a:path w="2805" h="821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3" name="Google Shape;8453;p63"/>
            <p:cNvSpPr/>
            <p:nvPr/>
          </p:nvSpPr>
          <p:spPr>
            <a:xfrm>
              <a:off x="-42796875" y="26806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4" name="Google Shape;8454;p63"/>
            <p:cNvSpPr/>
            <p:nvPr/>
          </p:nvSpPr>
          <p:spPr>
            <a:xfrm>
              <a:off x="-42753550" y="2854500"/>
              <a:ext cx="63825" cy="61700"/>
            </a:xfrm>
            <a:custGeom>
              <a:avLst/>
              <a:gdLst/>
              <a:ahLst/>
              <a:cxnLst/>
              <a:rect l="l" t="t" r="r" b="b"/>
              <a:pathLst>
                <a:path w="2553" h="2468" extrusionOk="0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55" name="Google Shape;8455;p63"/>
            <p:cNvSpPr/>
            <p:nvPr/>
          </p:nvSpPr>
          <p:spPr>
            <a:xfrm>
              <a:off x="-42581850" y="2853950"/>
              <a:ext cx="63025" cy="61475"/>
            </a:xfrm>
            <a:custGeom>
              <a:avLst/>
              <a:gdLst/>
              <a:ahLst/>
              <a:cxnLst/>
              <a:rect l="l" t="t" r="r" b="b"/>
              <a:pathLst>
                <a:path w="2521" h="2459" extrusionOk="0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456" name="Google Shape;8456;p63"/>
          <p:cNvSpPr/>
          <p:nvPr/>
        </p:nvSpPr>
        <p:spPr>
          <a:xfrm>
            <a:off x="4586193" y="1784806"/>
            <a:ext cx="500788" cy="497373"/>
          </a:xfrm>
          <a:custGeom>
            <a:avLst/>
            <a:gdLst/>
            <a:ahLst/>
            <a:cxnLst/>
            <a:rect l="l" t="t" r="r" b="b"/>
            <a:pathLst>
              <a:path w="12760" h="12673" extrusionOk="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57" name="Google Shape;8457;p63"/>
          <p:cNvSpPr/>
          <p:nvPr/>
        </p:nvSpPr>
        <p:spPr>
          <a:xfrm>
            <a:off x="4613031" y="2426763"/>
            <a:ext cx="506988" cy="424139"/>
          </a:xfrm>
          <a:custGeom>
            <a:avLst/>
            <a:gdLst/>
            <a:ahLst/>
            <a:cxnLst/>
            <a:rect l="l" t="t" r="r" b="b"/>
            <a:pathLst>
              <a:path w="12918" h="10807" extrusionOk="0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58" name="Google Shape;8458;p63"/>
          <p:cNvSpPr/>
          <p:nvPr/>
        </p:nvSpPr>
        <p:spPr>
          <a:xfrm>
            <a:off x="4625737" y="2960303"/>
            <a:ext cx="500827" cy="496588"/>
          </a:xfrm>
          <a:custGeom>
            <a:avLst/>
            <a:gdLst/>
            <a:ahLst/>
            <a:cxnLst/>
            <a:rect l="l" t="t" r="r" b="b"/>
            <a:pathLst>
              <a:path w="12761" h="12653" extrusionOk="0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59" name="Google Shape;8459;p63"/>
          <p:cNvSpPr/>
          <p:nvPr/>
        </p:nvSpPr>
        <p:spPr>
          <a:xfrm>
            <a:off x="2973955" y="3542568"/>
            <a:ext cx="358636" cy="494625"/>
          </a:xfrm>
          <a:custGeom>
            <a:avLst/>
            <a:gdLst/>
            <a:ahLst/>
            <a:cxnLst/>
            <a:rect l="l" t="t" r="r" b="b"/>
            <a:pathLst>
              <a:path w="9138" h="12603" extrusionOk="0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460" name="Google Shape;8460;p63"/>
          <p:cNvGrpSpPr/>
          <p:nvPr/>
        </p:nvGrpSpPr>
        <p:grpSpPr>
          <a:xfrm>
            <a:off x="2890867" y="4121288"/>
            <a:ext cx="520568" cy="492781"/>
            <a:chOff x="-39055650" y="2315975"/>
            <a:chExt cx="331600" cy="313900"/>
          </a:xfrm>
          <a:solidFill>
            <a:srgbClr val="B94B35"/>
          </a:solidFill>
        </p:grpSpPr>
        <p:sp>
          <p:nvSpPr>
            <p:cNvPr id="8461" name="Google Shape;8461;p63"/>
            <p:cNvSpPr/>
            <p:nvPr/>
          </p:nvSpPr>
          <p:spPr>
            <a:xfrm>
              <a:off x="-38976900" y="2390225"/>
              <a:ext cx="167775" cy="165825"/>
            </a:xfrm>
            <a:custGeom>
              <a:avLst/>
              <a:gdLst/>
              <a:ahLst/>
              <a:cxnLst/>
              <a:rect l="l" t="t" r="r" b="b"/>
              <a:pathLst>
                <a:path w="6711" h="6633" extrusionOk="0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2" name="Google Shape;8462;p63"/>
            <p:cNvSpPr/>
            <p:nvPr/>
          </p:nvSpPr>
          <p:spPr>
            <a:xfrm>
              <a:off x="-39055650" y="2315975"/>
              <a:ext cx="331600" cy="313900"/>
            </a:xfrm>
            <a:custGeom>
              <a:avLst/>
              <a:gdLst/>
              <a:ahLst/>
              <a:cxnLst/>
              <a:rect l="l" t="t" r="r" b="b"/>
              <a:pathLst>
                <a:path w="13264" h="12556" extrusionOk="0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463" name="Google Shape;8463;p63"/>
          <p:cNvSpPr/>
          <p:nvPr/>
        </p:nvSpPr>
        <p:spPr>
          <a:xfrm>
            <a:off x="2899810" y="4811957"/>
            <a:ext cx="499532" cy="424139"/>
          </a:xfrm>
          <a:custGeom>
            <a:avLst/>
            <a:gdLst/>
            <a:ahLst/>
            <a:cxnLst/>
            <a:rect l="l" t="t" r="r" b="b"/>
            <a:pathLst>
              <a:path w="12728" h="10807" extrusionOk="0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64" name="Google Shape;8464;p63"/>
          <p:cNvSpPr/>
          <p:nvPr/>
        </p:nvSpPr>
        <p:spPr>
          <a:xfrm>
            <a:off x="5327253" y="4101734"/>
            <a:ext cx="387051" cy="500473"/>
          </a:xfrm>
          <a:custGeom>
            <a:avLst/>
            <a:gdLst/>
            <a:ahLst/>
            <a:cxnLst/>
            <a:rect l="l" t="t" r="r" b="b"/>
            <a:pathLst>
              <a:path w="9862" h="12752" extrusionOk="0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465" name="Google Shape;8465;p63"/>
          <p:cNvGrpSpPr/>
          <p:nvPr/>
        </p:nvGrpSpPr>
        <p:grpSpPr>
          <a:xfrm>
            <a:off x="2213089" y="1750889"/>
            <a:ext cx="506988" cy="495724"/>
            <a:chOff x="-42430625" y="1949750"/>
            <a:chExt cx="322950" cy="315775"/>
          </a:xfrm>
          <a:solidFill>
            <a:srgbClr val="B94B35"/>
          </a:solidFill>
        </p:grpSpPr>
        <p:sp>
          <p:nvSpPr>
            <p:cNvPr id="8466" name="Google Shape;8466;p63"/>
            <p:cNvSpPr/>
            <p:nvPr/>
          </p:nvSpPr>
          <p:spPr>
            <a:xfrm>
              <a:off x="-423534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7" name="Google Shape;8467;p63"/>
            <p:cNvSpPr/>
            <p:nvPr/>
          </p:nvSpPr>
          <p:spPr>
            <a:xfrm>
              <a:off x="-422896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8" name="Google Shape;8468;p63"/>
            <p:cNvSpPr/>
            <p:nvPr/>
          </p:nvSpPr>
          <p:spPr>
            <a:xfrm>
              <a:off x="-42226625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69" name="Google Shape;8469;p63"/>
            <p:cNvSpPr/>
            <p:nvPr/>
          </p:nvSpPr>
          <p:spPr>
            <a:xfrm>
              <a:off x="-42430625" y="1949750"/>
              <a:ext cx="322950" cy="315775"/>
            </a:xfrm>
            <a:custGeom>
              <a:avLst/>
              <a:gdLst/>
              <a:ahLst/>
              <a:cxnLst/>
              <a:rect l="l" t="t" r="r" b="b"/>
              <a:pathLst>
                <a:path w="12918" h="12631" extrusionOk="0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470" name="Google Shape;8470;p63"/>
          <p:cNvSpPr/>
          <p:nvPr/>
        </p:nvSpPr>
        <p:spPr>
          <a:xfrm>
            <a:off x="2292049" y="2347644"/>
            <a:ext cx="432812" cy="497099"/>
          </a:xfrm>
          <a:custGeom>
            <a:avLst/>
            <a:gdLst/>
            <a:ahLst/>
            <a:cxnLst/>
            <a:rect l="l" t="t" r="r" b="b"/>
            <a:pathLst>
              <a:path w="11028" h="12666" extrusionOk="0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71" name="Google Shape;8471;p63"/>
          <p:cNvSpPr/>
          <p:nvPr/>
        </p:nvSpPr>
        <p:spPr>
          <a:xfrm>
            <a:off x="2262013" y="2924237"/>
            <a:ext cx="493409" cy="496863"/>
          </a:xfrm>
          <a:custGeom>
            <a:avLst/>
            <a:gdLst/>
            <a:ahLst/>
            <a:cxnLst/>
            <a:rect l="l" t="t" r="r" b="b"/>
            <a:pathLst>
              <a:path w="12572" h="12660" extrusionOk="0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72" name="Google Shape;8472;p63"/>
          <p:cNvSpPr/>
          <p:nvPr/>
        </p:nvSpPr>
        <p:spPr>
          <a:xfrm>
            <a:off x="5222695" y="1796541"/>
            <a:ext cx="498355" cy="453809"/>
          </a:xfrm>
          <a:custGeom>
            <a:avLst/>
            <a:gdLst/>
            <a:ahLst/>
            <a:cxnLst/>
            <a:rect l="l" t="t" r="r" b="b"/>
            <a:pathLst>
              <a:path w="12698" h="11563" extrusionOk="0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73" name="Google Shape;8473;p63"/>
          <p:cNvSpPr/>
          <p:nvPr/>
        </p:nvSpPr>
        <p:spPr>
          <a:xfrm>
            <a:off x="5248555" y="2382259"/>
            <a:ext cx="505772" cy="498355"/>
          </a:xfrm>
          <a:custGeom>
            <a:avLst/>
            <a:gdLst/>
            <a:ahLst/>
            <a:cxnLst/>
            <a:rect l="l" t="t" r="r" b="b"/>
            <a:pathLst>
              <a:path w="12887" h="12698" extrusionOk="0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74" name="Google Shape;8474;p63"/>
          <p:cNvSpPr/>
          <p:nvPr/>
        </p:nvSpPr>
        <p:spPr>
          <a:xfrm>
            <a:off x="5209145" y="2958693"/>
            <a:ext cx="498355" cy="498315"/>
          </a:xfrm>
          <a:custGeom>
            <a:avLst/>
            <a:gdLst/>
            <a:ahLst/>
            <a:cxnLst/>
            <a:rect l="l" t="t" r="r" b="b"/>
            <a:pathLst>
              <a:path w="12698" h="12697" extrusionOk="0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475" name="Google Shape;8475;p63"/>
          <p:cNvSpPr/>
          <p:nvPr/>
        </p:nvSpPr>
        <p:spPr>
          <a:xfrm>
            <a:off x="3488467" y="3538524"/>
            <a:ext cx="499571" cy="500827"/>
          </a:xfrm>
          <a:custGeom>
            <a:avLst/>
            <a:gdLst/>
            <a:ahLst/>
            <a:cxnLst/>
            <a:rect l="l" t="t" r="r" b="b"/>
            <a:pathLst>
              <a:path w="12729" h="12761" extrusionOk="0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476" name="Google Shape;8476;p63"/>
          <p:cNvGrpSpPr/>
          <p:nvPr/>
        </p:nvGrpSpPr>
        <p:grpSpPr>
          <a:xfrm>
            <a:off x="3497792" y="4118816"/>
            <a:ext cx="497099" cy="496077"/>
            <a:chOff x="-38686275" y="2314400"/>
            <a:chExt cx="316650" cy="316000"/>
          </a:xfrm>
          <a:solidFill>
            <a:srgbClr val="B94B35"/>
          </a:solidFill>
        </p:grpSpPr>
        <p:sp>
          <p:nvSpPr>
            <p:cNvPr id="8477" name="Google Shape;8477;p63"/>
            <p:cNvSpPr/>
            <p:nvPr/>
          </p:nvSpPr>
          <p:spPr>
            <a:xfrm>
              <a:off x="-38686275" y="2314400"/>
              <a:ext cx="316650" cy="316000"/>
            </a:xfrm>
            <a:custGeom>
              <a:avLst/>
              <a:gdLst/>
              <a:ahLst/>
              <a:cxnLst/>
              <a:rect l="l" t="t" r="r" b="b"/>
              <a:pathLst>
                <a:path w="12666" h="12640" extrusionOk="0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78" name="Google Shape;8478;p63"/>
            <p:cNvSpPr/>
            <p:nvPr/>
          </p:nvSpPr>
          <p:spPr>
            <a:xfrm>
              <a:off x="-38583075" y="2527075"/>
              <a:ext cx="111075" cy="63050"/>
            </a:xfrm>
            <a:custGeom>
              <a:avLst/>
              <a:gdLst/>
              <a:ahLst/>
              <a:cxnLst/>
              <a:rect l="l" t="t" r="r" b="b"/>
              <a:pathLst>
                <a:path w="4443" h="2522" extrusionOk="0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79" name="Google Shape;8479;p63"/>
          <p:cNvGrpSpPr/>
          <p:nvPr/>
        </p:nvGrpSpPr>
        <p:grpSpPr>
          <a:xfrm>
            <a:off x="3495928" y="4774869"/>
            <a:ext cx="500827" cy="498315"/>
            <a:chOff x="-38686275" y="2682250"/>
            <a:chExt cx="319025" cy="317425"/>
          </a:xfrm>
          <a:solidFill>
            <a:srgbClr val="B94B35"/>
          </a:solidFill>
        </p:grpSpPr>
        <p:sp>
          <p:nvSpPr>
            <p:cNvPr id="8480" name="Google Shape;8480;p63"/>
            <p:cNvSpPr/>
            <p:nvPr/>
          </p:nvSpPr>
          <p:spPr>
            <a:xfrm>
              <a:off x="-38686275" y="2682250"/>
              <a:ext cx="319025" cy="317425"/>
            </a:xfrm>
            <a:custGeom>
              <a:avLst/>
              <a:gdLst/>
              <a:ahLst/>
              <a:cxnLst/>
              <a:rect l="l" t="t" r="r" b="b"/>
              <a:pathLst>
                <a:path w="12761" h="12697" extrusionOk="0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81" name="Google Shape;8481;p63"/>
            <p:cNvSpPr/>
            <p:nvPr/>
          </p:nvSpPr>
          <p:spPr>
            <a:xfrm>
              <a:off x="-38591750" y="2773600"/>
              <a:ext cx="63025" cy="61350"/>
            </a:xfrm>
            <a:custGeom>
              <a:avLst/>
              <a:gdLst/>
              <a:ahLst/>
              <a:cxnLst/>
              <a:rect l="l" t="t" r="r" b="b"/>
              <a:pathLst>
                <a:path w="2521" h="2454" extrusionOk="0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82" name="Google Shape;8482;p63"/>
          <p:cNvGrpSpPr/>
          <p:nvPr/>
        </p:nvGrpSpPr>
        <p:grpSpPr>
          <a:xfrm>
            <a:off x="5253771" y="4772927"/>
            <a:ext cx="521824" cy="502200"/>
            <a:chOff x="-37534750" y="2668075"/>
            <a:chExt cx="332400" cy="319900"/>
          </a:xfrm>
          <a:solidFill>
            <a:srgbClr val="B94B35"/>
          </a:solidFill>
        </p:grpSpPr>
        <p:sp>
          <p:nvSpPr>
            <p:cNvPr id="8483" name="Google Shape;8483;p63"/>
            <p:cNvSpPr/>
            <p:nvPr/>
          </p:nvSpPr>
          <p:spPr>
            <a:xfrm>
              <a:off x="-37534750" y="2668075"/>
              <a:ext cx="332400" cy="319900"/>
            </a:xfrm>
            <a:custGeom>
              <a:avLst/>
              <a:gdLst/>
              <a:ahLst/>
              <a:cxnLst/>
              <a:rect l="l" t="t" r="r" b="b"/>
              <a:pathLst>
                <a:path w="13296" h="12796" extrusionOk="0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84" name="Google Shape;8484;p63"/>
            <p:cNvSpPr/>
            <p:nvPr/>
          </p:nvSpPr>
          <p:spPr>
            <a:xfrm>
              <a:off x="-37487500" y="2709475"/>
              <a:ext cx="165425" cy="164450"/>
            </a:xfrm>
            <a:custGeom>
              <a:avLst/>
              <a:gdLst/>
              <a:ahLst/>
              <a:cxnLst/>
              <a:rect l="l" t="t" r="r" b="b"/>
              <a:pathLst>
                <a:path w="6617" h="6578" extrusionOk="0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485" name="Google Shape;8485;p63"/>
          <p:cNvSpPr/>
          <p:nvPr/>
        </p:nvSpPr>
        <p:spPr>
          <a:xfrm>
            <a:off x="2809002" y="1749877"/>
            <a:ext cx="500788" cy="496784"/>
          </a:xfrm>
          <a:custGeom>
            <a:avLst/>
            <a:gdLst/>
            <a:ahLst/>
            <a:cxnLst/>
            <a:rect l="l" t="t" r="r" b="b"/>
            <a:pathLst>
              <a:path w="12760" h="12658" extrusionOk="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486" name="Google Shape;8486;p63"/>
          <p:cNvGrpSpPr/>
          <p:nvPr/>
        </p:nvGrpSpPr>
        <p:grpSpPr>
          <a:xfrm>
            <a:off x="2842259" y="2347772"/>
            <a:ext cx="500788" cy="498747"/>
            <a:chOff x="-42062025" y="2316000"/>
            <a:chExt cx="319000" cy="317700"/>
          </a:xfrm>
          <a:solidFill>
            <a:srgbClr val="B94B35"/>
          </a:solidFill>
        </p:grpSpPr>
        <p:sp>
          <p:nvSpPr>
            <p:cNvPr id="8487" name="Google Shape;8487;p63"/>
            <p:cNvSpPr/>
            <p:nvPr/>
          </p:nvSpPr>
          <p:spPr>
            <a:xfrm>
              <a:off x="-41965150" y="2477075"/>
              <a:ext cx="124475" cy="112675"/>
            </a:xfrm>
            <a:custGeom>
              <a:avLst/>
              <a:gdLst/>
              <a:ahLst/>
              <a:cxnLst/>
              <a:rect l="l" t="t" r="r" b="b"/>
              <a:pathLst>
                <a:path w="4979" h="4507" extrusionOk="0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88" name="Google Shape;8488;p63"/>
            <p:cNvSpPr/>
            <p:nvPr/>
          </p:nvSpPr>
          <p:spPr>
            <a:xfrm>
              <a:off x="-42062025" y="2316000"/>
              <a:ext cx="319000" cy="317700"/>
            </a:xfrm>
            <a:custGeom>
              <a:avLst/>
              <a:gdLst/>
              <a:ahLst/>
              <a:cxnLst/>
              <a:rect l="l" t="t" r="r" b="b"/>
              <a:pathLst>
                <a:path w="12760" h="12708" extrusionOk="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489" name="Google Shape;8489;p63"/>
          <p:cNvSpPr/>
          <p:nvPr/>
        </p:nvSpPr>
        <p:spPr>
          <a:xfrm>
            <a:off x="2846703" y="2923019"/>
            <a:ext cx="504516" cy="500395"/>
          </a:xfrm>
          <a:custGeom>
            <a:avLst/>
            <a:gdLst/>
            <a:ahLst/>
            <a:cxnLst/>
            <a:rect l="l" t="t" r="r" b="b"/>
            <a:pathLst>
              <a:path w="12855" h="12750" extrusionOk="0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490" name="Google Shape;8490;p63"/>
          <p:cNvGrpSpPr/>
          <p:nvPr/>
        </p:nvGrpSpPr>
        <p:grpSpPr>
          <a:xfrm>
            <a:off x="1168759" y="3562578"/>
            <a:ext cx="440191" cy="490897"/>
            <a:chOff x="-40150450" y="1977325"/>
            <a:chExt cx="280400" cy="312700"/>
          </a:xfrm>
          <a:solidFill>
            <a:srgbClr val="B94B35"/>
          </a:solidFill>
        </p:grpSpPr>
        <p:sp>
          <p:nvSpPr>
            <p:cNvPr id="8491" name="Google Shape;8491;p63"/>
            <p:cNvSpPr/>
            <p:nvPr/>
          </p:nvSpPr>
          <p:spPr>
            <a:xfrm>
              <a:off x="-40052800" y="2041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2" name="Google Shape;8492;p63"/>
            <p:cNvSpPr/>
            <p:nvPr/>
          </p:nvSpPr>
          <p:spPr>
            <a:xfrm>
              <a:off x="-40150450" y="1977325"/>
              <a:ext cx="280400" cy="312700"/>
            </a:xfrm>
            <a:custGeom>
              <a:avLst/>
              <a:gdLst/>
              <a:ahLst/>
              <a:cxnLst/>
              <a:rect l="l" t="t" r="r" b="b"/>
              <a:pathLst>
                <a:path w="11216" h="12508" extrusionOk="0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3" name="Google Shape;8493;p63"/>
            <p:cNvSpPr/>
            <p:nvPr/>
          </p:nvSpPr>
          <p:spPr>
            <a:xfrm>
              <a:off x="-39925200" y="210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4" name="Google Shape;8494;p63"/>
            <p:cNvSpPr/>
            <p:nvPr/>
          </p:nvSpPr>
          <p:spPr>
            <a:xfrm>
              <a:off x="-39958275" y="2087025"/>
              <a:ext cx="44925" cy="105350"/>
            </a:xfrm>
            <a:custGeom>
              <a:avLst/>
              <a:gdLst/>
              <a:ahLst/>
              <a:cxnLst/>
              <a:rect l="l" t="t" r="r" b="b"/>
              <a:pathLst>
                <a:path w="1797" h="4214" extrusionOk="0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495" name="Google Shape;8495;p63"/>
          <p:cNvGrpSpPr/>
          <p:nvPr/>
        </p:nvGrpSpPr>
        <p:grpSpPr>
          <a:xfrm>
            <a:off x="1160713" y="4174868"/>
            <a:ext cx="456281" cy="497099"/>
            <a:chOff x="-40160700" y="2339625"/>
            <a:chExt cx="290650" cy="316650"/>
          </a:xfrm>
          <a:solidFill>
            <a:srgbClr val="B94B35"/>
          </a:solidFill>
        </p:grpSpPr>
        <p:sp>
          <p:nvSpPr>
            <p:cNvPr id="8496" name="Google Shape;8496;p63"/>
            <p:cNvSpPr/>
            <p:nvPr/>
          </p:nvSpPr>
          <p:spPr>
            <a:xfrm>
              <a:off x="-40005525" y="2552600"/>
              <a:ext cx="70900" cy="62175"/>
            </a:xfrm>
            <a:custGeom>
              <a:avLst/>
              <a:gdLst/>
              <a:ahLst/>
              <a:cxnLst/>
              <a:rect l="l" t="t" r="r" b="b"/>
              <a:pathLst>
                <a:path w="2836" h="2487" extrusionOk="0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7" name="Google Shape;8497;p63"/>
            <p:cNvSpPr/>
            <p:nvPr/>
          </p:nvSpPr>
          <p:spPr>
            <a:xfrm>
              <a:off x="-40039400" y="2605050"/>
              <a:ext cx="29150" cy="20500"/>
            </a:xfrm>
            <a:custGeom>
              <a:avLst/>
              <a:gdLst/>
              <a:ahLst/>
              <a:cxnLst/>
              <a:rect l="l" t="t" r="r" b="b"/>
              <a:pathLst>
                <a:path w="1166" h="820" extrusionOk="0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8" name="Google Shape;8498;p63"/>
            <p:cNvSpPr/>
            <p:nvPr/>
          </p:nvSpPr>
          <p:spPr>
            <a:xfrm>
              <a:off x="-40079575" y="25845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499" name="Google Shape;8499;p63"/>
            <p:cNvSpPr/>
            <p:nvPr/>
          </p:nvSpPr>
          <p:spPr>
            <a:xfrm>
              <a:off x="-40160700" y="2339625"/>
              <a:ext cx="290650" cy="316650"/>
            </a:xfrm>
            <a:custGeom>
              <a:avLst/>
              <a:gdLst/>
              <a:ahLst/>
              <a:cxnLst/>
              <a:rect l="l" t="t" r="r" b="b"/>
              <a:pathLst>
                <a:path w="11626" h="12666" extrusionOk="0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00" name="Google Shape;8500;p63"/>
          <p:cNvGrpSpPr/>
          <p:nvPr/>
        </p:nvGrpSpPr>
        <p:grpSpPr>
          <a:xfrm>
            <a:off x="1136479" y="4775477"/>
            <a:ext cx="500788" cy="497099"/>
            <a:chOff x="-40171725" y="2705875"/>
            <a:chExt cx="319000" cy="316650"/>
          </a:xfrm>
          <a:solidFill>
            <a:srgbClr val="B94B35"/>
          </a:solidFill>
        </p:grpSpPr>
        <p:sp>
          <p:nvSpPr>
            <p:cNvPr id="8501" name="Google Shape;8501;p63"/>
            <p:cNvSpPr/>
            <p:nvPr/>
          </p:nvSpPr>
          <p:spPr>
            <a:xfrm>
              <a:off x="-40068550" y="2788575"/>
              <a:ext cx="48075" cy="58775"/>
            </a:xfrm>
            <a:custGeom>
              <a:avLst/>
              <a:gdLst/>
              <a:ahLst/>
              <a:cxnLst/>
              <a:rect l="l" t="t" r="r" b="b"/>
              <a:pathLst>
                <a:path w="1923" h="2351" extrusionOk="0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02" name="Google Shape;8502;p63"/>
            <p:cNvSpPr/>
            <p:nvPr/>
          </p:nvSpPr>
          <p:spPr>
            <a:xfrm>
              <a:off x="-40171725" y="2705875"/>
              <a:ext cx="319000" cy="316650"/>
            </a:xfrm>
            <a:custGeom>
              <a:avLst/>
              <a:gdLst/>
              <a:ahLst/>
              <a:cxnLst/>
              <a:rect l="l" t="t" r="r" b="b"/>
              <a:pathLst>
                <a:path w="12760" h="12666" extrusionOk="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03" name="Google Shape;8503;p63"/>
          <p:cNvGrpSpPr/>
          <p:nvPr/>
        </p:nvGrpSpPr>
        <p:grpSpPr>
          <a:xfrm>
            <a:off x="4146610" y="3541419"/>
            <a:ext cx="363581" cy="498355"/>
            <a:chOff x="-38275925" y="1946600"/>
            <a:chExt cx="231600" cy="317450"/>
          </a:xfrm>
          <a:solidFill>
            <a:srgbClr val="B94B35"/>
          </a:solidFill>
        </p:grpSpPr>
        <p:sp>
          <p:nvSpPr>
            <p:cNvPr id="8504" name="Google Shape;8504;p63"/>
            <p:cNvSpPr/>
            <p:nvPr/>
          </p:nvSpPr>
          <p:spPr>
            <a:xfrm>
              <a:off x="-38275925" y="1946600"/>
              <a:ext cx="231600" cy="317450"/>
            </a:xfrm>
            <a:custGeom>
              <a:avLst/>
              <a:gdLst/>
              <a:ahLst/>
              <a:cxnLst/>
              <a:rect l="l" t="t" r="r" b="b"/>
              <a:pathLst>
                <a:path w="9264" h="12698" extrusionOk="0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05" name="Google Shape;8505;p63"/>
            <p:cNvSpPr/>
            <p:nvPr/>
          </p:nvSpPr>
          <p:spPr>
            <a:xfrm>
              <a:off x="-38235750" y="1989125"/>
              <a:ext cx="84300" cy="83525"/>
            </a:xfrm>
            <a:custGeom>
              <a:avLst/>
              <a:gdLst/>
              <a:ahLst/>
              <a:cxnLst/>
              <a:rect l="l" t="t" r="r" b="b"/>
              <a:pathLst>
                <a:path w="3372" h="3341" extrusionOk="0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506" name="Google Shape;8506;p63"/>
          <p:cNvSpPr/>
          <p:nvPr/>
        </p:nvSpPr>
        <p:spPr>
          <a:xfrm>
            <a:off x="4077164" y="4117040"/>
            <a:ext cx="499571" cy="498785"/>
          </a:xfrm>
          <a:custGeom>
            <a:avLst/>
            <a:gdLst/>
            <a:ahLst/>
            <a:cxnLst/>
            <a:rect l="l" t="t" r="r" b="b"/>
            <a:pathLst>
              <a:path w="12729" h="12709" extrusionOk="0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507" name="Google Shape;8507;p63"/>
          <p:cNvSpPr/>
          <p:nvPr/>
        </p:nvSpPr>
        <p:spPr>
          <a:xfrm>
            <a:off x="4183934" y="4774241"/>
            <a:ext cx="293095" cy="499571"/>
          </a:xfrm>
          <a:custGeom>
            <a:avLst/>
            <a:gdLst/>
            <a:ahLst/>
            <a:cxnLst/>
            <a:rect l="l" t="t" r="r" b="b"/>
            <a:pathLst>
              <a:path w="7468" h="12729" extrusionOk="0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508" name="Google Shape;8508;p63"/>
          <p:cNvGrpSpPr/>
          <p:nvPr/>
        </p:nvGrpSpPr>
        <p:grpSpPr>
          <a:xfrm>
            <a:off x="2898455" y="5404674"/>
            <a:ext cx="509461" cy="495881"/>
            <a:chOff x="-37190575" y="1951325"/>
            <a:chExt cx="324525" cy="315875"/>
          </a:xfrm>
          <a:solidFill>
            <a:srgbClr val="B94B35"/>
          </a:solidFill>
        </p:grpSpPr>
        <p:sp>
          <p:nvSpPr>
            <p:cNvPr id="8509" name="Google Shape;8509;p63"/>
            <p:cNvSpPr/>
            <p:nvPr/>
          </p:nvSpPr>
          <p:spPr>
            <a:xfrm>
              <a:off x="-37190575" y="1951325"/>
              <a:ext cx="324525" cy="315875"/>
            </a:xfrm>
            <a:custGeom>
              <a:avLst/>
              <a:gdLst/>
              <a:ahLst/>
              <a:cxnLst/>
              <a:rect l="l" t="t" r="r" b="b"/>
              <a:pathLst>
                <a:path w="12981" h="12635" extrusionOk="0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0" name="Google Shape;8510;p63"/>
            <p:cNvSpPr/>
            <p:nvPr/>
          </p:nvSpPr>
          <p:spPr>
            <a:xfrm>
              <a:off x="-37081875" y="2162600"/>
              <a:ext cx="72475" cy="63100"/>
            </a:xfrm>
            <a:custGeom>
              <a:avLst/>
              <a:gdLst/>
              <a:ahLst/>
              <a:cxnLst/>
              <a:rect l="l" t="t" r="r" b="b"/>
              <a:pathLst>
                <a:path w="2899" h="2524" extrusionOk="0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1" name="Google Shape;8511;p63"/>
            <p:cNvSpPr/>
            <p:nvPr/>
          </p:nvSpPr>
          <p:spPr>
            <a:xfrm>
              <a:off x="-37144875" y="2099025"/>
              <a:ext cx="72475" cy="62875"/>
            </a:xfrm>
            <a:custGeom>
              <a:avLst/>
              <a:gdLst/>
              <a:ahLst/>
              <a:cxnLst/>
              <a:rect l="l" t="t" r="r" b="b"/>
              <a:pathLst>
                <a:path w="2899" h="2515" extrusionOk="0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2" name="Google Shape;8512;p63"/>
            <p:cNvSpPr/>
            <p:nvPr/>
          </p:nvSpPr>
          <p:spPr>
            <a:xfrm>
              <a:off x="-37123625" y="2014875"/>
              <a:ext cx="71700" cy="62775"/>
            </a:xfrm>
            <a:custGeom>
              <a:avLst/>
              <a:gdLst/>
              <a:ahLst/>
              <a:cxnLst/>
              <a:rect l="l" t="t" r="r" b="b"/>
              <a:pathLst>
                <a:path w="2868" h="2511" extrusionOk="0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3" name="Google Shape;8513;p63"/>
            <p:cNvSpPr/>
            <p:nvPr/>
          </p:nvSpPr>
          <p:spPr>
            <a:xfrm>
              <a:off x="-37039350" y="1993250"/>
              <a:ext cx="71700" cy="63125"/>
            </a:xfrm>
            <a:custGeom>
              <a:avLst/>
              <a:gdLst/>
              <a:ahLst/>
              <a:cxnLst/>
              <a:rect l="l" t="t" r="r" b="b"/>
              <a:pathLst>
                <a:path w="2868" h="2525" extrusionOk="0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514" name="Google Shape;8514;p63"/>
          <p:cNvSpPr/>
          <p:nvPr/>
        </p:nvSpPr>
        <p:spPr>
          <a:xfrm>
            <a:off x="3388795" y="1747405"/>
            <a:ext cx="504516" cy="498315"/>
          </a:xfrm>
          <a:custGeom>
            <a:avLst/>
            <a:gdLst/>
            <a:ahLst/>
            <a:cxnLst/>
            <a:rect l="l" t="t" r="r" b="b"/>
            <a:pathLst>
              <a:path w="12855" h="12697" extrusionOk="0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515" name="Google Shape;8515;p63"/>
          <p:cNvGrpSpPr/>
          <p:nvPr/>
        </p:nvGrpSpPr>
        <p:grpSpPr>
          <a:xfrm>
            <a:off x="3432192" y="2452875"/>
            <a:ext cx="498315" cy="390740"/>
            <a:chOff x="-41694200" y="2382950"/>
            <a:chExt cx="317425" cy="248900"/>
          </a:xfrm>
          <a:solidFill>
            <a:srgbClr val="B94B35"/>
          </a:solidFill>
        </p:grpSpPr>
        <p:sp>
          <p:nvSpPr>
            <p:cNvPr id="8516" name="Google Shape;8516;p63"/>
            <p:cNvSpPr/>
            <p:nvPr/>
          </p:nvSpPr>
          <p:spPr>
            <a:xfrm>
              <a:off x="-41694200" y="2382950"/>
              <a:ext cx="317425" cy="248900"/>
            </a:xfrm>
            <a:custGeom>
              <a:avLst/>
              <a:gdLst/>
              <a:ahLst/>
              <a:cxnLst/>
              <a:rect l="l" t="t" r="r" b="b"/>
              <a:pathLst>
                <a:path w="12697" h="9956" extrusionOk="0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17" name="Google Shape;8517;p63"/>
            <p:cNvSpPr/>
            <p:nvPr/>
          </p:nvSpPr>
          <p:spPr>
            <a:xfrm>
              <a:off x="-41586600" y="2425550"/>
              <a:ext cx="107450" cy="102925"/>
            </a:xfrm>
            <a:custGeom>
              <a:avLst/>
              <a:gdLst/>
              <a:ahLst/>
              <a:cxnLst/>
              <a:rect l="l" t="t" r="r" b="b"/>
              <a:pathLst>
                <a:path w="4298" h="4117" extrusionOk="0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18" name="Google Shape;8518;p63"/>
          <p:cNvGrpSpPr/>
          <p:nvPr/>
        </p:nvGrpSpPr>
        <p:grpSpPr>
          <a:xfrm>
            <a:off x="3427957" y="2923952"/>
            <a:ext cx="500788" cy="498355"/>
            <a:chOff x="-41695775" y="2683025"/>
            <a:chExt cx="319000" cy="317450"/>
          </a:xfrm>
          <a:solidFill>
            <a:srgbClr val="B94B35"/>
          </a:solidFill>
        </p:grpSpPr>
        <p:sp>
          <p:nvSpPr>
            <p:cNvPr id="8519" name="Google Shape;8519;p63"/>
            <p:cNvSpPr/>
            <p:nvPr/>
          </p:nvSpPr>
          <p:spPr>
            <a:xfrm>
              <a:off x="-41695775" y="2683025"/>
              <a:ext cx="319000" cy="317450"/>
            </a:xfrm>
            <a:custGeom>
              <a:avLst/>
              <a:gdLst/>
              <a:ahLst/>
              <a:cxnLst/>
              <a:rect l="l" t="t" r="r" b="b"/>
              <a:pathLst>
                <a:path w="12760" h="12698" extrusionOk="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0" name="Google Shape;8520;p63"/>
            <p:cNvSpPr/>
            <p:nvPr/>
          </p:nvSpPr>
          <p:spPr>
            <a:xfrm>
              <a:off x="-41615450" y="2813750"/>
              <a:ext cx="152050" cy="144975"/>
            </a:xfrm>
            <a:custGeom>
              <a:avLst/>
              <a:gdLst/>
              <a:ahLst/>
              <a:cxnLst/>
              <a:rect l="l" t="t" r="r" b="b"/>
              <a:pathLst>
                <a:path w="6082" h="5799" extrusionOk="0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1" name="Google Shape;8521;p63"/>
            <p:cNvSpPr/>
            <p:nvPr/>
          </p:nvSpPr>
          <p:spPr>
            <a:xfrm>
              <a:off x="-41550075" y="2853950"/>
              <a:ext cx="40200" cy="42550"/>
            </a:xfrm>
            <a:custGeom>
              <a:avLst/>
              <a:gdLst/>
              <a:ahLst/>
              <a:cxnLst/>
              <a:rect l="l" t="t" r="r" b="b"/>
              <a:pathLst>
                <a:path w="1608" h="1702" extrusionOk="0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22" name="Google Shape;8522;p63"/>
          <p:cNvGrpSpPr/>
          <p:nvPr/>
        </p:nvGrpSpPr>
        <p:grpSpPr>
          <a:xfrm>
            <a:off x="1751022" y="3580979"/>
            <a:ext cx="456281" cy="500827"/>
            <a:chOff x="-39792875" y="1971800"/>
            <a:chExt cx="290650" cy="319025"/>
          </a:xfrm>
          <a:solidFill>
            <a:srgbClr val="B94B35"/>
          </a:solidFill>
        </p:grpSpPr>
        <p:sp>
          <p:nvSpPr>
            <p:cNvPr id="8523" name="Google Shape;8523;p63"/>
            <p:cNvSpPr/>
            <p:nvPr/>
          </p:nvSpPr>
          <p:spPr>
            <a:xfrm>
              <a:off x="-39667650" y="21450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4" name="Google Shape;8524;p63"/>
            <p:cNvSpPr/>
            <p:nvPr/>
          </p:nvSpPr>
          <p:spPr>
            <a:xfrm>
              <a:off x="-39792875" y="1971800"/>
              <a:ext cx="290650" cy="319025"/>
            </a:xfrm>
            <a:custGeom>
              <a:avLst/>
              <a:gdLst/>
              <a:ahLst/>
              <a:cxnLst/>
              <a:rect l="l" t="t" r="r" b="b"/>
              <a:pathLst>
                <a:path w="11626" h="12761" extrusionOk="0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525" name="Google Shape;8525;p63"/>
          <p:cNvSpPr/>
          <p:nvPr/>
        </p:nvSpPr>
        <p:spPr>
          <a:xfrm>
            <a:off x="1728578" y="4775183"/>
            <a:ext cx="495881" cy="497687"/>
          </a:xfrm>
          <a:custGeom>
            <a:avLst/>
            <a:gdLst/>
            <a:ahLst/>
            <a:cxnLst/>
            <a:rect l="l" t="t" r="r" b="b"/>
            <a:pathLst>
              <a:path w="12635" h="12681" extrusionOk="0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526" name="Google Shape;8526;p63"/>
          <p:cNvGrpSpPr/>
          <p:nvPr/>
        </p:nvGrpSpPr>
        <p:grpSpPr>
          <a:xfrm>
            <a:off x="4653771" y="3543891"/>
            <a:ext cx="511933" cy="496824"/>
            <a:chOff x="-37956150" y="1948175"/>
            <a:chExt cx="326100" cy="316475"/>
          </a:xfrm>
          <a:solidFill>
            <a:srgbClr val="B94B35"/>
          </a:solidFill>
        </p:grpSpPr>
        <p:sp>
          <p:nvSpPr>
            <p:cNvPr id="8527" name="Google Shape;8527;p63"/>
            <p:cNvSpPr/>
            <p:nvPr/>
          </p:nvSpPr>
          <p:spPr>
            <a:xfrm>
              <a:off x="-37956150" y="1948175"/>
              <a:ext cx="326100" cy="316475"/>
            </a:xfrm>
            <a:custGeom>
              <a:avLst/>
              <a:gdLst/>
              <a:ahLst/>
              <a:cxnLst/>
              <a:rect l="l" t="t" r="r" b="b"/>
              <a:pathLst>
                <a:path w="13044" h="12659" extrusionOk="0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8" name="Google Shape;8528;p63"/>
            <p:cNvSpPr/>
            <p:nvPr/>
          </p:nvSpPr>
          <p:spPr>
            <a:xfrm>
              <a:off x="-37729300" y="2054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29" name="Google Shape;8529;p63"/>
            <p:cNvSpPr/>
            <p:nvPr/>
          </p:nvSpPr>
          <p:spPr>
            <a:xfrm>
              <a:off x="-37839575" y="2058625"/>
              <a:ext cx="81950" cy="34300"/>
            </a:xfrm>
            <a:custGeom>
              <a:avLst/>
              <a:gdLst/>
              <a:ahLst/>
              <a:cxnLst/>
              <a:rect l="l" t="t" r="r" b="b"/>
              <a:pathLst>
                <a:path w="3278" h="1372" extrusionOk="0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30" name="Google Shape;8530;p63"/>
          <p:cNvGrpSpPr/>
          <p:nvPr/>
        </p:nvGrpSpPr>
        <p:grpSpPr>
          <a:xfrm>
            <a:off x="1764941" y="4178614"/>
            <a:ext cx="432812" cy="499767"/>
            <a:chOff x="-39783425" y="2337925"/>
            <a:chExt cx="275700" cy="318350"/>
          </a:xfrm>
          <a:solidFill>
            <a:srgbClr val="B94B35"/>
          </a:solidFill>
        </p:grpSpPr>
        <p:sp>
          <p:nvSpPr>
            <p:cNvPr id="8531" name="Google Shape;8531;p63"/>
            <p:cNvSpPr/>
            <p:nvPr/>
          </p:nvSpPr>
          <p:spPr>
            <a:xfrm>
              <a:off x="-39739325" y="2468600"/>
              <a:ext cx="194575" cy="148500"/>
            </a:xfrm>
            <a:custGeom>
              <a:avLst/>
              <a:gdLst/>
              <a:ahLst/>
              <a:cxnLst/>
              <a:rect l="l" t="t" r="r" b="b"/>
              <a:pathLst>
                <a:path w="7783" h="5940" extrusionOk="0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2" name="Google Shape;8532;p63"/>
            <p:cNvSpPr/>
            <p:nvPr/>
          </p:nvSpPr>
          <p:spPr>
            <a:xfrm>
              <a:off x="-39783425" y="2337925"/>
              <a:ext cx="275700" cy="318350"/>
            </a:xfrm>
            <a:custGeom>
              <a:avLst/>
              <a:gdLst/>
              <a:ahLst/>
              <a:cxnLst/>
              <a:rect l="l" t="t" r="r" b="b"/>
              <a:pathLst>
                <a:path w="11028" h="12734" extrusionOk="0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33" name="Google Shape;8533;p63"/>
          <p:cNvGrpSpPr/>
          <p:nvPr/>
        </p:nvGrpSpPr>
        <p:grpSpPr>
          <a:xfrm>
            <a:off x="4663796" y="4220230"/>
            <a:ext cx="500827" cy="324020"/>
            <a:chOff x="-37953000" y="2379000"/>
            <a:chExt cx="319025" cy="206400"/>
          </a:xfrm>
          <a:solidFill>
            <a:srgbClr val="B94B35"/>
          </a:solidFill>
        </p:grpSpPr>
        <p:sp>
          <p:nvSpPr>
            <p:cNvPr id="8534" name="Google Shape;8534;p63"/>
            <p:cNvSpPr/>
            <p:nvPr/>
          </p:nvSpPr>
          <p:spPr>
            <a:xfrm>
              <a:off x="-37953000" y="2379000"/>
              <a:ext cx="319025" cy="206400"/>
            </a:xfrm>
            <a:custGeom>
              <a:avLst/>
              <a:gdLst/>
              <a:ahLst/>
              <a:cxnLst/>
              <a:rect l="l" t="t" r="r" b="b"/>
              <a:pathLst>
                <a:path w="12761" h="8256" extrusionOk="0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5" name="Google Shape;8535;p63"/>
            <p:cNvSpPr/>
            <p:nvPr/>
          </p:nvSpPr>
          <p:spPr>
            <a:xfrm>
              <a:off x="-37780500" y="2419975"/>
              <a:ext cx="110300" cy="104075"/>
            </a:xfrm>
            <a:custGeom>
              <a:avLst/>
              <a:gdLst/>
              <a:ahLst/>
              <a:cxnLst/>
              <a:rect l="l" t="t" r="r" b="b"/>
              <a:pathLst>
                <a:path w="4412" h="4163" extrusionOk="0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6" name="Google Shape;8536;p63"/>
            <p:cNvSpPr/>
            <p:nvPr/>
          </p:nvSpPr>
          <p:spPr>
            <a:xfrm>
              <a:off x="-37910450" y="2419975"/>
              <a:ext cx="103200" cy="21275"/>
            </a:xfrm>
            <a:custGeom>
              <a:avLst/>
              <a:gdLst/>
              <a:ahLst/>
              <a:cxnLst/>
              <a:rect l="l" t="t" r="r" b="b"/>
              <a:pathLst>
                <a:path w="4128" h="851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7" name="Google Shape;8537;p63"/>
            <p:cNvSpPr/>
            <p:nvPr/>
          </p:nvSpPr>
          <p:spPr>
            <a:xfrm>
              <a:off x="-37910450" y="2461700"/>
              <a:ext cx="103200" cy="21300"/>
            </a:xfrm>
            <a:custGeom>
              <a:avLst/>
              <a:gdLst/>
              <a:ahLst/>
              <a:cxnLst/>
              <a:rect l="l" t="t" r="r" b="b"/>
              <a:pathLst>
                <a:path w="4128" h="852" extrusionOk="0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38" name="Google Shape;8538;p63"/>
            <p:cNvSpPr/>
            <p:nvPr/>
          </p:nvSpPr>
          <p:spPr>
            <a:xfrm>
              <a:off x="-37910450" y="2502675"/>
              <a:ext cx="103200" cy="22075"/>
            </a:xfrm>
            <a:custGeom>
              <a:avLst/>
              <a:gdLst/>
              <a:ahLst/>
              <a:cxnLst/>
              <a:rect l="l" t="t" r="r" b="b"/>
              <a:pathLst>
                <a:path w="4128" h="883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539" name="Google Shape;8539;p63"/>
          <p:cNvSpPr/>
          <p:nvPr/>
        </p:nvSpPr>
        <p:spPr>
          <a:xfrm>
            <a:off x="4654601" y="4774241"/>
            <a:ext cx="514407" cy="499571"/>
          </a:xfrm>
          <a:custGeom>
            <a:avLst/>
            <a:gdLst/>
            <a:ahLst/>
            <a:cxnLst/>
            <a:rect l="l" t="t" r="r" b="b"/>
            <a:pathLst>
              <a:path w="13107" h="12729" extrusionOk="0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540" name="Google Shape;8540;p63"/>
          <p:cNvSpPr/>
          <p:nvPr/>
        </p:nvSpPr>
        <p:spPr>
          <a:xfrm>
            <a:off x="3558935" y="5403416"/>
            <a:ext cx="358636" cy="498355"/>
          </a:xfrm>
          <a:custGeom>
            <a:avLst/>
            <a:gdLst/>
            <a:ahLst/>
            <a:cxnLst/>
            <a:rect l="l" t="t" r="r" b="b"/>
            <a:pathLst>
              <a:path w="9138" h="12698" extrusionOk="0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541" name="Google Shape;8541;p63"/>
          <p:cNvSpPr txBox="1">
            <a:spLocks noGrp="1"/>
          </p:cNvSpPr>
          <p:nvPr>
            <p:ph type="title" idx="4294967295"/>
          </p:nvPr>
        </p:nvSpPr>
        <p:spPr>
          <a:xfrm>
            <a:off x="1132900" y="681356"/>
            <a:ext cx="4642800" cy="6432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Educational 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542" name="Google Shape;8542;p63"/>
          <p:cNvSpPr txBox="1">
            <a:spLocks noGrp="1"/>
          </p:cNvSpPr>
          <p:nvPr>
            <p:ph type="title" idx="4294967295"/>
          </p:nvPr>
        </p:nvSpPr>
        <p:spPr>
          <a:xfrm>
            <a:off x="6477867" y="681356"/>
            <a:ext cx="4642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Medical</a:t>
            </a:r>
            <a:r>
              <a:rPr lang="en" sz="2800" dirty="0">
                <a:solidFill>
                  <a:srgbClr val="B94B35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543" name="Google Shape;8543;p63"/>
          <p:cNvSpPr/>
          <p:nvPr/>
        </p:nvSpPr>
        <p:spPr>
          <a:xfrm>
            <a:off x="6475393" y="1807209"/>
            <a:ext cx="470907" cy="419452"/>
          </a:xfrm>
          <a:custGeom>
            <a:avLst/>
            <a:gdLst/>
            <a:ahLst/>
            <a:cxnLst/>
            <a:rect l="l" t="t" r="r" b="b"/>
            <a:pathLst>
              <a:path w="11815" h="10524" extrusionOk="0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544" name="Google Shape;8544;p63"/>
          <p:cNvGrpSpPr/>
          <p:nvPr/>
        </p:nvGrpSpPr>
        <p:grpSpPr>
          <a:xfrm>
            <a:off x="6474126" y="2376693"/>
            <a:ext cx="472143" cy="473417"/>
            <a:chOff x="-28467625" y="2331750"/>
            <a:chExt cx="296150" cy="296950"/>
          </a:xfrm>
          <a:solidFill>
            <a:srgbClr val="B94B35"/>
          </a:solidFill>
        </p:grpSpPr>
        <p:sp>
          <p:nvSpPr>
            <p:cNvPr id="8545" name="Google Shape;8545;p63"/>
            <p:cNvSpPr/>
            <p:nvPr/>
          </p:nvSpPr>
          <p:spPr>
            <a:xfrm>
              <a:off x="-28467625" y="2331750"/>
              <a:ext cx="296150" cy="296950"/>
            </a:xfrm>
            <a:custGeom>
              <a:avLst/>
              <a:gdLst/>
              <a:ahLst/>
              <a:cxnLst/>
              <a:rect l="l" t="t" r="r" b="b"/>
              <a:pathLst>
                <a:path w="11846" h="11878" extrusionOk="0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46" name="Google Shape;8546;p63"/>
            <p:cNvSpPr/>
            <p:nvPr/>
          </p:nvSpPr>
          <p:spPr>
            <a:xfrm>
              <a:off x="-28371550" y="2419175"/>
              <a:ext cx="121325" cy="121325"/>
            </a:xfrm>
            <a:custGeom>
              <a:avLst/>
              <a:gdLst/>
              <a:ahLst/>
              <a:cxnLst/>
              <a:rect l="l" t="t" r="r" b="b"/>
              <a:pathLst>
                <a:path w="4853" h="4853" extrusionOk="0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47" name="Google Shape;8547;p63"/>
          <p:cNvGrpSpPr/>
          <p:nvPr/>
        </p:nvGrpSpPr>
        <p:grpSpPr>
          <a:xfrm>
            <a:off x="6492959" y="2967469"/>
            <a:ext cx="434477" cy="468436"/>
            <a:chOff x="-28461325" y="2701925"/>
            <a:chExt cx="272525" cy="293825"/>
          </a:xfrm>
          <a:solidFill>
            <a:srgbClr val="B94B35"/>
          </a:solidFill>
        </p:grpSpPr>
        <p:sp>
          <p:nvSpPr>
            <p:cNvPr id="8548" name="Google Shape;8548;p63"/>
            <p:cNvSpPr/>
            <p:nvPr/>
          </p:nvSpPr>
          <p:spPr>
            <a:xfrm>
              <a:off x="-28427475" y="2789200"/>
              <a:ext cx="54375" cy="80525"/>
            </a:xfrm>
            <a:custGeom>
              <a:avLst/>
              <a:gdLst/>
              <a:ahLst/>
              <a:cxnLst/>
              <a:rect l="l" t="t" r="r" b="b"/>
              <a:pathLst>
                <a:path w="2175" h="3221" extrusionOk="0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49" name="Google Shape;8549;p63"/>
            <p:cNvSpPr/>
            <p:nvPr/>
          </p:nvSpPr>
          <p:spPr>
            <a:xfrm>
              <a:off x="-28362875" y="2824025"/>
              <a:ext cx="124475" cy="103200"/>
            </a:xfrm>
            <a:custGeom>
              <a:avLst/>
              <a:gdLst/>
              <a:ahLst/>
              <a:cxnLst/>
              <a:rect l="l" t="t" r="r" b="b"/>
              <a:pathLst>
                <a:path w="4979" h="4128" extrusionOk="0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0" name="Google Shape;8550;p63"/>
            <p:cNvSpPr/>
            <p:nvPr/>
          </p:nvSpPr>
          <p:spPr>
            <a:xfrm>
              <a:off x="-28461325" y="2701925"/>
              <a:ext cx="272525" cy="293825"/>
            </a:xfrm>
            <a:custGeom>
              <a:avLst/>
              <a:gdLst/>
              <a:ahLst/>
              <a:cxnLst/>
              <a:rect l="l" t="t" r="r" b="b"/>
              <a:pathLst>
                <a:path w="10901" h="11753" extrusionOk="0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51" name="Google Shape;8551;p63"/>
          <p:cNvGrpSpPr/>
          <p:nvPr/>
        </p:nvGrpSpPr>
        <p:grpSpPr>
          <a:xfrm>
            <a:off x="9458547" y="1865651"/>
            <a:ext cx="472143" cy="302632"/>
            <a:chOff x="-26585200" y="2025375"/>
            <a:chExt cx="296150" cy="189825"/>
          </a:xfrm>
          <a:solidFill>
            <a:srgbClr val="B94B35"/>
          </a:solidFill>
        </p:grpSpPr>
        <p:sp>
          <p:nvSpPr>
            <p:cNvPr id="8552" name="Google Shape;8552;p63"/>
            <p:cNvSpPr/>
            <p:nvPr/>
          </p:nvSpPr>
          <p:spPr>
            <a:xfrm>
              <a:off x="-26340250" y="2127750"/>
              <a:ext cx="51200" cy="70125"/>
            </a:xfrm>
            <a:custGeom>
              <a:avLst/>
              <a:gdLst/>
              <a:ahLst/>
              <a:cxnLst/>
              <a:rect l="l" t="t" r="r" b="b"/>
              <a:pathLst>
                <a:path w="2048" h="2805" extrusionOk="0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3" name="Google Shape;8553;p63"/>
            <p:cNvSpPr/>
            <p:nvPr/>
          </p:nvSpPr>
          <p:spPr>
            <a:xfrm>
              <a:off x="-26585200" y="2025375"/>
              <a:ext cx="295375" cy="189825"/>
            </a:xfrm>
            <a:custGeom>
              <a:avLst/>
              <a:gdLst/>
              <a:ahLst/>
              <a:cxnLst/>
              <a:rect l="l" t="t" r="r" b="b"/>
              <a:pathLst>
                <a:path w="11815" h="7593" extrusionOk="0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4" name="Google Shape;8554;p63"/>
            <p:cNvSpPr/>
            <p:nvPr/>
          </p:nvSpPr>
          <p:spPr>
            <a:xfrm>
              <a:off x="-26480450" y="20931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5" name="Google Shape;8555;p63"/>
            <p:cNvSpPr/>
            <p:nvPr/>
          </p:nvSpPr>
          <p:spPr>
            <a:xfrm>
              <a:off x="-26480450" y="2127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6" name="Google Shape;8556;p63"/>
            <p:cNvSpPr/>
            <p:nvPr/>
          </p:nvSpPr>
          <p:spPr>
            <a:xfrm>
              <a:off x="-26480450" y="2162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57" name="Google Shape;8557;p63"/>
          <p:cNvGrpSpPr/>
          <p:nvPr/>
        </p:nvGrpSpPr>
        <p:grpSpPr>
          <a:xfrm>
            <a:off x="9459164" y="2377948"/>
            <a:ext cx="470907" cy="470907"/>
            <a:chOff x="-26584425" y="2340425"/>
            <a:chExt cx="295375" cy="295375"/>
          </a:xfrm>
          <a:solidFill>
            <a:srgbClr val="B94B35"/>
          </a:solidFill>
        </p:grpSpPr>
        <p:sp>
          <p:nvSpPr>
            <p:cNvPr id="8558" name="Google Shape;8558;p63"/>
            <p:cNvSpPr/>
            <p:nvPr/>
          </p:nvSpPr>
          <p:spPr>
            <a:xfrm>
              <a:off x="-26462350" y="2463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59" name="Google Shape;8559;p63"/>
            <p:cNvSpPr/>
            <p:nvPr/>
          </p:nvSpPr>
          <p:spPr>
            <a:xfrm>
              <a:off x="-26500150" y="2376650"/>
              <a:ext cx="121325" cy="75175"/>
            </a:xfrm>
            <a:custGeom>
              <a:avLst/>
              <a:gdLst/>
              <a:ahLst/>
              <a:cxnLst/>
              <a:rect l="l" t="t" r="r" b="b"/>
              <a:pathLst>
                <a:path w="4853" h="3007" extrusionOk="0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0" name="Google Shape;8560;p63"/>
            <p:cNvSpPr/>
            <p:nvPr/>
          </p:nvSpPr>
          <p:spPr>
            <a:xfrm>
              <a:off x="-26549775" y="2480750"/>
              <a:ext cx="95325" cy="105425"/>
            </a:xfrm>
            <a:custGeom>
              <a:avLst/>
              <a:gdLst/>
              <a:ahLst/>
              <a:cxnLst/>
              <a:rect l="l" t="t" r="r" b="b"/>
              <a:pathLst>
                <a:path w="3813" h="4217" extrusionOk="0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1" name="Google Shape;8561;p63"/>
            <p:cNvSpPr/>
            <p:nvPr/>
          </p:nvSpPr>
          <p:spPr>
            <a:xfrm>
              <a:off x="-26421375" y="2481400"/>
              <a:ext cx="96900" cy="104000"/>
            </a:xfrm>
            <a:custGeom>
              <a:avLst/>
              <a:gdLst/>
              <a:ahLst/>
              <a:cxnLst/>
              <a:rect l="l" t="t" r="r" b="b"/>
              <a:pathLst>
                <a:path w="3876" h="4160" extrusionOk="0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2" name="Google Shape;8562;p63"/>
            <p:cNvSpPr/>
            <p:nvPr/>
          </p:nvSpPr>
          <p:spPr>
            <a:xfrm>
              <a:off x="-26584425" y="2340425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63" name="Google Shape;8563;p63"/>
          <p:cNvGrpSpPr/>
          <p:nvPr/>
        </p:nvGrpSpPr>
        <p:grpSpPr>
          <a:xfrm>
            <a:off x="9452270" y="2966074"/>
            <a:ext cx="484697" cy="471225"/>
            <a:chOff x="-26585200" y="2710400"/>
            <a:chExt cx="304025" cy="295575"/>
          </a:xfrm>
          <a:solidFill>
            <a:srgbClr val="B94B35"/>
          </a:solidFill>
        </p:grpSpPr>
        <p:sp>
          <p:nvSpPr>
            <p:cNvPr id="8564" name="Google Shape;8564;p63"/>
            <p:cNvSpPr/>
            <p:nvPr/>
          </p:nvSpPr>
          <p:spPr>
            <a:xfrm>
              <a:off x="-26585200" y="2710400"/>
              <a:ext cx="304025" cy="295575"/>
            </a:xfrm>
            <a:custGeom>
              <a:avLst/>
              <a:gdLst/>
              <a:ahLst/>
              <a:cxnLst/>
              <a:rect l="l" t="t" r="r" b="b"/>
              <a:pathLst>
                <a:path w="12161" h="11823" extrusionOk="0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5" name="Google Shape;8565;p63"/>
            <p:cNvSpPr/>
            <p:nvPr/>
          </p:nvSpPr>
          <p:spPr>
            <a:xfrm>
              <a:off x="-26495425" y="2801375"/>
              <a:ext cx="118175" cy="113250"/>
            </a:xfrm>
            <a:custGeom>
              <a:avLst/>
              <a:gdLst/>
              <a:ahLst/>
              <a:cxnLst/>
              <a:rect l="l" t="t" r="r" b="b"/>
              <a:pathLst>
                <a:path w="4727" h="4530" extrusionOk="0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6" name="Google Shape;8566;p63"/>
            <p:cNvSpPr/>
            <p:nvPr/>
          </p:nvSpPr>
          <p:spPr>
            <a:xfrm>
              <a:off x="-26375700" y="2956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7" name="Google Shape;8567;p63"/>
            <p:cNvSpPr/>
            <p:nvPr/>
          </p:nvSpPr>
          <p:spPr>
            <a:xfrm>
              <a:off x="-26339475" y="29201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8" name="Google Shape;8568;p63"/>
            <p:cNvSpPr/>
            <p:nvPr/>
          </p:nvSpPr>
          <p:spPr>
            <a:xfrm>
              <a:off x="-26363900" y="2895675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69" name="Google Shape;8569;p63"/>
            <p:cNvSpPr/>
            <p:nvPr/>
          </p:nvSpPr>
          <p:spPr>
            <a:xfrm>
              <a:off x="-26369400" y="29256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0" name="Google Shape;8570;p63"/>
            <p:cNvSpPr/>
            <p:nvPr/>
          </p:nvSpPr>
          <p:spPr>
            <a:xfrm>
              <a:off x="-26400125" y="2932125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1" name="Google Shape;8571;p63"/>
            <p:cNvSpPr/>
            <p:nvPr/>
          </p:nvSpPr>
          <p:spPr>
            <a:xfrm>
              <a:off x="-26528500" y="28043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2" name="Google Shape;8572;p63"/>
            <p:cNvSpPr/>
            <p:nvPr/>
          </p:nvSpPr>
          <p:spPr>
            <a:xfrm>
              <a:off x="-26490700" y="2768100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3" name="Google Shape;8573;p63"/>
            <p:cNvSpPr/>
            <p:nvPr/>
          </p:nvSpPr>
          <p:spPr>
            <a:xfrm>
              <a:off x="-26515100" y="27429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4" name="Google Shape;8574;p63"/>
            <p:cNvSpPr/>
            <p:nvPr/>
          </p:nvSpPr>
          <p:spPr>
            <a:xfrm>
              <a:off x="-26522200" y="2774400"/>
              <a:ext cx="17350" cy="15975"/>
            </a:xfrm>
            <a:custGeom>
              <a:avLst/>
              <a:gdLst/>
              <a:ahLst/>
              <a:cxnLst/>
              <a:rect l="l" t="t" r="r" b="b"/>
              <a:pathLst>
                <a:path w="694" h="639" extrusionOk="0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5" name="Google Shape;8575;p63"/>
            <p:cNvSpPr/>
            <p:nvPr/>
          </p:nvSpPr>
          <p:spPr>
            <a:xfrm>
              <a:off x="-26552925" y="27791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76" name="Google Shape;8576;p63"/>
          <p:cNvGrpSpPr/>
          <p:nvPr/>
        </p:nvGrpSpPr>
        <p:grpSpPr>
          <a:xfrm>
            <a:off x="7659116" y="3554711"/>
            <a:ext cx="472181" cy="470947"/>
            <a:chOff x="-24709875" y="1970225"/>
            <a:chExt cx="296175" cy="295400"/>
          </a:xfrm>
          <a:solidFill>
            <a:srgbClr val="B94B35"/>
          </a:solidFill>
        </p:grpSpPr>
        <p:sp>
          <p:nvSpPr>
            <p:cNvPr id="8577" name="Google Shape;8577;p63"/>
            <p:cNvSpPr/>
            <p:nvPr/>
          </p:nvSpPr>
          <p:spPr>
            <a:xfrm>
              <a:off x="-24709875" y="197022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78" name="Google Shape;8578;p63"/>
            <p:cNvSpPr/>
            <p:nvPr/>
          </p:nvSpPr>
          <p:spPr>
            <a:xfrm>
              <a:off x="-24639775" y="20923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579" name="Google Shape;8579;p63"/>
          <p:cNvGrpSpPr/>
          <p:nvPr/>
        </p:nvGrpSpPr>
        <p:grpSpPr>
          <a:xfrm>
            <a:off x="7701804" y="4150549"/>
            <a:ext cx="386809" cy="472143"/>
            <a:chOff x="-24683100" y="2340425"/>
            <a:chExt cx="242625" cy="296150"/>
          </a:xfrm>
          <a:solidFill>
            <a:srgbClr val="B94B35"/>
          </a:solidFill>
        </p:grpSpPr>
        <p:sp>
          <p:nvSpPr>
            <p:cNvPr id="8580" name="Google Shape;8580;p63"/>
            <p:cNvSpPr/>
            <p:nvPr/>
          </p:nvSpPr>
          <p:spPr>
            <a:xfrm>
              <a:off x="-24683100" y="2392400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1" name="Google Shape;8581;p63"/>
            <p:cNvSpPr/>
            <p:nvPr/>
          </p:nvSpPr>
          <p:spPr>
            <a:xfrm>
              <a:off x="-24649225" y="2541250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2" name="Google Shape;8582;p63"/>
            <p:cNvSpPr/>
            <p:nvPr/>
          </p:nvSpPr>
          <p:spPr>
            <a:xfrm>
              <a:off x="-24544475" y="2340425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3" name="Google Shape;8583;p63"/>
            <p:cNvSpPr/>
            <p:nvPr/>
          </p:nvSpPr>
          <p:spPr>
            <a:xfrm>
              <a:off x="-24501150" y="2375075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584" name="Google Shape;8584;p63"/>
          <p:cNvSpPr/>
          <p:nvPr/>
        </p:nvSpPr>
        <p:spPr>
          <a:xfrm>
            <a:off x="7702386" y="4738768"/>
            <a:ext cx="386769" cy="472181"/>
          </a:xfrm>
          <a:custGeom>
            <a:avLst/>
            <a:gdLst/>
            <a:ahLst/>
            <a:cxnLst/>
            <a:rect l="l" t="t" r="r" b="b"/>
            <a:pathLst>
              <a:path w="9704" h="11847" extrusionOk="0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585" name="Google Shape;8585;p63"/>
          <p:cNvGrpSpPr/>
          <p:nvPr/>
        </p:nvGrpSpPr>
        <p:grpSpPr>
          <a:xfrm>
            <a:off x="10643459" y="3554711"/>
            <a:ext cx="480951" cy="470947"/>
            <a:chOff x="-22881800" y="1971800"/>
            <a:chExt cx="301675" cy="295400"/>
          </a:xfrm>
          <a:solidFill>
            <a:srgbClr val="B94B35"/>
          </a:solidFill>
        </p:grpSpPr>
        <p:sp>
          <p:nvSpPr>
            <p:cNvPr id="8586" name="Google Shape;8586;p63"/>
            <p:cNvSpPr/>
            <p:nvPr/>
          </p:nvSpPr>
          <p:spPr>
            <a:xfrm>
              <a:off x="-22773100" y="2041900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7" name="Google Shape;8587;p63"/>
            <p:cNvSpPr/>
            <p:nvPr/>
          </p:nvSpPr>
          <p:spPr>
            <a:xfrm>
              <a:off x="-22737675" y="21450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8" name="Google Shape;8588;p63"/>
            <p:cNvSpPr/>
            <p:nvPr/>
          </p:nvSpPr>
          <p:spPr>
            <a:xfrm>
              <a:off x="-22807775" y="21104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89" name="Google Shape;8589;p63"/>
            <p:cNvSpPr/>
            <p:nvPr/>
          </p:nvSpPr>
          <p:spPr>
            <a:xfrm>
              <a:off x="-22773100" y="21632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0" name="Google Shape;8590;p63"/>
            <p:cNvSpPr/>
            <p:nvPr/>
          </p:nvSpPr>
          <p:spPr>
            <a:xfrm>
              <a:off x="-22669150" y="21104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1" name="Google Shape;8591;p63"/>
            <p:cNvSpPr/>
            <p:nvPr/>
          </p:nvSpPr>
          <p:spPr>
            <a:xfrm>
              <a:off x="-22881800" y="1971800"/>
              <a:ext cx="301675" cy="295400"/>
            </a:xfrm>
            <a:custGeom>
              <a:avLst/>
              <a:gdLst/>
              <a:ahLst/>
              <a:cxnLst/>
              <a:rect l="l" t="t" r="r" b="b"/>
              <a:pathLst>
                <a:path w="12067" h="11816" extrusionOk="0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592" name="Google Shape;8592;p63"/>
          <p:cNvSpPr/>
          <p:nvPr/>
        </p:nvSpPr>
        <p:spPr>
          <a:xfrm>
            <a:off x="7088122" y="1780844"/>
            <a:ext cx="419452" cy="472181"/>
          </a:xfrm>
          <a:custGeom>
            <a:avLst/>
            <a:gdLst/>
            <a:ahLst/>
            <a:cxnLst/>
            <a:rect l="l" t="t" r="r" b="b"/>
            <a:pathLst>
              <a:path w="10524" h="11847" extrusionOk="0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593" name="Google Shape;8593;p63"/>
          <p:cNvSpPr/>
          <p:nvPr/>
        </p:nvSpPr>
        <p:spPr>
          <a:xfrm>
            <a:off x="7059246" y="2377433"/>
            <a:ext cx="477204" cy="471863"/>
          </a:xfrm>
          <a:custGeom>
            <a:avLst/>
            <a:gdLst/>
            <a:ahLst/>
            <a:cxnLst/>
            <a:rect l="l" t="t" r="r" b="b"/>
            <a:pathLst>
              <a:path w="11973" h="11839" extrusionOk="0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594" name="Google Shape;8594;p63"/>
          <p:cNvGrpSpPr/>
          <p:nvPr/>
        </p:nvGrpSpPr>
        <p:grpSpPr>
          <a:xfrm>
            <a:off x="7145252" y="2965595"/>
            <a:ext cx="303907" cy="472181"/>
            <a:chOff x="-28043900" y="2701925"/>
            <a:chExt cx="190625" cy="296175"/>
          </a:xfrm>
          <a:solidFill>
            <a:srgbClr val="B94B35"/>
          </a:solidFill>
        </p:grpSpPr>
        <p:sp>
          <p:nvSpPr>
            <p:cNvPr id="8595" name="Google Shape;8595;p63"/>
            <p:cNvSpPr/>
            <p:nvPr/>
          </p:nvSpPr>
          <p:spPr>
            <a:xfrm>
              <a:off x="-28043900" y="2701925"/>
              <a:ext cx="190625" cy="296175"/>
            </a:xfrm>
            <a:custGeom>
              <a:avLst/>
              <a:gdLst/>
              <a:ahLst/>
              <a:cxnLst/>
              <a:rect l="l" t="t" r="r" b="b"/>
              <a:pathLst>
                <a:path w="7625" h="11847" extrusionOk="0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6" name="Google Shape;8596;p63"/>
            <p:cNvSpPr/>
            <p:nvPr/>
          </p:nvSpPr>
          <p:spPr>
            <a:xfrm>
              <a:off x="-27976950" y="29106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7" name="Google Shape;8597;p63"/>
            <p:cNvSpPr/>
            <p:nvPr/>
          </p:nvSpPr>
          <p:spPr>
            <a:xfrm>
              <a:off x="-27924175" y="29279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8" name="Google Shape;8598;p63"/>
            <p:cNvSpPr/>
            <p:nvPr/>
          </p:nvSpPr>
          <p:spPr>
            <a:xfrm>
              <a:off x="-27976950" y="2946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599" name="Google Shape;8599;p63"/>
            <p:cNvSpPr/>
            <p:nvPr/>
          </p:nvSpPr>
          <p:spPr>
            <a:xfrm>
              <a:off x="-28010800" y="2893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00" name="Google Shape;8600;p63"/>
          <p:cNvGrpSpPr/>
          <p:nvPr/>
        </p:nvGrpSpPr>
        <p:grpSpPr>
          <a:xfrm>
            <a:off x="10042407" y="1781513"/>
            <a:ext cx="472181" cy="470907"/>
            <a:chOff x="-26215025" y="1971025"/>
            <a:chExt cx="296175" cy="295375"/>
          </a:xfrm>
          <a:solidFill>
            <a:srgbClr val="B94B35"/>
          </a:solidFill>
        </p:grpSpPr>
        <p:sp>
          <p:nvSpPr>
            <p:cNvPr id="8601" name="Google Shape;8601;p63"/>
            <p:cNvSpPr/>
            <p:nvPr/>
          </p:nvSpPr>
          <p:spPr>
            <a:xfrm>
              <a:off x="-26092950" y="1971025"/>
              <a:ext cx="51225" cy="225275"/>
            </a:xfrm>
            <a:custGeom>
              <a:avLst/>
              <a:gdLst/>
              <a:ahLst/>
              <a:cxnLst/>
              <a:rect l="l" t="t" r="r" b="b"/>
              <a:pathLst>
                <a:path w="2049" h="9011" extrusionOk="0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2" name="Google Shape;8602;p63"/>
            <p:cNvSpPr/>
            <p:nvPr/>
          </p:nvSpPr>
          <p:spPr>
            <a:xfrm>
              <a:off x="-26179575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3" name="Google Shape;8603;p63"/>
            <p:cNvSpPr/>
            <p:nvPr/>
          </p:nvSpPr>
          <p:spPr>
            <a:xfrm>
              <a:off x="-26163050" y="2178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4" name="Google Shape;8604;p63"/>
            <p:cNvSpPr/>
            <p:nvPr/>
          </p:nvSpPr>
          <p:spPr>
            <a:xfrm>
              <a:off x="-26145725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5" name="Google Shape;8605;p63"/>
            <p:cNvSpPr/>
            <p:nvPr/>
          </p:nvSpPr>
          <p:spPr>
            <a:xfrm>
              <a:off x="-25988975" y="21789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6" name="Google Shape;8606;p63"/>
            <p:cNvSpPr/>
            <p:nvPr/>
          </p:nvSpPr>
          <p:spPr>
            <a:xfrm>
              <a:off x="-260063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7" name="Google Shape;8607;p63"/>
            <p:cNvSpPr/>
            <p:nvPr/>
          </p:nvSpPr>
          <p:spPr>
            <a:xfrm>
              <a:off x="-25972450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08" name="Google Shape;8608;p63"/>
            <p:cNvSpPr/>
            <p:nvPr/>
          </p:nvSpPr>
          <p:spPr>
            <a:xfrm>
              <a:off x="-26215025" y="2108850"/>
              <a:ext cx="296175" cy="157550"/>
            </a:xfrm>
            <a:custGeom>
              <a:avLst/>
              <a:gdLst/>
              <a:ahLst/>
              <a:cxnLst/>
              <a:rect l="l" t="t" r="r" b="b"/>
              <a:pathLst>
                <a:path w="11847" h="6302" extrusionOk="0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09" name="Google Shape;8609;p63"/>
          <p:cNvGrpSpPr/>
          <p:nvPr/>
        </p:nvGrpSpPr>
        <p:grpSpPr>
          <a:xfrm>
            <a:off x="10041770" y="2378566"/>
            <a:ext cx="473457" cy="469671"/>
            <a:chOff x="-26215825" y="2341200"/>
            <a:chExt cx="296975" cy="294600"/>
          </a:xfrm>
          <a:solidFill>
            <a:srgbClr val="B94B35"/>
          </a:solidFill>
        </p:grpSpPr>
        <p:sp>
          <p:nvSpPr>
            <p:cNvPr id="8610" name="Google Shape;8610;p63"/>
            <p:cNvSpPr/>
            <p:nvPr/>
          </p:nvSpPr>
          <p:spPr>
            <a:xfrm>
              <a:off x="-26215025" y="2463275"/>
              <a:ext cx="296175" cy="172525"/>
            </a:xfrm>
            <a:custGeom>
              <a:avLst/>
              <a:gdLst/>
              <a:ahLst/>
              <a:cxnLst/>
              <a:rect l="l" t="t" r="r" b="b"/>
              <a:pathLst>
                <a:path w="11847" h="6901" extrusionOk="0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1" name="Google Shape;8611;p63"/>
            <p:cNvSpPr/>
            <p:nvPr/>
          </p:nvSpPr>
          <p:spPr>
            <a:xfrm>
              <a:off x="-26215825" y="2341200"/>
              <a:ext cx="296975" cy="119750"/>
            </a:xfrm>
            <a:custGeom>
              <a:avLst/>
              <a:gdLst/>
              <a:ahLst/>
              <a:cxnLst/>
              <a:rect l="l" t="t" r="r" b="b"/>
              <a:pathLst>
                <a:path w="11879" h="4790" extrusionOk="0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12" name="Google Shape;8612;p63"/>
          <p:cNvGrpSpPr/>
          <p:nvPr/>
        </p:nvGrpSpPr>
        <p:grpSpPr>
          <a:xfrm>
            <a:off x="10084477" y="2966232"/>
            <a:ext cx="388044" cy="470907"/>
            <a:chOff x="-26179575" y="2710600"/>
            <a:chExt cx="243400" cy="295375"/>
          </a:xfrm>
          <a:solidFill>
            <a:srgbClr val="B94B35"/>
          </a:solidFill>
        </p:grpSpPr>
        <p:sp>
          <p:nvSpPr>
            <p:cNvPr id="8613" name="Google Shape;8613;p63"/>
            <p:cNvSpPr/>
            <p:nvPr/>
          </p:nvSpPr>
          <p:spPr>
            <a:xfrm>
              <a:off x="-26179575" y="2710600"/>
              <a:ext cx="243400" cy="295375"/>
            </a:xfrm>
            <a:custGeom>
              <a:avLst/>
              <a:gdLst/>
              <a:ahLst/>
              <a:cxnLst/>
              <a:rect l="l" t="t" r="r" b="b"/>
              <a:pathLst>
                <a:path w="9736" h="11815" extrusionOk="0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4" name="Google Shape;8614;p63"/>
            <p:cNvSpPr/>
            <p:nvPr/>
          </p:nvSpPr>
          <p:spPr>
            <a:xfrm>
              <a:off x="-26092950" y="2797225"/>
              <a:ext cx="120525" cy="121325"/>
            </a:xfrm>
            <a:custGeom>
              <a:avLst/>
              <a:gdLst/>
              <a:ahLst/>
              <a:cxnLst/>
              <a:rect l="l" t="t" r="r" b="b"/>
              <a:pathLst>
                <a:path w="4821" h="4853" extrusionOk="0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5" name="Google Shape;8615;p63"/>
            <p:cNvSpPr/>
            <p:nvPr/>
          </p:nvSpPr>
          <p:spPr>
            <a:xfrm>
              <a:off x="-26094525" y="2954750"/>
              <a:ext cx="122100" cy="17350"/>
            </a:xfrm>
            <a:custGeom>
              <a:avLst/>
              <a:gdLst/>
              <a:ahLst/>
              <a:cxnLst/>
              <a:rect l="l" t="t" r="r" b="b"/>
              <a:pathLst>
                <a:path w="4884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16" name="Google Shape;8616;p63"/>
          <p:cNvGrpSpPr/>
          <p:nvPr/>
        </p:nvGrpSpPr>
        <p:grpSpPr>
          <a:xfrm>
            <a:off x="8269890" y="3554731"/>
            <a:ext cx="449583" cy="470907"/>
            <a:chOff x="-24328675" y="1971025"/>
            <a:chExt cx="282000" cy="295375"/>
          </a:xfrm>
          <a:solidFill>
            <a:srgbClr val="B94B35"/>
          </a:solidFill>
        </p:grpSpPr>
        <p:sp>
          <p:nvSpPr>
            <p:cNvPr id="8617" name="Google Shape;8617;p63"/>
            <p:cNvSpPr/>
            <p:nvPr/>
          </p:nvSpPr>
          <p:spPr>
            <a:xfrm>
              <a:off x="-24217625" y="209232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18" name="Google Shape;8618;p63"/>
            <p:cNvSpPr/>
            <p:nvPr/>
          </p:nvSpPr>
          <p:spPr>
            <a:xfrm>
              <a:off x="-24328675" y="1971025"/>
              <a:ext cx="282000" cy="295375"/>
            </a:xfrm>
            <a:custGeom>
              <a:avLst/>
              <a:gdLst/>
              <a:ahLst/>
              <a:cxnLst/>
              <a:rect l="l" t="t" r="r" b="b"/>
              <a:pathLst>
                <a:path w="11280" h="11815" extrusionOk="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19" name="Google Shape;8619;p63"/>
          <p:cNvGrpSpPr/>
          <p:nvPr/>
        </p:nvGrpSpPr>
        <p:grpSpPr>
          <a:xfrm>
            <a:off x="8273038" y="4151165"/>
            <a:ext cx="443285" cy="470907"/>
            <a:chOff x="-24330250" y="2340425"/>
            <a:chExt cx="278050" cy="295375"/>
          </a:xfrm>
          <a:solidFill>
            <a:srgbClr val="B94B35"/>
          </a:solidFill>
        </p:grpSpPr>
        <p:sp>
          <p:nvSpPr>
            <p:cNvPr id="8620" name="Google Shape;8620;p63"/>
            <p:cNvSpPr/>
            <p:nvPr/>
          </p:nvSpPr>
          <p:spPr>
            <a:xfrm>
              <a:off x="-24330250" y="2340425"/>
              <a:ext cx="278050" cy="295375"/>
            </a:xfrm>
            <a:custGeom>
              <a:avLst/>
              <a:gdLst/>
              <a:ahLst/>
              <a:cxnLst/>
              <a:rect l="l" t="t" r="r" b="b"/>
              <a:pathLst>
                <a:path w="11122" h="11815" extrusionOk="0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1" name="Google Shape;8621;p63"/>
            <p:cNvSpPr/>
            <p:nvPr/>
          </p:nvSpPr>
          <p:spPr>
            <a:xfrm>
              <a:off x="-24225500" y="2375850"/>
              <a:ext cx="68550" cy="34700"/>
            </a:xfrm>
            <a:custGeom>
              <a:avLst/>
              <a:gdLst/>
              <a:ahLst/>
              <a:cxnLst/>
              <a:rect l="l" t="t" r="r" b="b"/>
              <a:pathLst>
                <a:path w="2742" h="1388" extrusionOk="0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2" name="Google Shape;8622;p63"/>
            <p:cNvSpPr/>
            <p:nvPr/>
          </p:nvSpPr>
          <p:spPr>
            <a:xfrm>
              <a:off x="-24260925" y="2462500"/>
              <a:ext cx="138650" cy="17350"/>
            </a:xfrm>
            <a:custGeom>
              <a:avLst/>
              <a:gdLst/>
              <a:ahLst/>
              <a:cxnLst/>
              <a:rect l="l" t="t" r="r" b="b"/>
              <a:pathLst>
                <a:path w="554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3" name="Google Shape;8623;p63"/>
            <p:cNvSpPr/>
            <p:nvPr/>
          </p:nvSpPr>
          <p:spPr>
            <a:xfrm>
              <a:off x="-24260150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4" name="Google Shape;8624;p63"/>
            <p:cNvSpPr/>
            <p:nvPr/>
          </p:nvSpPr>
          <p:spPr>
            <a:xfrm>
              <a:off x="-24260925" y="25499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5" name="Google Shape;8625;p63"/>
            <p:cNvSpPr/>
            <p:nvPr/>
          </p:nvSpPr>
          <p:spPr>
            <a:xfrm>
              <a:off x="-24165625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6" name="Google Shape;8626;p63"/>
            <p:cNvSpPr/>
            <p:nvPr/>
          </p:nvSpPr>
          <p:spPr>
            <a:xfrm>
              <a:off x="-24157750" y="2549925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27" name="Google Shape;8627;p63"/>
          <p:cNvGrpSpPr/>
          <p:nvPr/>
        </p:nvGrpSpPr>
        <p:grpSpPr>
          <a:xfrm>
            <a:off x="8259227" y="4739449"/>
            <a:ext cx="470907" cy="470907"/>
            <a:chOff x="-24338900" y="2710600"/>
            <a:chExt cx="295375" cy="295375"/>
          </a:xfrm>
          <a:solidFill>
            <a:srgbClr val="B94B35"/>
          </a:solidFill>
        </p:grpSpPr>
        <p:sp>
          <p:nvSpPr>
            <p:cNvPr id="8628" name="Google Shape;8628;p63"/>
            <p:cNvSpPr/>
            <p:nvPr/>
          </p:nvSpPr>
          <p:spPr>
            <a:xfrm>
              <a:off x="-24250700" y="2816925"/>
              <a:ext cx="123675" cy="103200"/>
            </a:xfrm>
            <a:custGeom>
              <a:avLst/>
              <a:gdLst/>
              <a:ahLst/>
              <a:cxnLst/>
              <a:rect l="l" t="t" r="r" b="b"/>
              <a:pathLst>
                <a:path w="4947" h="4128" extrusionOk="0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29" name="Google Shape;8629;p63"/>
            <p:cNvSpPr/>
            <p:nvPr/>
          </p:nvSpPr>
          <p:spPr>
            <a:xfrm>
              <a:off x="-24338900" y="2710600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30" name="Google Shape;8630;p63"/>
          <p:cNvGrpSpPr/>
          <p:nvPr/>
        </p:nvGrpSpPr>
        <p:grpSpPr>
          <a:xfrm>
            <a:off x="10647226" y="4151963"/>
            <a:ext cx="473417" cy="469312"/>
            <a:chOff x="-22859750" y="2335900"/>
            <a:chExt cx="296950" cy="294375"/>
          </a:xfrm>
          <a:solidFill>
            <a:srgbClr val="B94B35"/>
          </a:solidFill>
        </p:grpSpPr>
        <p:sp>
          <p:nvSpPr>
            <p:cNvPr id="8631" name="Google Shape;8631;p63"/>
            <p:cNvSpPr/>
            <p:nvPr/>
          </p:nvSpPr>
          <p:spPr>
            <a:xfrm>
              <a:off x="-22859750" y="2335900"/>
              <a:ext cx="296950" cy="294375"/>
            </a:xfrm>
            <a:custGeom>
              <a:avLst/>
              <a:gdLst/>
              <a:ahLst/>
              <a:cxnLst/>
              <a:rect l="l" t="t" r="r" b="b"/>
              <a:pathLst>
                <a:path w="11878" h="11775" extrusionOk="0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2" name="Google Shape;8632;p63"/>
            <p:cNvSpPr/>
            <p:nvPr/>
          </p:nvSpPr>
          <p:spPr>
            <a:xfrm>
              <a:off x="-22685675" y="24081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3" name="Google Shape;8633;p63"/>
            <p:cNvSpPr/>
            <p:nvPr/>
          </p:nvSpPr>
          <p:spPr>
            <a:xfrm>
              <a:off x="-22766800" y="24089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34" name="Google Shape;8634;p63"/>
          <p:cNvGrpSpPr/>
          <p:nvPr/>
        </p:nvGrpSpPr>
        <p:grpSpPr>
          <a:xfrm>
            <a:off x="7686357" y="1781493"/>
            <a:ext cx="415665" cy="470947"/>
            <a:chOff x="-27710725" y="1959200"/>
            <a:chExt cx="260725" cy="295400"/>
          </a:xfrm>
          <a:solidFill>
            <a:srgbClr val="B94B35"/>
          </a:solidFill>
        </p:grpSpPr>
        <p:sp>
          <p:nvSpPr>
            <p:cNvPr id="8635" name="Google Shape;8635;p63"/>
            <p:cNvSpPr/>
            <p:nvPr/>
          </p:nvSpPr>
          <p:spPr>
            <a:xfrm>
              <a:off x="-27710725" y="1959200"/>
              <a:ext cx="260725" cy="295400"/>
            </a:xfrm>
            <a:custGeom>
              <a:avLst/>
              <a:gdLst/>
              <a:ahLst/>
              <a:cxnLst/>
              <a:rect l="l" t="t" r="r" b="b"/>
              <a:pathLst>
                <a:path w="10429" h="11816" extrusionOk="0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6" name="Google Shape;8636;p63"/>
            <p:cNvSpPr/>
            <p:nvPr/>
          </p:nvSpPr>
          <p:spPr>
            <a:xfrm>
              <a:off x="-27502000" y="20844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37" name="Google Shape;8637;p63"/>
          <p:cNvGrpSpPr/>
          <p:nvPr/>
        </p:nvGrpSpPr>
        <p:grpSpPr>
          <a:xfrm>
            <a:off x="7656842" y="2459555"/>
            <a:ext cx="474693" cy="307693"/>
            <a:chOff x="-27728850" y="2382950"/>
            <a:chExt cx="297750" cy="193000"/>
          </a:xfrm>
          <a:solidFill>
            <a:srgbClr val="B94B35"/>
          </a:solidFill>
        </p:grpSpPr>
        <p:sp>
          <p:nvSpPr>
            <p:cNvPr id="8638" name="Google Shape;8638;p63"/>
            <p:cNvSpPr/>
            <p:nvPr/>
          </p:nvSpPr>
          <p:spPr>
            <a:xfrm>
              <a:off x="-27606750" y="24538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39" name="Google Shape;8639;p63"/>
            <p:cNvSpPr/>
            <p:nvPr/>
          </p:nvSpPr>
          <p:spPr>
            <a:xfrm>
              <a:off x="-27728850" y="2382950"/>
              <a:ext cx="297750" cy="193000"/>
            </a:xfrm>
            <a:custGeom>
              <a:avLst/>
              <a:gdLst/>
              <a:ahLst/>
              <a:cxnLst/>
              <a:rect l="l" t="t" r="r" b="b"/>
              <a:pathLst>
                <a:path w="11910" h="7720" extrusionOk="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0" name="Google Shape;8640;p63"/>
            <p:cNvSpPr/>
            <p:nvPr/>
          </p:nvSpPr>
          <p:spPr>
            <a:xfrm>
              <a:off x="-27640625" y="2419175"/>
              <a:ext cx="122100" cy="122100"/>
            </a:xfrm>
            <a:custGeom>
              <a:avLst/>
              <a:gdLst/>
              <a:ahLst/>
              <a:cxnLst/>
              <a:rect l="l" t="t" r="r" b="b"/>
              <a:pathLst>
                <a:path w="4884" h="4884" extrusionOk="0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41" name="Google Shape;8641;p63"/>
          <p:cNvSpPr/>
          <p:nvPr/>
        </p:nvSpPr>
        <p:spPr>
          <a:xfrm>
            <a:off x="7658093" y="2974659"/>
            <a:ext cx="473457" cy="453968"/>
          </a:xfrm>
          <a:custGeom>
            <a:avLst/>
            <a:gdLst/>
            <a:ahLst/>
            <a:cxnLst/>
            <a:rect l="l" t="t" r="r" b="b"/>
            <a:pathLst>
              <a:path w="11879" h="11390" extrusionOk="0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642" name="Google Shape;8642;p63"/>
          <p:cNvSpPr/>
          <p:nvPr/>
        </p:nvSpPr>
        <p:spPr>
          <a:xfrm>
            <a:off x="10632556" y="1780844"/>
            <a:ext cx="472181" cy="472181"/>
          </a:xfrm>
          <a:custGeom>
            <a:avLst/>
            <a:gdLst/>
            <a:ahLst/>
            <a:cxnLst/>
            <a:rect l="l" t="t" r="r" b="b"/>
            <a:pathLst>
              <a:path w="11847" h="11847" extrusionOk="0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43" name="Google Shape;8643;p63"/>
          <p:cNvGrpSpPr/>
          <p:nvPr/>
        </p:nvGrpSpPr>
        <p:grpSpPr>
          <a:xfrm>
            <a:off x="10631967" y="2390503"/>
            <a:ext cx="472181" cy="445797"/>
            <a:chOff x="-25844850" y="2357750"/>
            <a:chExt cx="296175" cy="279625"/>
          </a:xfrm>
          <a:solidFill>
            <a:srgbClr val="B94B35"/>
          </a:solidFill>
        </p:grpSpPr>
        <p:sp>
          <p:nvSpPr>
            <p:cNvPr id="8644" name="Google Shape;8644;p63"/>
            <p:cNvSpPr/>
            <p:nvPr/>
          </p:nvSpPr>
          <p:spPr>
            <a:xfrm>
              <a:off x="-25792075" y="2428625"/>
              <a:ext cx="191425" cy="208750"/>
            </a:xfrm>
            <a:custGeom>
              <a:avLst/>
              <a:gdLst/>
              <a:ahLst/>
              <a:cxnLst/>
              <a:rect l="l" t="t" r="r" b="b"/>
              <a:pathLst>
                <a:path w="7657" h="8350" extrusionOk="0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5" name="Google Shape;8645;p63"/>
            <p:cNvSpPr/>
            <p:nvPr/>
          </p:nvSpPr>
          <p:spPr>
            <a:xfrm>
              <a:off x="-25602250" y="2497950"/>
              <a:ext cx="53575" cy="17350"/>
            </a:xfrm>
            <a:custGeom>
              <a:avLst/>
              <a:gdLst/>
              <a:ahLst/>
              <a:cxnLst/>
              <a:rect l="l" t="t" r="r" b="b"/>
              <a:pathLst>
                <a:path w="2143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6" name="Google Shape;8646;p63"/>
            <p:cNvSpPr/>
            <p:nvPr/>
          </p:nvSpPr>
          <p:spPr>
            <a:xfrm>
              <a:off x="-25844850" y="2497950"/>
              <a:ext cx="52800" cy="17350"/>
            </a:xfrm>
            <a:custGeom>
              <a:avLst/>
              <a:gdLst/>
              <a:ahLst/>
              <a:cxnLst/>
              <a:rect l="l" t="t" r="r" b="b"/>
              <a:pathLst>
                <a:path w="2112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7" name="Google Shape;8647;p63"/>
            <p:cNvSpPr/>
            <p:nvPr/>
          </p:nvSpPr>
          <p:spPr>
            <a:xfrm>
              <a:off x="-25706225" y="2357750"/>
              <a:ext cx="17350" cy="53575"/>
            </a:xfrm>
            <a:custGeom>
              <a:avLst/>
              <a:gdLst/>
              <a:ahLst/>
              <a:cxnLst/>
              <a:rect l="l" t="t" r="r" b="b"/>
              <a:pathLst>
                <a:path w="694" h="2143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8" name="Google Shape;8648;p63"/>
            <p:cNvSpPr/>
            <p:nvPr/>
          </p:nvSpPr>
          <p:spPr>
            <a:xfrm>
              <a:off x="-25804675" y="2400275"/>
              <a:ext cx="42550" cy="41775"/>
            </a:xfrm>
            <a:custGeom>
              <a:avLst/>
              <a:gdLst/>
              <a:ahLst/>
              <a:cxnLst/>
              <a:rect l="l" t="t" r="r" b="b"/>
              <a:pathLst>
                <a:path w="1702" h="1671" extrusionOk="0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49" name="Google Shape;8649;p63"/>
            <p:cNvSpPr/>
            <p:nvPr/>
          </p:nvSpPr>
          <p:spPr>
            <a:xfrm>
              <a:off x="-25632175" y="2400275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50" name="Google Shape;8650;p63"/>
          <p:cNvSpPr/>
          <p:nvPr/>
        </p:nvSpPr>
        <p:spPr>
          <a:xfrm>
            <a:off x="10629428" y="2965711"/>
            <a:ext cx="478440" cy="471863"/>
          </a:xfrm>
          <a:custGeom>
            <a:avLst/>
            <a:gdLst/>
            <a:ahLst/>
            <a:cxnLst/>
            <a:rect l="l" t="t" r="r" b="b"/>
            <a:pathLst>
              <a:path w="12004" h="11839" extrusionOk="0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51" name="Google Shape;8651;p63"/>
          <p:cNvGrpSpPr/>
          <p:nvPr/>
        </p:nvGrpSpPr>
        <p:grpSpPr>
          <a:xfrm>
            <a:off x="8937178" y="3554711"/>
            <a:ext cx="305183" cy="470947"/>
            <a:chOff x="-23917525" y="1970225"/>
            <a:chExt cx="191425" cy="295400"/>
          </a:xfrm>
          <a:solidFill>
            <a:srgbClr val="B94B35"/>
          </a:solidFill>
        </p:grpSpPr>
        <p:sp>
          <p:nvSpPr>
            <p:cNvPr id="8652" name="Google Shape;8652;p63"/>
            <p:cNvSpPr/>
            <p:nvPr/>
          </p:nvSpPr>
          <p:spPr>
            <a:xfrm>
              <a:off x="-23917525" y="1970225"/>
              <a:ext cx="191425" cy="295400"/>
            </a:xfrm>
            <a:custGeom>
              <a:avLst/>
              <a:gdLst/>
              <a:ahLst/>
              <a:cxnLst/>
              <a:rect l="l" t="t" r="r" b="b"/>
              <a:pathLst>
                <a:path w="7657" h="11816" extrusionOk="0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3" name="Google Shape;8653;p63"/>
            <p:cNvSpPr/>
            <p:nvPr/>
          </p:nvSpPr>
          <p:spPr>
            <a:xfrm>
              <a:off x="-23882075" y="2041125"/>
              <a:ext cx="121300" cy="121325"/>
            </a:xfrm>
            <a:custGeom>
              <a:avLst/>
              <a:gdLst/>
              <a:ahLst/>
              <a:cxnLst/>
              <a:rect l="l" t="t" r="r" b="b"/>
              <a:pathLst>
                <a:path w="4852" h="4853" extrusionOk="0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4" name="Google Shape;8654;p63"/>
            <p:cNvSpPr/>
            <p:nvPr/>
          </p:nvSpPr>
          <p:spPr>
            <a:xfrm>
              <a:off x="-23839550" y="221440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55" name="Google Shape;8655;p63"/>
          <p:cNvGrpSpPr/>
          <p:nvPr/>
        </p:nvGrpSpPr>
        <p:grpSpPr>
          <a:xfrm>
            <a:off x="8877553" y="4150549"/>
            <a:ext cx="424433" cy="472143"/>
            <a:chOff x="-23952175" y="2340425"/>
            <a:chExt cx="266225" cy="296150"/>
          </a:xfrm>
          <a:solidFill>
            <a:srgbClr val="B94B35"/>
          </a:solidFill>
        </p:grpSpPr>
        <p:sp>
          <p:nvSpPr>
            <p:cNvPr id="8656" name="Google Shape;8656;p63"/>
            <p:cNvSpPr/>
            <p:nvPr/>
          </p:nvSpPr>
          <p:spPr>
            <a:xfrm>
              <a:off x="-23952175" y="2340425"/>
              <a:ext cx="266225" cy="296150"/>
            </a:xfrm>
            <a:custGeom>
              <a:avLst/>
              <a:gdLst/>
              <a:ahLst/>
              <a:cxnLst/>
              <a:rect l="l" t="t" r="r" b="b"/>
              <a:pathLst>
                <a:path w="10649" h="11846" extrusionOk="0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57" name="Google Shape;8657;p63"/>
            <p:cNvSpPr/>
            <p:nvPr/>
          </p:nvSpPr>
          <p:spPr>
            <a:xfrm>
              <a:off x="-23918325" y="2479025"/>
              <a:ext cx="53600" cy="52375"/>
            </a:xfrm>
            <a:custGeom>
              <a:avLst/>
              <a:gdLst/>
              <a:ahLst/>
              <a:cxnLst/>
              <a:rect l="l" t="t" r="r" b="b"/>
              <a:pathLst>
                <a:path w="2144" h="20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58" name="Google Shape;8658;p63"/>
          <p:cNvSpPr/>
          <p:nvPr/>
        </p:nvSpPr>
        <p:spPr>
          <a:xfrm>
            <a:off x="8841671" y="4739864"/>
            <a:ext cx="497292" cy="469989"/>
          </a:xfrm>
          <a:custGeom>
            <a:avLst/>
            <a:gdLst/>
            <a:ahLst/>
            <a:cxnLst/>
            <a:rect l="l" t="t" r="r" b="b"/>
            <a:pathLst>
              <a:path w="12477" h="11792" extrusionOk="0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59" name="Google Shape;8659;p63"/>
          <p:cNvGrpSpPr/>
          <p:nvPr/>
        </p:nvGrpSpPr>
        <p:grpSpPr>
          <a:xfrm>
            <a:off x="10724448" y="4737556"/>
            <a:ext cx="318973" cy="474693"/>
            <a:chOff x="-22811700" y="2700350"/>
            <a:chExt cx="200075" cy="297750"/>
          </a:xfrm>
          <a:solidFill>
            <a:srgbClr val="B94B35"/>
          </a:solidFill>
        </p:grpSpPr>
        <p:sp>
          <p:nvSpPr>
            <p:cNvPr id="8660" name="Google Shape;8660;p63"/>
            <p:cNvSpPr/>
            <p:nvPr/>
          </p:nvSpPr>
          <p:spPr>
            <a:xfrm>
              <a:off x="-22811700" y="2700350"/>
              <a:ext cx="86650" cy="296975"/>
            </a:xfrm>
            <a:custGeom>
              <a:avLst/>
              <a:gdLst/>
              <a:ahLst/>
              <a:cxnLst/>
              <a:rect l="l" t="t" r="r" b="b"/>
              <a:pathLst>
                <a:path w="3466" h="11879" extrusionOk="0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61" name="Google Shape;8661;p63"/>
            <p:cNvSpPr/>
            <p:nvPr/>
          </p:nvSpPr>
          <p:spPr>
            <a:xfrm>
              <a:off x="-22693550" y="2701225"/>
              <a:ext cx="81925" cy="296875"/>
            </a:xfrm>
            <a:custGeom>
              <a:avLst/>
              <a:gdLst/>
              <a:ahLst/>
              <a:cxnLst/>
              <a:rect l="l" t="t" r="r" b="b"/>
              <a:pathLst>
                <a:path w="3277" h="11875" extrusionOk="0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62" name="Google Shape;8662;p63"/>
            <p:cNvSpPr/>
            <p:nvPr/>
          </p:nvSpPr>
          <p:spPr>
            <a:xfrm>
              <a:off x="-22778625" y="27350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63" name="Google Shape;8663;p63"/>
          <p:cNvGrpSpPr/>
          <p:nvPr/>
        </p:nvGrpSpPr>
        <p:grpSpPr>
          <a:xfrm>
            <a:off x="8255717" y="1780875"/>
            <a:ext cx="473417" cy="472181"/>
            <a:chOff x="-27358650" y="1961575"/>
            <a:chExt cx="296950" cy="296175"/>
          </a:xfrm>
          <a:solidFill>
            <a:srgbClr val="B94B35"/>
          </a:solidFill>
        </p:grpSpPr>
        <p:sp>
          <p:nvSpPr>
            <p:cNvPr id="8664" name="Google Shape;8664;p63"/>
            <p:cNvSpPr/>
            <p:nvPr/>
          </p:nvSpPr>
          <p:spPr>
            <a:xfrm>
              <a:off x="-27358650" y="196157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65" name="Google Shape;8665;p63"/>
            <p:cNvSpPr/>
            <p:nvPr/>
          </p:nvSpPr>
          <p:spPr>
            <a:xfrm>
              <a:off x="-27246025" y="21521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66" name="Google Shape;8666;p63"/>
          <p:cNvSpPr/>
          <p:nvPr/>
        </p:nvSpPr>
        <p:spPr>
          <a:xfrm>
            <a:off x="8311582" y="2377871"/>
            <a:ext cx="362935" cy="470987"/>
          </a:xfrm>
          <a:custGeom>
            <a:avLst/>
            <a:gdLst/>
            <a:ahLst/>
            <a:cxnLst/>
            <a:rect l="l" t="t" r="r" b="b"/>
            <a:pathLst>
              <a:path w="9106" h="11817" extrusionOk="0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667" name="Google Shape;8667;p63"/>
          <p:cNvSpPr/>
          <p:nvPr/>
        </p:nvSpPr>
        <p:spPr>
          <a:xfrm>
            <a:off x="8256341" y="2965551"/>
            <a:ext cx="473417" cy="472181"/>
          </a:xfrm>
          <a:custGeom>
            <a:avLst/>
            <a:gdLst/>
            <a:ahLst/>
            <a:cxnLst/>
            <a:rect l="l" t="t" r="r" b="b"/>
            <a:pathLst>
              <a:path w="11878" h="11847" extrusionOk="0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68" name="Google Shape;8668;p63"/>
          <p:cNvGrpSpPr/>
          <p:nvPr/>
        </p:nvGrpSpPr>
        <p:grpSpPr>
          <a:xfrm>
            <a:off x="9453810" y="3554731"/>
            <a:ext cx="472181" cy="470907"/>
            <a:chOff x="-23599325" y="1971025"/>
            <a:chExt cx="296175" cy="295375"/>
          </a:xfrm>
          <a:solidFill>
            <a:srgbClr val="B94B35"/>
          </a:solidFill>
        </p:grpSpPr>
        <p:sp>
          <p:nvSpPr>
            <p:cNvPr id="8669" name="Google Shape;8669;p63"/>
            <p:cNvSpPr/>
            <p:nvPr/>
          </p:nvSpPr>
          <p:spPr>
            <a:xfrm>
              <a:off x="-23599325" y="1971025"/>
              <a:ext cx="296175" cy="295375"/>
            </a:xfrm>
            <a:custGeom>
              <a:avLst/>
              <a:gdLst/>
              <a:ahLst/>
              <a:cxnLst/>
              <a:rect l="l" t="t" r="r" b="b"/>
              <a:pathLst>
                <a:path w="11847" h="11815" extrusionOk="0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70" name="Google Shape;8670;p63"/>
            <p:cNvSpPr/>
            <p:nvPr/>
          </p:nvSpPr>
          <p:spPr>
            <a:xfrm>
              <a:off x="-23477250" y="2004100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71" name="Google Shape;8671;p63"/>
          <p:cNvSpPr/>
          <p:nvPr/>
        </p:nvSpPr>
        <p:spPr>
          <a:xfrm>
            <a:off x="9454985" y="4149873"/>
            <a:ext cx="470907" cy="473417"/>
          </a:xfrm>
          <a:custGeom>
            <a:avLst/>
            <a:gdLst/>
            <a:ahLst/>
            <a:cxnLst/>
            <a:rect l="l" t="t" r="r" b="b"/>
            <a:pathLst>
              <a:path w="11815" h="11878" extrusionOk="0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672" name="Google Shape;8672;p63"/>
          <p:cNvSpPr/>
          <p:nvPr/>
        </p:nvSpPr>
        <p:spPr>
          <a:xfrm>
            <a:off x="9451837" y="4753835"/>
            <a:ext cx="477204" cy="442051"/>
          </a:xfrm>
          <a:custGeom>
            <a:avLst/>
            <a:gdLst/>
            <a:ahLst/>
            <a:cxnLst/>
            <a:rect l="l" t="t" r="r" b="b"/>
            <a:pathLst>
              <a:path w="11973" h="11091" extrusionOk="0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673" name="Google Shape;8673;p63"/>
          <p:cNvSpPr/>
          <p:nvPr/>
        </p:nvSpPr>
        <p:spPr>
          <a:xfrm>
            <a:off x="8255932" y="5396186"/>
            <a:ext cx="474693" cy="472181"/>
          </a:xfrm>
          <a:custGeom>
            <a:avLst/>
            <a:gdLst/>
            <a:ahLst/>
            <a:cxnLst/>
            <a:rect l="l" t="t" r="r" b="b"/>
            <a:pathLst>
              <a:path w="11910" h="11847" extrusionOk="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74" name="Google Shape;8674;p63"/>
          <p:cNvGrpSpPr/>
          <p:nvPr/>
        </p:nvGrpSpPr>
        <p:grpSpPr>
          <a:xfrm>
            <a:off x="8846402" y="1781035"/>
            <a:ext cx="480951" cy="471863"/>
            <a:chOff x="-26993200" y="1961775"/>
            <a:chExt cx="301675" cy="295975"/>
          </a:xfrm>
          <a:solidFill>
            <a:srgbClr val="B94B35"/>
          </a:solidFill>
        </p:grpSpPr>
        <p:sp>
          <p:nvSpPr>
            <p:cNvPr id="8675" name="Google Shape;8675;p63"/>
            <p:cNvSpPr/>
            <p:nvPr/>
          </p:nvSpPr>
          <p:spPr>
            <a:xfrm>
              <a:off x="-26993200" y="1961775"/>
              <a:ext cx="301675" cy="295975"/>
            </a:xfrm>
            <a:custGeom>
              <a:avLst/>
              <a:gdLst/>
              <a:ahLst/>
              <a:cxnLst/>
              <a:rect l="l" t="t" r="r" b="b"/>
              <a:pathLst>
                <a:path w="12067" h="11839" extrusionOk="0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76" name="Google Shape;8676;p63"/>
            <p:cNvSpPr/>
            <p:nvPr/>
          </p:nvSpPr>
          <p:spPr>
            <a:xfrm>
              <a:off x="-26900250" y="21647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77" name="Google Shape;8677;p63"/>
            <p:cNvSpPr/>
            <p:nvPr/>
          </p:nvSpPr>
          <p:spPr>
            <a:xfrm>
              <a:off x="-26938075" y="2177375"/>
              <a:ext cx="18150" cy="16575"/>
            </a:xfrm>
            <a:custGeom>
              <a:avLst/>
              <a:gdLst/>
              <a:ahLst/>
              <a:cxnLst/>
              <a:rect l="l" t="t" r="r" b="b"/>
              <a:pathLst>
                <a:path w="726" h="663" extrusionOk="0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78" name="Google Shape;8678;p63"/>
          <p:cNvGrpSpPr/>
          <p:nvPr/>
        </p:nvGrpSpPr>
        <p:grpSpPr>
          <a:xfrm>
            <a:off x="8879682" y="2377948"/>
            <a:ext cx="414389" cy="470907"/>
            <a:chOff x="-26970350" y="2332550"/>
            <a:chExt cx="259925" cy="295375"/>
          </a:xfrm>
          <a:solidFill>
            <a:srgbClr val="B94B35"/>
          </a:solidFill>
        </p:grpSpPr>
        <p:sp>
          <p:nvSpPr>
            <p:cNvPr id="8679" name="Google Shape;8679;p63"/>
            <p:cNvSpPr/>
            <p:nvPr/>
          </p:nvSpPr>
          <p:spPr>
            <a:xfrm>
              <a:off x="-26970350" y="2332550"/>
              <a:ext cx="259925" cy="295375"/>
            </a:xfrm>
            <a:custGeom>
              <a:avLst/>
              <a:gdLst/>
              <a:ahLst/>
              <a:cxnLst/>
              <a:rect l="l" t="t" r="r" b="b"/>
              <a:pathLst>
                <a:path w="10397" h="11815" extrusionOk="0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0" name="Google Shape;8680;p63"/>
            <p:cNvSpPr/>
            <p:nvPr/>
          </p:nvSpPr>
          <p:spPr>
            <a:xfrm>
              <a:off x="-26831725" y="2365650"/>
              <a:ext cx="82700" cy="81900"/>
            </a:xfrm>
            <a:custGeom>
              <a:avLst/>
              <a:gdLst/>
              <a:ahLst/>
              <a:cxnLst/>
              <a:rect l="l" t="t" r="r" b="b"/>
              <a:pathLst>
                <a:path w="3308" h="3276" extrusionOk="0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81" name="Google Shape;8681;p63"/>
          <p:cNvGrpSpPr/>
          <p:nvPr/>
        </p:nvGrpSpPr>
        <p:grpSpPr>
          <a:xfrm>
            <a:off x="8852062" y="3008302"/>
            <a:ext cx="469631" cy="386769"/>
            <a:chOff x="-26986100" y="2735800"/>
            <a:chExt cx="294575" cy="242600"/>
          </a:xfrm>
          <a:solidFill>
            <a:srgbClr val="B94B35"/>
          </a:solidFill>
        </p:grpSpPr>
        <p:sp>
          <p:nvSpPr>
            <p:cNvPr id="8682" name="Google Shape;8682;p63"/>
            <p:cNvSpPr/>
            <p:nvPr/>
          </p:nvSpPr>
          <p:spPr>
            <a:xfrm>
              <a:off x="-26986100" y="2735800"/>
              <a:ext cx="294575" cy="242600"/>
            </a:xfrm>
            <a:custGeom>
              <a:avLst/>
              <a:gdLst/>
              <a:ahLst/>
              <a:cxnLst/>
              <a:rect l="l" t="t" r="r" b="b"/>
              <a:pathLst>
                <a:path w="11783" h="9704" extrusionOk="0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3" name="Google Shape;8683;p63"/>
            <p:cNvSpPr/>
            <p:nvPr/>
          </p:nvSpPr>
          <p:spPr>
            <a:xfrm>
              <a:off x="-26927050" y="2805900"/>
              <a:ext cx="70925" cy="70900"/>
            </a:xfrm>
            <a:custGeom>
              <a:avLst/>
              <a:gdLst/>
              <a:ahLst/>
              <a:cxnLst/>
              <a:rect l="l" t="t" r="r" b="b"/>
              <a:pathLst>
                <a:path w="2837" h="2836" extrusionOk="0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84" name="Google Shape;8684;p63"/>
          <p:cNvGrpSpPr/>
          <p:nvPr/>
        </p:nvGrpSpPr>
        <p:grpSpPr>
          <a:xfrm>
            <a:off x="10050792" y="3554092"/>
            <a:ext cx="473417" cy="472181"/>
            <a:chOff x="-23229925" y="1970225"/>
            <a:chExt cx="296950" cy="296175"/>
          </a:xfrm>
          <a:solidFill>
            <a:srgbClr val="B94B35"/>
          </a:solidFill>
        </p:grpSpPr>
        <p:sp>
          <p:nvSpPr>
            <p:cNvPr id="8685" name="Google Shape;8685;p63"/>
            <p:cNvSpPr/>
            <p:nvPr/>
          </p:nvSpPr>
          <p:spPr>
            <a:xfrm>
              <a:off x="-23229925" y="197022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6" name="Google Shape;8686;p63"/>
            <p:cNvSpPr/>
            <p:nvPr/>
          </p:nvSpPr>
          <p:spPr>
            <a:xfrm>
              <a:off x="-23196075" y="2005675"/>
              <a:ext cx="227650" cy="192200"/>
            </a:xfrm>
            <a:custGeom>
              <a:avLst/>
              <a:gdLst/>
              <a:ahLst/>
              <a:cxnLst/>
              <a:rect l="l" t="t" r="r" b="b"/>
              <a:pathLst>
                <a:path w="9106" h="7688" extrusionOk="0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7" name="Google Shape;8687;p63"/>
            <p:cNvSpPr/>
            <p:nvPr/>
          </p:nvSpPr>
          <p:spPr>
            <a:xfrm>
              <a:off x="-231425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88" name="Google Shape;8688;p63"/>
            <p:cNvSpPr/>
            <p:nvPr/>
          </p:nvSpPr>
          <p:spPr>
            <a:xfrm>
              <a:off x="-23177150" y="22144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89" name="Google Shape;8689;p63"/>
          <p:cNvGrpSpPr/>
          <p:nvPr/>
        </p:nvGrpSpPr>
        <p:grpSpPr>
          <a:xfrm>
            <a:off x="10107288" y="4149910"/>
            <a:ext cx="360424" cy="473417"/>
            <a:chOff x="-23177950" y="2340425"/>
            <a:chExt cx="226075" cy="296950"/>
          </a:xfrm>
          <a:solidFill>
            <a:srgbClr val="B94B35"/>
          </a:solidFill>
        </p:grpSpPr>
        <p:sp>
          <p:nvSpPr>
            <p:cNvPr id="8690" name="Google Shape;8690;p63"/>
            <p:cNvSpPr/>
            <p:nvPr/>
          </p:nvSpPr>
          <p:spPr>
            <a:xfrm>
              <a:off x="-23177950" y="2340425"/>
              <a:ext cx="226075" cy="296950"/>
            </a:xfrm>
            <a:custGeom>
              <a:avLst/>
              <a:gdLst/>
              <a:ahLst/>
              <a:cxnLst/>
              <a:rect l="l" t="t" r="r" b="b"/>
              <a:pathLst>
                <a:path w="9043" h="11878" extrusionOk="0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91" name="Google Shape;8691;p63"/>
            <p:cNvSpPr/>
            <p:nvPr/>
          </p:nvSpPr>
          <p:spPr>
            <a:xfrm>
              <a:off x="-23081850" y="2425475"/>
              <a:ext cx="96100" cy="151250"/>
            </a:xfrm>
            <a:custGeom>
              <a:avLst/>
              <a:gdLst/>
              <a:ahLst/>
              <a:cxnLst/>
              <a:rect l="l" t="t" r="r" b="b"/>
              <a:pathLst>
                <a:path w="3844" h="6050" extrusionOk="0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692" name="Google Shape;8692;p63"/>
          <p:cNvGrpSpPr/>
          <p:nvPr/>
        </p:nvGrpSpPr>
        <p:grpSpPr>
          <a:xfrm>
            <a:off x="10051408" y="4738812"/>
            <a:ext cx="472181" cy="472181"/>
            <a:chOff x="-23229150" y="2710600"/>
            <a:chExt cx="296175" cy="296175"/>
          </a:xfrm>
          <a:solidFill>
            <a:srgbClr val="B94B35"/>
          </a:solidFill>
        </p:grpSpPr>
        <p:sp>
          <p:nvSpPr>
            <p:cNvPr id="8693" name="Google Shape;8693;p63"/>
            <p:cNvSpPr/>
            <p:nvPr/>
          </p:nvSpPr>
          <p:spPr>
            <a:xfrm>
              <a:off x="-23177150" y="2727925"/>
              <a:ext cx="191400" cy="258375"/>
            </a:xfrm>
            <a:custGeom>
              <a:avLst/>
              <a:gdLst/>
              <a:ahLst/>
              <a:cxnLst/>
              <a:rect l="l" t="t" r="r" b="b"/>
              <a:pathLst>
                <a:path w="7656" h="10335" extrusionOk="0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94" name="Google Shape;8694;p63"/>
            <p:cNvSpPr/>
            <p:nvPr/>
          </p:nvSpPr>
          <p:spPr>
            <a:xfrm>
              <a:off x="-23229150" y="2710600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695" name="Google Shape;8695;p63"/>
          <p:cNvSpPr/>
          <p:nvPr/>
        </p:nvSpPr>
        <p:spPr>
          <a:xfrm>
            <a:off x="8854066" y="5396828"/>
            <a:ext cx="472181" cy="470907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696" name="Google Shape;8696;p63"/>
          <p:cNvSpPr/>
          <p:nvPr/>
        </p:nvSpPr>
        <p:spPr>
          <a:xfrm>
            <a:off x="6497972" y="3555317"/>
            <a:ext cx="429496" cy="469671"/>
          </a:xfrm>
          <a:custGeom>
            <a:avLst/>
            <a:gdLst/>
            <a:ahLst/>
            <a:cxnLst/>
            <a:rect l="l" t="t" r="r" b="b"/>
            <a:pathLst>
              <a:path w="10776" h="11784" extrusionOk="0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697" name="Google Shape;8697;p63"/>
          <p:cNvGrpSpPr/>
          <p:nvPr/>
        </p:nvGrpSpPr>
        <p:grpSpPr>
          <a:xfrm>
            <a:off x="6474175" y="4164976"/>
            <a:ext cx="475928" cy="443285"/>
            <a:chOff x="-25477800" y="2357750"/>
            <a:chExt cx="298525" cy="278050"/>
          </a:xfrm>
          <a:solidFill>
            <a:srgbClr val="B94B35"/>
          </a:solidFill>
        </p:grpSpPr>
        <p:sp>
          <p:nvSpPr>
            <p:cNvPr id="8698" name="Google Shape;8698;p63"/>
            <p:cNvSpPr/>
            <p:nvPr/>
          </p:nvSpPr>
          <p:spPr>
            <a:xfrm>
              <a:off x="-25477800" y="2357750"/>
              <a:ext cx="298525" cy="278050"/>
            </a:xfrm>
            <a:custGeom>
              <a:avLst/>
              <a:gdLst/>
              <a:ahLst/>
              <a:cxnLst/>
              <a:rect l="l" t="t" r="r" b="b"/>
              <a:pathLst>
                <a:path w="11941" h="11122" extrusionOk="0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699" name="Google Shape;8699;p63"/>
            <p:cNvSpPr/>
            <p:nvPr/>
          </p:nvSpPr>
          <p:spPr>
            <a:xfrm>
              <a:off x="-25388025" y="2514850"/>
              <a:ext cx="104000" cy="88650"/>
            </a:xfrm>
            <a:custGeom>
              <a:avLst/>
              <a:gdLst/>
              <a:ahLst/>
              <a:cxnLst/>
              <a:rect l="l" t="t" r="r" b="b"/>
              <a:pathLst>
                <a:path w="4160" h="3546" extrusionOk="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700" name="Google Shape;8700;p63"/>
          <p:cNvSpPr/>
          <p:nvPr/>
        </p:nvSpPr>
        <p:spPr>
          <a:xfrm>
            <a:off x="6476013" y="4739308"/>
            <a:ext cx="473417" cy="471105"/>
          </a:xfrm>
          <a:custGeom>
            <a:avLst/>
            <a:gdLst/>
            <a:ahLst/>
            <a:cxnLst/>
            <a:rect l="l" t="t" r="r" b="b"/>
            <a:pathLst>
              <a:path w="11878" h="11820" extrusionOk="0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701" name="Google Shape;8701;p63"/>
          <p:cNvSpPr/>
          <p:nvPr/>
        </p:nvSpPr>
        <p:spPr>
          <a:xfrm>
            <a:off x="7064925" y="3554699"/>
            <a:ext cx="470907" cy="470907"/>
          </a:xfrm>
          <a:custGeom>
            <a:avLst/>
            <a:gdLst/>
            <a:ahLst/>
            <a:cxnLst/>
            <a:rect l="l" t="t" r="r" b="b"/>
            <a:pathLst>
              <a:path w="11815" h="11815" extrusionOk="0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702" name="Google Shape;8702;p63"/>
          <p:cNvGrpSpPr/>
          <p:nvPr/>
        </p:nvGrpSpPr>
        <p:grpSpPr>
          <a:xfrm>
            <a:off x="7064353" y="4150549"/>
            <a:ext cx="470907" cy="472143"/>
            <a:chOff x="-25104475" y="2340425"/>
            <a:chExt cx="295375" cy="296150"/>
          </a:xfrm>
          <a:solidFill>
            <a:srgbClr val="B94B35"/>
          </a:solidFill>
        </p:grpSpPr>
        <p:sp>
          <p:nvSpPr>
            <p:cNvPr id="8703" name="Google Shape;8703;p63"/>
            <p:cNvSpPr/>
            <p:nvPr/>
          </p:nvSpPr>
          <p:spPr>
            <a:xfrm>
              <a:off x="-25104475" y="2340425"/>
              <a:ext cx="225275" cy="296150"/>
            </a:xfrm>
            <a:custGeom>
              <a:avLst/>
              <a:gdLst/>
              <a:ahLst/>
              <a:cxnLst/>
              <a:rect l="l" t="t" r="r" b="b"/>
              <a:pathLst>
                <a:path w="9011" h="11846" extrusionOk="0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4" name="Google Shape;8704;p63"/>
            <p:cNvSpPr/>
            <p:nvPr/>
          </p:nvSpPr>
          <p:spPr>
            <a:xfrm>
              <a:off x="-25001300" y="23750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5" name="Google Shape;8705;p63"/>
            <p:cNvSpPr/>
            <p:nvPr/>
          </p:nvSpPr>
          <p:spPr>
            <a:xfrm>
              <a:off x="-25070600" y="2444375"/>
              <a:ext cx="87450" cy="86675"/>
            </a:xfrm>
            <a:custGeom>
              <a:avLst/>
              <a:gdLst/>
              <a:ahLst/>
              <a:cxnLst/>
              <a:rect l="l" t="t" r="r" b="b"/>
              <a:pathLst>
                <a:path w="3498" h="3467" extrusionOk="0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6" name="Google Shape;8706;p63"/>
            <p:cNvSpPr/>
            <p:nvPr/>
          </p:nvSpPr>
          <p:spPr>
            <a:xfrm>
              <a:off x="-24966650" y="24790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7" name="Google Shape;8707;p63"/>
            <p:cNvSpPr/>
            <p:nvPr/>
          </p:nvSpPr>
          <p:spPr>
            <a:xfrm>
              <a:off x="-24966650" y="244437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8" name="Google Shape;8708;p63"/>
            <p:cNvSpPr/>
            <p:nvPr/>
          </p:nvSpPr>
          <p:spPr>
            <a:xfrm>
              <a:off x="-24966650" y="2513700"/>
              <a:ext cx="52025" cy="17350"/>
            </a:xfrm>
            <a:custGeom>
              <a:avLst/>
              <a:gdLst/>
              <a:ahLst/>
              <a:cxnLst/>
              <a:rect l="l" t="t" r="r" b="b"/>
              <a:pathLst>
                <a:path w="208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09" name="Google Shape;8709;p63"/>
            <p:cNvSpPr/>
            <p:nvPr/>
          </p:nvSpPr>
          <p:spPr>
            <a:xfrm>
              <a:off x="-25071400" y="2549125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10" name="Google Shape;8710;p63"/>
            <p:cNvSpPr/>
            <p:nvPr/>
          </p:nvSpPr>
          <p:spPr>
            <a:xfrm>
              <a:off x="-25071400" y="2583800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11" name="Google Shape;8711;p63"/>
            <p:cNvSpPr/>
            <p:nvPr/>
          </p:nvSpPr>
          <p:spPr>
            <a:xfrm>
              <a:off x="-24862675" y="2375850"/>
              <a:ext cx="53575" cy="260725"/>
            </a:xfrm>
            <a:custGeom>
              <a:avLst/>
              <a:gdLst/>
              <a:ahLst/>
              <a:cxnLst/>
              <a:rect l="l" t="t" r="r" b="b"/>
              <a:pathLst>
                <a:path w="2143" h="10429" extrusionOk="0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712" name="Google Shape;8712;p63"/>
          <p:cNvSpPr/>
          <p:nvPr/>
        </p:nvSpPr>
        <p:spPr>
          <a:xfrm>
            <a:off x="7062415" y="4799051"/>
            <a:ext cx="475928" cy="351616"/>
          </a:xfrm>
          <a:custGeom>
            <a:avLst/>
            <a:gdLst/>
            <a:ahLst/>
            <a:cxnLst/>
            <a:rect l="l" t="t" r="r" b="b"/>
            <a:pathLst>
              <a:path w="11941" h="8822" extrusionOk="0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713" name="Google Shape;8713;p63"/>
          <p:cNvGrpSpPr/>
          <p:nvPr/>
        </p:nvGrpSpPr>
        <p:grpSpPr>
          <a:xfrm>
            <a:off x="6474126" y="2376693"/>
            <a:ext cx="472143" cy="473417"/>
            <a:chOff x="-28467625" y="2331750"/>
            <a:chExt cx="296150" cy="296950"/>
          </a:xfrm>
          <a:solidFill>
            <a:srgbClr val="B94B35"/>
          </a:solidFill>
        </p:grpSpPr>
        <p:sp>
          <p:nvSpPr>
            <p:cNvPr id="8714" name="Google Shape;8714;p63"/>
            <p:cNvSpPr/>
            <p:nvPr/>
          </p:nvSpPr>
          <p:spPr>
            <a:xfrm>
              <a:off x="-28467625" y="2331750"/>
              <a:ext cx="296150" cy="296950"/>
            </a:xfrm>
            <a:custGeom>
              <a:avLst/>
              <a:gdLst/>
              <a:ahLst/>
              <a:cxnLst/>
              <a:rect l="l" t="t" r="r" b="b"/>
              <a:pathLst>
                <a:path w="11846" h="11878" extrusionOk="0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15" name="Google Shape;8715;p63"/>
            <p:cNvSpPr/>
            <p:nvPr/>
          </p:nvSpPr>
          <p:spPr>
            <a:xfrm>
              <a:off x="-28371550" y="2419175"/>
              <a:ext cx="121325" cy="121325"/>
            </a:xfrm>
            <a:custGeom>
              <a:avLst/>
              <a:gdLst/>
              <a:ahLst/>
              <a:cxnLst/>
              <a:rect l="l" t="t" r="r" b="b"/>
              <a:pathLst>
                <a:path w="4853" h="4853" extrusionOk="0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0" name="Google Shape;8720;p64"/>
          <p:cNvSpPr txBox="1">
            <a:spLocks noGrp="1"/>
          </p:cNvSpPr>
          <p:nvPr>
            <p:ph type="title" idx="4294967295"/>
          </p:nvPr>
        </p:nvSpPr>
        <p:spPr>
          <a:xfrm>
            <a:off x="1145901" y="716871"/>
            <a:ext cx="4642800" cy="620804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Business</a:t>
            </a:r>
            <a:r>
              <a:rPr lang="en" sz="1800" b="1" dirty="0">
                <a:solidFill>
                  <a:schemeClr val="lt1"/>
                </a:solidFill>
                <a:latin typeface="Arial"/>
                <a:ea typeface="+mn-ea"/>
                <a:cs typeface="Arial"/>
                <a:sym typeface="Arial"/>
              </a:rPr>
              <a:t> </a:t>
            </a: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8721" name="Google Shape;8721;p64"/>
          <p:cNvSpPr txBox="1">
            <a:spLocks noGrp="1"/>
          </p:cNvSpPr>
          <p:nvPr>
            <p:ph type="title" idx="4294967295"/>
          </p:nvPr>
        </p:nvSpPr>
        <p:spPr>
          <a:xfrm>
            <a:off x="6488164" y="700265"/>
            <a:ext cx="4642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Teamwork 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grpSp>
        <p:nvGrpSpPr>
          <p:cNvPr id="8722" name="Google Shape;8722;p64"/>
          <p:cNvGrpSpPr/>
          <p:nvPr/>
        </p:nvGrpSpPr>
        <p:grpSpPr>
          <a:xfrm>
            <a:off x="1139158" y="1751893"/>
            <a:ext cx="488359" cy="488320"/>
            <a:chOff x="-65131525" y="1914325"/>
            <a:chExt cx="316650" cy="316625"/>
          </a:xfrm>
          <a:solidFill>
            <a:srgbClr val="B94B35"/>
          </a:solidFill>
        </p:grpSpPr>
        <p:sp>
          <p:nvSpPr>
            <p:cNvPr id="8723" name="Google Shape;8723;p64"/>
            <p:cNvSpPr/>
            <p:nvPr/>
          </p:nvSpPr>
          <p:spPr>
            <a:xfrm>
              <a:off x="-65024400" y="1949750"/>
              <a:ext cx="103175" cy="247350"/>
            </a:xfrm>
            <a:custGeom>
              <a:avLst/>
              <a:gdLst/>
              <a:ahLst/>
              <a:cxnLst/>
              <a:rect l="l" t="t" r="r" b="b"/>
              <a:pathLst>
                <a:path w="4127" h="9894" extrusionOk="0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4" name="Google Shape;8724;p64"/>
            <p:cNvSpPr/>
            <p:nvPr/>
          </p:nvSpPr>
          <p:spPr>
            <a:xfrm>
              <a:off x="-65131525" y="1914325"/>
              <a:ext cx="316650" cy="316625"/>
            </a:xfrm>
            <a:custGeom>
              <a:avLst/>
              <a:gdLst/>
              <a:ahLst/>
              <a:cxnLst/>
              <a:rect l="l" t="t" r="r" b="b"/>
              <a:pathLst>
                <a:path w="12666" h="12665" extrusionOk="0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25" name="Google Shape;8725;p64"/>
          <p:cNvGrpSpPr/>
          <p:nvPr/>
        </p:nvGrpSpPr>
        <p:grpSpPr>
          <a:xfrm>
            <a:off x="1139158" y="2392277"/>
            <a:ext cx="488359" cy="488359"/>
            <a:chOff x="-65131525" y="2281350"/>
            <a:chExt cx="316650" cy="316650"/>
          </a:xfrm>
          <a:solidFill>
            <a:srgbClr val="B94B35"/>
          </a:solidFill>
        </p:grpSpPr>
        <p:sp>
          <p:nvSpPr>
            <p:cNvPr id="8726" name="Google Shape;8726;p64"/>
            <p:cNvSpPr/>
            <p:nvPr/>
          </p:nvSpPr>
          <p:spPr>
            <a:xfrm>
              <a:off x="-65131525" y="2322300"/>
              <a:ext cx="275675" cy="275700"/>
            </a:xfrm>
            <a:custGeom>
              <a:avLst/>
              <a:gdLst/>
              <a:ahLst/>
              <a:cxnLst/>
              <a:rect l="l" t="t" r="r" b="b"/>
              <a:pathLst>
                <a:path w="11027" h="11028" extrusionOk="0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27" name="Google Shape;8727;p64"/>
            <p:cNvSpPr/>
            <p:nvPr/>
          </p:nvSpPr>
          <p:spPr>
            <a:xfrm>
              <a:off x="-64963775" y="2281350"/>
              <a:ext cx="148900" cy="148875"/>
            </a:xfrm>
            <a:custGeom>
              <a:avLst/>
              <a:gdLst/>
              <a:ahLst/>
              <a:cxnLst/>
              <a:rect l="l" t="t" r="r" b="b"/>
              <a:pathLst>
                <a:path w="5956" h="5955" extrusionOk="0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28" name="Google Shape;8728;p64"/>
          <p:cNvGrpSpPr/>
          <p:nvPr/>
        </p:nvGrpSpPr>
        <p:grpSpPr>
          <a:xfrm>
            <a:off x="1143419" y="3012276"/>
            <a:ext cx="479837" cy="489553"/>
            <a:chOff x="-65129950" y="2646800"/>
            <a:chExt cx="311125" cy="317425"/>
          </a:xfrm>
          <a:solidFill>
            <a:srgbClr val="B94B35"/>
          </a:solidFill>
        </p:grpSpPr>
        <p:sp>
          <p:nvSpPr>
            <p:cNvPr id="8729" name="Google Shape;8729;p64"/>
            <p:cNvSpPr/>
            <p:nvPr/>
          </p:nvSpPr>
          <p:spPr>
            <a:xfrm>
              <a:off x="-65129950" y="2646800"/>
              <a:ext cx="311125" cy="317425"/>
            </a:xfrm>
            <a:custGeom>
              <a:avLst/>
              <a:gdLst/>
              <a:ahLst/>
              <a:cxnLst/>
              <a:rect l="l" t="t" r="r" b="b"/>
              <a:pathLst>
                <a:path w="12445" h="12697" extrusionOk="0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0" name="Google Shape;8730;p64"/>
            <p:cNvSpPr/>
            <p:nvPr/>
          </p:nvSpPr>
          <p:spPr>
            <a:xfrm>
              <a:off x="-65066950" y="2738175"/>
              <a:ext cx="187475" cy="185100"/>
            </a:xfrm>
            <a:custGeom>
              <a:avLst/>
              <a:gdLst/>
              <a:ahLst/>
              <a:cxnLst/>
              <a:rect l="l" t="t" r="r" b="b"/>
              <a:pathLst>
                <a:path w="7499" h="7404" extrusionOk="0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31" name="Google Shape;8731;p64"/>
          <p:cNvGrpSpPr/>
          <p:nvPr/>
        </p:nvGrpSpPr>
        <p:grpSpPr>
          <a:xfrm>
            <a:off x="4081197" y="1750043"/>
            <a:ext cx="491983" cy="492021"/>
            <a:chOff x="-63252250" y="1930850"/>
            <a:chExt cx="319000" cy="319025"/>
          </a:xfrm>
          <a:solidFill>
            <a:srgbClr val="B94B35"/>
          </a:solidFill>
        </p:grpSpPr>
        <p:sp>
          <p:nvSpPr>
            <p:cNvPr id="8732" name="Google Shape;8732;p64"/>
            <p:cNvSpPr/>
            <p:nvPr/>
          </p:nvSpPr>
          <p:spPr>
            <a:xfrm>
              <a:off x="-63252250" y="1930850"/>
              <a:ext cx="319000" cy="319025"/>
            </a:xfrm>
            <a:custGeom>
              <a:avLst/>
              <a:gdLst/>
              <a:ahLst/>
              <a:cxnLst/>
              <a:rect l="l" t="t" r="r" b="b"/>
              <a:pathLst>
                <a:path w="12760" h="12761" extrusionOk="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3" name="Google Shape;8733;p64"/>
            <p:cNvSpPr/>
            <p:nvPr/>
          </p:nvSpPr>
          <p:spPr>
            <a:xfrm>
              <a:off x="-63160900" y="2021425"/>
              <a:ext cx="137850" cy="137850"/>
            </a:xfrm>
            <a:custGeom>
              <a:avLst/>
              <a:gdLst/>
              <a:ahLst/>
              <a:cxnLst/>
              <a:rect l="l" t="t" r="r" b="b"/>
              <a:pathLst>
                <a:path w="5514" h="5514" extrusionOk="0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734" name="Google Shape;8734;p64"/>
          <p:cNvSpPr/>
          <p:nvPr/>
        </p:nvSpPr>
        <p:spPr>
          <a:xfrm>
            <a:off x="4070525" y="2391159"/>
            <a:ext cx="496495" cy="490595"/>
          </a:xfrm>
          <a:custGeom>
            <a:avLst/>
            <a:gdLst/>
            <a:ahLst/>
            <a:cxnLst/>
            <a:rect l="l" t="t" r="r" b="b"/>
            <a:pathLst>
              <a:path w="12877" h="12724" extrusionOk="0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735" name="Google Shape;8735;p64"/>
          <p:cNvGrpSpPr/>
          <p:nvPr/>
        </p:nvGrpSpPr>
        <p:grpSpPr>
          <a:xfrm>
            <a:off x="4082412" y="3011658"/>
            <a:ext cx="489553" cy="490788"/>
            <a:chOff x="-63250675" y="2664125"/>
            <a:chExt cx="317425" cy="318225"/>
          </a:xfrm>
          <a:solidFill>
            <a:srgbClr val="B94B35"/>
          </a:solidFill>
        </p:grpSpPr>
        <p:sp>
          <p:nvSpPr>
            <p:cNvPr id="8736" name="Google Shape;8736;p64"/>
            <p:cNvSpPr/>
            <p:nvPr/>
          </p:nvSpPr>
          <p:spPr>
            <a:xfrm>
              <a:off x="-63250675" y="2664125"/>
              <a:ext cx="317425" cy="318225"/>
            </a:xfrm>
            <a:custGeom>
              <a:avLst/>
              <a:gdLst/>
              <a:ahLst/>
              <a:cxnLst/>
              <a:rect l="l" t="t" r="r" b="b"/>
              <a:pathLst>
                <a:path w="12697" h="12729" extrusionOk="0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37" name="Google Shape;8737;p64"/>
            <p:cNvSpPr/>
            <p:nvPr/>
          </p:nvSpPr>
          <p:spPr>
            <a:xfrm>
              <a:off x="-63167975" y="2747625"/>
              <a:ext cx="152025" cy="152025"/>
            </a:xfrm>
            <a:custGeom>
              <a:avLst/>
              <a:gdLst/>
              <a:ahLst/>
              <a:cxnLst/>
              <a:rect l="l" t="t" r="r" b="b"/>
              <a:pathLst>
                <a:path w="6081" h="6081" extrusionOk="0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38" name="Google Shape;8738;p64"/>
          <p:cNvGrpSpPr/>
          <p:nvPr/>
        </p:nvGrpSpPr>
        <p:grpSpPr>
          <a:xfrm>
            <a:off x="2317961" y="3646867"/>
            <a:ext cx="484696" cy="481688"/>
            <a:chOff x="-61354075" y="1940500"/>
            <a:chExt cx="314275" cy="312325"/>
          </a:xfrm>
          <a:solidFill>
            <a:srgbClr val="B94B35"/>
          </a:solidFill>
        </p:grpSpPr>
        <p:sp>
          <p:nvSpPr>
            <p:cNvPr id="8739" name="Google Shape;8739;p64"/>
            <p:cNvSpPr/>
            <p:nvPr/>
          </p:nvSpPr>
          <p:spPr>
            <a:xfrm>
              <a:off x="-61354075" y="1940500"/>
              <a:ext cx="314275" cy="312325"/>
            </a:xfrm>
            <a:custGeom>
              <a:avLst/>
              <a:gdLst/>
              <a:ahLst/>
              <a:cxnLst/>
              <a:rect l="l" t="t" r="r" b="b"/>
              <a:pathLst>
                <a:path w="12571" h="12493" extrusionOk="0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0" name="Google Shape;8740;p64"/>
            <p:cNvSpPr/>
            <p:nvPr/>
          </p:nvSpPr>
          <p:spPr>
            <a:xfrm>
              <a:off x="-61268225" y="2024575"/>
              <a:ext cx="60650" cy="61475"/>
            </a:xfrm>
            <a:custGeom>
              <a:avLst/>
              <a:gdLst/>
              <a:ahLst/>
              <a:cxnLst/>
              <a:rect l="l" t="t" r="r" b="b"/>
              <a:pathLst>
                <a:path w="2426" h="2459" extrusionOk="0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1" name="Google Shape;8741;p64"/>
            <p:cNvSpPr/>
            <p:nvPr/>
          </p:nvSpPr>
          <p:spPr>
            <a:xfrm>
              <a:off x="-61187100" y="2107275"/>
              <a:ext cx="61450" cy="61475"/>
            </a:xfrm>
            <a:custGeom>
              <a:avLst/>
              <a:gdLst/>
              <a:ahLst/>
              <a:cxnLst/>
              <a:rect l="l" t="t" r="r" b="b"/>
              <a:pathLst>
                <a:path w="2458" h="2459" extrusionOk="0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2" name="Google Shape;8742;p64"/>
            <p:cNvSpPr/>
            <p:nvPr/>
          </p:nvSpPr>
          <p:spPr>
            <a:xfrm>
              <a:off x="-61250125" y="2044475"/>
              <a:ext cx="105575" cy="103600"/>
            </a:xfrm>
            <a:custGeom>
              <a:avLst/>
              <a:gdLst/>
              <a:ahLst/>
              <a:cxnLst/>
              <a:rect l="l" t="t" r="r" b="b"/>
              <a:pathLst>
                <a:path w="4223" h="4144" extrusionOk="0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43" name="Google Shape;8743;p64"/>
          <p:cNvGrpSpPr/>
          <p:nvPr/>
        </p:nvGrpSpPr>
        <p:grpSpPr>
          <a:xfrm>
            <a:off x="2316131" y="4244937"/>
            <a:ext cx="488359" cy="448260"/>
            <a:chOff x="-61354875" y="2322300"/>
            <a:chExt cx="316650" cy="290650"/>
          </a:xfrm>
          <a:solidFill>
            <a:srgbClr val="B94B35"/>
          </a:solidFill>
        </p:grpSpPr>
        <p:sp>
          <p:nvSpPr>
            <p:cNvPr id="8744" name="Google Shape;8744;p64"/>
            <p:cNvSpPr/>
            <p:nvPr/>
          </p:nvSpPr>
          <p:spPr>
            <a:xfrm>
              <a:off x="-61354875" y="2322300"/>
              <a:ext cx="316650" cy="290650"/>
            </a:xfrm>
            <a:custGeom>
              <a:avLst/>
              <a:gdLst/>
              <a:ahLst/>
              <a:cxnLst/>
              <a:rect l="l" t="t" r="r" b="b"/>
              <a:pathLst>
                <a:path w="12666" h="11626" extrusionOk="0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5" name="Google Shape;8745;p64"/>
            <p:cNvSpPr/>
            <p:nvPr/>
          </p:nvSpPr>
          <p:spPr>
            <a:xfrm>
              <a:off x="-61313925" y="2364050"/>
              <a:ext cx="234750" cy="206375"/>
            </a:xfrm>
            <a:custGeom>
              <a:avLst/>
              <a:gdLst/>
              <a:ahLst/>
              <a:cxnLst/>
              <a:rect l="l" t="t" r="r" b="b"/>
              <a:pathLst>
                <a:path w="9390" h="8255" extrusionOk="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6" name="Google Shape;8746;p64"/>
            <p:cNvSpPr/>
            <p:nvPr/>
          </p:nvSpPr>
          <p:spPr>
            <a:xfrm>
              <a:off x="-61234375" y="2416225"/>
              <a:ext cx="104775" cy="102225"/>
            </a:xfrm>
            <a:custGeom>
              <a:avLst/>
              <a:gdLst/>
              <a:ahLst/>
              <a:cxnLst/>
              <a:rect l="l" t="t" r="r" b="b"/>
              <a:pathLst>
                <a:path w="4191" h="4089" extrusionOk="0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47" name="Google Shape;8747;p64"/>
          <p:cNvGrpSpPr/>
          <p:nvPr/>
        </p:nvGrpSpPr>
        <p:grpSpPr>
          <a:xfrm>
            <a:off x="2316131" y="4815022"/>
            <a:ext cx="488359" cy="488359"/>
            <a:chOff x="-61354875" y="2671225"/>
            <a:chExt cx="316650" cy="316650"/>
          </a:xfrm>
          <a:solidFill>
            <a:srgbClr val="B94B35"/>
          </a:solidFill>
        </p:grpSpPr>
        <p:sp>
          <p:nvSpPr>
            <p:cNvPr id="8748" name="Google Shape;8748;p64"/>
            <p:cNvSpPr/>
            <p:nvPr/>
          </p:nvSpPr>
          <p:spPr>
            <a:xfrm>
              <a:off x="-61354875" y="2671225"/>
              <a:ext cx="316650" cy="316650"/>
            </a:xfrm>
            <a:custGeom>
              <a:avLst/>
              <a:gdLst/>
              <a:ahLst/>
              <a:cxnLst/>
              <a:rect l="l" t="t" r="r" b="b"/>
              <a:pathLst>
                <a:path w="12666" h="12666" extrusionOk="0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49" name="Google Shape;8749;p64"/>
            <p:cNvSpPr/>
            <p:nvPr/>
          </p:nvSpPr>
          <p:spPr>
            <a:xfrm>
              <a:off x="-61172925" y="2813775"/>
              <a:ext cx="62225" cy="145725"/>
            </a:xfrm>
            <a:custGeom>
              <a:avLst/>
              <a:gdLst/>
              <a:ahLst/>
              <a:cxnLst/>
              <a:rect l="l" t="t" r="r" b="b"/>
              <a:pathLst>
                <a:path w="2489" h="5829" extrusionOk="0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0" name="Google Shape;8750;p64"/>
            <p:cNvSpPr/>
            <p:nvPr/>
          </p:nvSpPr>
          <p:spPr>
            <a:xfrm>
              <a:off x="-61313925" y="2796450"/>
              <a:ext cx="40975" cy="20500"/>
            </a:xfrm>
            <a:custGeom>
              <a:avLst/>
              <a:gdLst/>
              <a:ahLst/>
              <a:cxnLst/>
              <a:rect l="l" t="t" r="r" b="b"/>
              <a:pathLst>
                <a:path w="1639" h="820" extrusionOk="0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1" name="Google Shape;8751;p64"/>
            <p:cNvSpPr/>
            <p:nvPr/>
          </p:nvSpPr>
          <p:spPr>
            <a:xfrm>
              <a:off x="-61313925" y="2837400"/>
              <a:ext cx="40975" cy="20500"/>
            </a:xfrm>
            <a:custGeom>
              <a:avLst/>
              <a:gdLst/>
              <a:ahLst/>
              <a:cxnLst/>
              <a:rect l="l" t="t" r="r" b="b"/>
              <a:pathLst>
                <a:path w="1639" h="820" extrusionOk="0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2" name="Google Shape;8752;p64"/>
            <p:cNvSpPr/>
            <p:nvPr/>
          </p:nvSpPr>
          <p:spPr>
            <a:xfrm>
              <a:off x="-61313925" y="2877575"/>
              <a:ext cx="40975" cy="22075"/>
            </a:xfrm>
            <a:custGeom>
              <a:avLst/>
              <a:gdLst/>
              <a:ahLst/>
              <a:cxnLst/>
              <a:rect l="l" t="t" r="r" b="b"/>
              <a:pathLst>
                <a:path w="1639" h="883" extrusionOk="0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53" name="Google Shape;8753;p64"/>
          <p:cNvGrpSpPr/>
          <p:nvPr/>
        </p:nvGrpSpPr>
        <p:grpSpPr>
          <a:xfrm>
            <a:off x="5270003" y="3641335"/>
            <a:ext cx="491983" cy="492755"/>
            <a:chOff x="-59502375" y="1904375"/>
            <a:chExt cx="319000" cy="319500"/>
          </a:xfrm>
          <a:solidFill>
            <a:srgbClr val="B94B35"/>
          </a:solidFill>
        </p:grpSpPr>
        <p:sp>
          <p:nvSpPr>
            <p:cNvPr id="8754" name="Google Shape;8754;p64"/>
            <p:cNvSpPr/>
            <p:nvPr/>
          </p:nvSpPr>
          <p:spPr>
            <a:xfrm>
              <a:off x="-59455125" y="2097050"/>
              <a:ext cx="227650" cy="62225"/>
            </a:xfrm>
            <a:custGeom>
              <a:avLst/>
              <a:gdLst/>
              <a:ahLst/>
              <a:cxnLst/>
              <a:rect l="l" t="t" r="r" b="b"/>
              <a:pathLst>
                <a:path w="9106" h="2489" extrusionOk="0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5" name="Google Shape;8755;p64"/>
            <p:cNvSpPr/>
            <p:nvPr/>
          </p:nvSpPr>
          <p:spPr>
            <a:xfrm>
              <a:off x="-59502375" y="1966300"/>
              <a:ext cx="319000" cy="257575"/>
            </a:xfrm>
            <a:custGeom>
              <a:avLst/>
              <a:gdLst/>
              <a:ahLst/>
              <a:cxnLst/>
              <a:rect l="l" t="t" r="r" b="b"/>
              <a:pathLst>
                <a:path w="12760" h="10303" extrusionOk="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6" name="Google Shape;8756;p64"/>
            <p:cNvSpPr/>
            <p:nvPr/>
          </p:nvSpPr>
          <p:spPr>
            <a:xfrm>
              <a:off x="-59322800" y="1904375"/>
              <a:ext cx="106350" cy="41175"/>
            </a:xfrm>
            <a:custGeom>
              <a:avLst/>
              <a:gdLst/>
              <a:ahLst/>
              <a:cxnLst/>
              <a:rect l="l" t="t" r="r" b="b"/>
              <a:pathLst>
                <a:path w="4254" h="1647" extrusionOk="0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57" name="Google Shape;8757;p64"/>
          <p:cNvGrpSpPr/>
          <p:nvPr/>
        </p:nvGrpSpPr>
        <p:grpSpPr>
          <a:xfrm>
            <a:off x="1731495" y="1753609"/>
            <a:ext cx="491983" cy="484888"/>
            <a:chOff x="-64774725" y="1916550"/>
            <a:chExt cx="319000" cy="314400"/>
          </a:xfrm>
          <a:solidFill>
            <a:srgbClr val="B94B35"/>
          </a:solidFill>
        </p:grpSpPr>
        <p:sp>
          <p:nvSpPr>
            <p:cNvPr id="8758" name="Google Shape;8758;p64"/>
            <p:cNvSpPr/>
            <p:nvPr/>
          </p:nvSpPr>
          <p:spPr>
            <a:xfrm>
              <a:off x="-64774725" y="1916550"/>
              <a:ext cx="319000" cy="314400"/>
            </a:xfrm>
            <a:custGeom>
              <a:avLst/>
              <a:gdLst/>
              <a:ahLst/>
              <a:cxnLst/>
              <a:rect l="l" t="t" r="r" b="b"/>
              <a:pathLst>
                <a:path w="12760" h="12576" extrusionOk="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59" name="Google Shape;8759;p64"/>
            <p:cNvSpPr/>
            <p:nvPr/>
          </p:nvSpPr>
          <p:spPr>
            <a:xfrm>
              <a:off x="-64636900" y="2010600"/>
              <a:ext cx="89800" cy="82525"/>
            </a:xfrm>
            <a:custGeom>
              <a:avLst/>
              <a:gdLst/>
              <a:ahLst/>
              <a:cxnLst/>
              <a:rect l="l" t="t" r="r" b="b"/>
              <a:pathLst>
                <a:path w="3592" h="3301" extrusionOk="0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60" name="Google Shape;8760;p64"/>
          <p:cNvGrpSpPr/>
          <p:nvPr/>
        </p:nvGrpSpPr>
        <p:grpSpPr>
          <a:xfrm>
            <a:off x="1733306" y="2389849"/>
            <a:ext cx="488359" cy="493217"/>
            <a:chOff x="-64764500" y="2280550"/>
            <a:chExt cx="316650" cy="319800"/>
          </a:xfrm>
          <a:solidFill>
            <a:srgbClr val="B94B35"/>
          </a:solidFill>
        </p:grpSpPr>
        <p:sp>
          <p:nvSpPr>
            <p:cNvPr id="8761" name="Google Shape;8761;p64"/>
            <p:cNvSpPr/>
            <p:nvPr/>
          </p:nvSpPr>
          <p:spPr>
            <a:xfrm>
              <a:off x="-64764500" y="2280550"/>
              <a:ext cx="316650" cy="319800"/>
            </a:xfrm>
            <a:custGeom>
              <a:avLst/>
              <a:gdLst/>
              <a:ahLst/>
              <a:cxnLst/>
              <a:rect l="l" t="t" r="r" b="b"/>
              <a:pathLst>
                <a:path w="12666" h="12792" extrusionOk="0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62" name="Google Shape;8762;p64"/>
            <p:cNvSpPr/>
            <p:nvPr/>
          </p:nvSpPr>
          <p:spPr>
            <a:xfrm>
              <a:off x="-64679425" y="2364825"/>
              <a:ext cx="146500" cy="102450"/>
            </a:xfrm>
            <a:custGeom>
              <a:avLst/>
              <a:gdLst/>
              <a:ahLst/>
              <a:cxnLst/>
              <a:rect l="l" t="t" r="r" b="b"/>
              <a:pathLst>
                <a:path w="5860" h="4098" extrusionOk="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763" name="Google Shape;8763;p64"/>
          <p:cNvSpPr/>
          <p:nvPr/>
        </p:nvSpPr>
        <p:spPr>
          <a:xfrm>
            <a:off x="1755671" y="3012873"/>
            <a:ext cx="426399" cy="488359"/>
          </a:xfrm>
          <a:custGeom>
            <a:avLst/>
            <a:gdLst/>
            <a:ahLst/>
            <a:cxnLst/>
            <a:rect l="l" t="t" r="r" b="b"/>
            <a:pathLst>
              <a:path w="11059" h="12666" extrusionOk="0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764" name="Google Shape;8764;p64"/>
          <p:cNvGrpSpPr/>
          <p:nvPr/>
        </p:nvGrpSpPr>
        <p:grpSpPr>
          <a:xfrm>
            <a:off x="4682698" y="1802885"/>
            <a:ext cx="487125" cy="386337"/>
            <a:chOff x="-62882850" y="1999375"/>
            <a:chExt cx="315850" cy="250500"/>
          </a:xfrm>
          <a:solidFill>
            <a:srgbClr val="B94B35"/>
          </a:solidFill>
        </p:grpSpPr>
        <p:sp>
          <p:nvSpPr>
            <p:cNvPr id="8765" name="Google Shape;8765;p64"/>
            <p:cNvSpPr/>
            <p:nvPr/>
          </p:nvSpPr>
          <p:spPr>
            <a:xfrm>
              <a:off x="-62882850" y="1999375"/>
              <a:ext cx="315850" cy="250500"/>
            </a:xfrm>
            <a:custGeom>
              <a:avLst/>
              <a:gdLst/>
              <a:ahLst/>
              <a:cxnLst/>
              <a:rect l="l" t="t" r="r" b="b"/>
              <a:pathLst>
                <a:path w="12634" h="10020" extrusionOk="0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66" name="Google Shape;8766;p64"/>
            <p:cNvSpPr/>
            <p:nvPr/>
          </p:nvSpPr>
          <p:spPr>
            <a:xfrm>
              <a:off x="-62806475" y="2062375"/>
              <a:ext cx="146525" cy="103800"/>
            </a:xfrm>
            <a:custGeom>
              <a:avLst/>
              <a:gdLst/>
              <a:ahLst/>
              <a:cxnLst/>
              <a:rect l="l" t="t" r="r" b="b"/>
              <a:pathLst>
                <a:path w="5861" h="4152" extrusionOk="0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67" name="Google Shape;8767;p64"/>
          <p:cNvGrpSpPr/>
          <p:nvPr/>
        </p:nvGrpSpPr>
        <p:grpSpPr>
          <a:xfrm>
            <a:off x="4671150" y="2391660"/>
            <a:ext cx="510220" cy="489592"/>
            <a:chOff x="-62890750" y="2296300"/>
            <a:chExt cx="330825" cy="317450"/>
          </a:xfrm>
          <a:solidFill>
            <a:srgbClr val="B94B35"/>
          </a:solidFill>
        </p:grpSpPr>
        <p:sp>
          <p:nvSpPr>
            <p:cNvPr id="8768" name="Google Shape;8768;p64"/>
            <p:cNvSpPr/>
            <p:nvPr/>
          </p:nvSpPr>
          <p:spPr>
            <a:xfrm>
              <a:off x="-62890750" y="2296300"/>
              <a:ext cx="313500" cy="195375"/>
            </a:xfrm>
            <a:custGeom>
              <a:avLst/>
              <a:gdLst/>
              <a:ahLst/>
              <a:cxnLst/>
              <a:rect l="l" t="t" r="r" b="b"/>
              <a:pathLst>
                <a:path w="12540" h="7815" extrusionOk="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69" name="Google Shape;8769;p64"/>
            <p:cNvSpPr/>
            <p:nvPr/>
          </p:nvSpPr>
          <p:spPr>
            <a:xfrm>
              <a:off x="-62874975" y="2417475"/>
              <a:ext cx="315050" cy="196275"/>
            </a:xfrm>
            <a:custGeom>
              <a:avLst/>
              <a:gdLst/>
              <a:ahLst/>
              <a:cxnLst/>
              <a:rect l="l" t="t" r="r" b="b"/>
              <a:pathLst>
                <a:path w="12602" h="7851" extrusionOk="0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0" name="Google Shape;8770;p64"/>
            <p:cNvSpPr/>
            <p:nvPr/>
          </p:nvSpPr>
          <p:spPr>
            <a:xfrm>
              <a:off x="-62822225" y="2357750"/>
              <a:ext cx="193000" cy="192975"/>
            </a:xfrm>
            <a:custGeom>
              <a:avLst/>
              <a:gdLst/>
              <a:ahLst/>
              <a:cxnLst/>
              <a:rect l="l" t="t" r="r" b="b"/>
              <a:pathLst>
                <a:path w="7720" h="7719" extrusionOk="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71" name="Google Shape;8771;p64"/>
          <p:cNvGrpSpPr/>
          <p:nvPr/>
        </p:nvGrpSpPr>
        <p:grpSpPr>
          <a:xfrm>
            <a:off x="4682698" y="3012276"/>
            <a:ext cx="487125" cy="489553"/>
            <a:chOff x="-62882850" y="2664925"/>
            <a:chExt cx="315850" cy="317425"/>
          </a:xfrm>
          <a:solidFill>
            <a:srgbClr val="B94B35"/>
          </a:solidFill>
        </p:grpSpPr>
        <p:sp>
          <p:nvSpPr>
            <p:cNvPr id="8772" name="Google Shape;8772;p64"/>
            <p:cNvSpPr/>
            <p:nvPr/>
          </p:nvSpPr>
          <p:spPr>
            <a:xfrm>
              <a:off x="-62882850" y="2664925"/>
              <a:ext cx="315850" cy="317425"/>
            </a:xfrm>
            <a:custGeom>
              <a:avLst/>
              <a:gdLst/>
              <a:ahLst/>
              <a:cxnLst/>
              <a:rect l="l" t="t" r="r" b="b"/>
              <a:pathLst>
                <a:path w="12634" h="12697" extrusionOk="0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3" name="Google Shape;8773;p64"/>
            <p:cNvSpPr/>
            <p:nvPr/>
          </p:nvSpPr>
          <p:spPr>
            <a:xfrm>
              <a:off x="-62756050" y="2702725"/>
              <a:ext cx="62225" cy="146525"/>
            </a:xfrm>
            <a:custGeom>
              <a:avLst/>
              <a:gdLst/>
              <a:ahLst/>
              <a:cxnLst/>
              <a:rect l="l" t="t" r="r" b="b"/>
              <a:pathLst>
                <a:path w="2489" h="5861" extrusionOk="0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774" name="Google Shape;8774;p64"/>
          <p:cNvSpPr/>
          <p:nvPr/>
        </p:nvSpPr>
        <p:spPr>
          <a:xfrm>
            <a:off x="2900950" y="3644670"/>
            <a:ext cx="492021" cy="486084"/>
          </a:xfrm>
          <a:custGeom>
            <a:avLst/>
            <a:gdLst/>
            <a:ahLst/>
            <a:cxnLst/>
            <a:rect l="l" t="t" r="r" b="b"/>
            <a:pathLst>
              <a:path w="12761" h="12607" extrusionOk="0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775" name="Google Shape;8775;p64"/>
          <p:cNvGrpSpPr/>
          <p:nvPr/>
        </p:nvGrpSpPr>
        <p:grpSpPr>
          <a:xfrm>
            <a:off x="2910897" y="4229129"/>
            <a:ext cx="488359" cy="479876"/>
            <a:chOff x="-60988625" y="2310475"/>
            <a:chExt cx="316650" cy="311150"/>
          </a:xfrm>
          <a:solidFill>
            <a:srgbClr val="B94B35"/>
          </a:solidFill>
        </p:grpSpPr>
        <p:sp>
          <p:nvSpPr>
            <p:cNvPr id="8776" name="Google Shape;8776;p64"/>
            <p:cNvSpPr/>
            <p:nvPr/>
          </p:nvSpPr>
          <p:spPr>
            <a:xfrm>
              <a:off x="-60988625" y="2310475"/>
              <a:ext cx="311125" cy="311150"/>
            </a:xfrm>
            <a:custGeom>
              <a:avLst/>
              <a:gdLst/>
              <a:ahLst/>
              <a:cxnLst/>
              <a:rect l="l" t="t" r="r" b="b"/>
              <a:pathLst>
                <a:path w="12445" h="12446" extrusionOk="0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7" name="Google Shape;8777;p64"/>
            <p:cNvSpPr/>
            <p:nvPr/>
          </p:nvSpPr>
          <p:spPr>
            <a:xfrm>
              <a:off x="-60947675" y="2353025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8" name="Google Shape;8778;p64"/>
            <p:cNvSpPr/>
            <p:nvPr/>
          </p:nvSpPr>
          <p:spPr>
            <a:xfrm>
              <a:off x="-60947675" y="241525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79" name="Google Shape;8779;p64"/>
            <p:cNvSpPr/>
            <p:nvPr/>
          </p:nvSpPr>
          <p:spPr>
            <a:xfrm>
              <a:off x="-60947675" y="2475875"/>
              <a:ext cx="145725" cy="22100"/>
            </a:xfrm>
            <a:custGeom>
              <a:avLst/>
              <a:gdLst/>
              <a:ahLst/>
              <a:cxnLst/>
              <a:rect l="l" t="t" r="r" b="b"/>
              <a:pathLst>
                <a:path w="5829" h="884" extrusionOk="0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0" name="Google Shape;8780;p64"/>
            <p:cNvSpPr/>
            <p:nvPr/>
          </p:nvSpPr>
          <p:spPr>
            <a:xfrm>
              <a:off x="-60947675" y="2538100"/>
              <a:ext cx="145725" cy="22075"/>
            </a:xfrm>
            <a:custGeom>
              <a:avLst/>
              <a:gdLst/>
              <a:ahLst/>
              <a:cxnLst/>
              <a:rect l="l" t="t" r="r" b="b"/>
              <a:pathLst>
                <a:path w="5829" h="883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1" name="Google Shape;8781;p64"/>
            <p:cNvSpPr/>
            <p:nvPr/>
          </p:nvSpPr>
          <p:spPr>
            <a:xfrm>
              <a:off x="-60740525" y="2312050"/>
              <a:ext cx="68550" cy="233950"/>
            </a:xfrm>
            <a:custGeom>
              <a:avLst/>
              <a:gdLst/>
              <a:ahLst/>
              <a:cxnLst/>
              <a:rect l="l" t="t" r="r" b="b"/>
              <a:pathLst>
                <a:path w="2742" h="9358" extrusionOk="0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82" name="Google Shape;8782;p64"/>
          <p:cNvGrpSpPr/>
          <p:nvPr/>
        </p:nvGrpSpPr>
        <p:grpSpPr>
          <a:xfrm>
            <a:off x="2911512" y="4813346"/>
            <a:ext cx="487125" cy="491713"/>
            <a:chOff x="-60987050" y="2671400"/>
            <a:chExt cx="315850" cy="318825"/>
          </a:xfrm>
          <a:solidFill>
            <a:srgbClr val="B94B35"/>
          </a:solidFill>
        </p:grpSpPr>
        <p:sp>
          <p:nvSpPr>
            <p:cNvPr id="8783" name="Google Shape;8783;p64"/>
            <p:cNvSpPr/>
            <p:nvPr/>
          </p:nvSpPr>
          <p:spPr>
            <a:xfrm>
              <a:off x="-60987050" y="2671400"/>
              <a:ext cx="315850" cy="318825"/>
            </a:xfrm>
            <a:custGeom>
              <a:avLst/>
              <a:gdLst/>
              <a:ahLst/>
              <a:cxnLst/>
              <a:rect l="l" t="t" r="r" b="b"/>
              <a:pathLst>
                <a:path w="12634" h="12753" extrusionOk="0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4" name="Google Shape;8784;p64"/>
            <p:cNvSpPr/>
            <p:nvPr/>
          </p:nvSpPr>
          <p:spPr>
            <a:xfrm>
              <a:off x="-60839775" y="27310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85" name="Google Shape;8785;p64"/>
          <p:cNvGrpSpPr/>
          <p:nvPr/>
        </p:nvGrpSpPr>
        <p:grpSpPr>
          <a:xfrm>
            <a:off x="5270001" y="4230361"/>
            <a:ext cx="491983" cy="477408"/>
            <a:chOff x="-59481900" y="2290800"/>
            <a:chExt cx="319000" cy="309550"/>
          </a:xfrm>
          <a:solidFill>
            <a:srgbClr val="B94B35"/>
          </a:solidFill>
        </p:grpSpPr>
        <p:sp>
          <p:nvSpPr>
            <p:cNvPr id="8786" name="Google Shape;8786;p64"/>
            <p:cNvSpPr/>
            <p:nvPr/>
          </p:nvSpPr>
          <p:spPr>
            <a:xfrm>
              <a:off x="-59481900" y="2290800"/>
              <a:ext cx="319000" cy="309550"/>
            </a:xfrm>
            <a:custGeom>
              <a:avLst/>
              <a:gdLst/>
              <a:ahLst/>
              <a:cxnLst/>
              <a:rect l="l" t="t" r="r" b="b"/>
              <a:pathLst>
                <a:path w="12760" h="12382" extrusionOk="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7" name="Google Shape;8787;p64"/>
            <p:cNvSpPr/>
            <p:nvPr/>
          </p:nvSpPr>
          <p:spPr>
            <a:xfrm>
              <a:off x="-59287350" y="2456200"/>
              <a:ext cx="83500" cy="21275"/>
            </a:xfrm>
            <a:custGeom>
              <a:avLst/>
              <a:gdLst/>
              <a:ahLst/>
              <a:cxnLst/>
              <a:rect l="l" t="t" r="r" b="b"/>
              <a:pathLst>
                <a:path w="3340" h="851" extrusionOk="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8" name="Google Shape;8788;p64"/>
            <p:cNvSpPr/>
            <p:nvPr/>
          </p:nvSpPr>
          <p:spPr>
            <a:xfrm>
              <a:off x="-59287350" y="2497950"/>
              <a:ext cx="83500" cy="21275"/>
            </a:xfrm>
            <a:custGeom>
              <a:avLst/>
              <a:gdLst/>
              <a:ahLst/>
              <a:cxnLst/>
              <a:rect l="l" t="t" r="r" b="b"/>
              <a:pathLst>
                <a:path w="3340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89" name="Google Shape;8789;p64"/>
            <p:cNvSpPr/>
            <p:nvPr/>
          </p:nvSpPr>
          <p:spPr>
            <a:xfrm>
              <a:off x="-59287350" y="2538900"/>
              <a:ext cx="82700" cy="22075"/>
            </a:xfrm>
            <a:custGeom>
              <a:avLst/>
              <a:gdLst/>
              <a:ahLst/>
              <a:cxnLst/>
              <a:rect l="l" t="t" r="r" b="b"/>
              <a:pathLst>
                <a:path w="3308" h="883" extrusionOk="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0" name="Google Shape;8790;p64"/>
            <p:cNvSpPr/>
            <p:nvPr/>
          </p:nvSpPr>
          <p:spPr>
            <a:xfrm>
              <a:off x="-59439375" y="2425425"/>
              <a:ext cx="125250" cy="134750"/>
            </a:xfrm>
            <a:custGeom>
              <a:avLst/>
              <a:gdLst/>
              <a:ahLst/>
              <a:cxnLst/>
              <a:rect l="l" t="t" r="r" b="b"/>
              <a:pathLst>
                <a:path w="5010" h="5390" extrusionOk="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1" name="Google Shape;8791;p64"/>
            <p:cNvSpPr/>
            <p:nvPr/>
          </p:nvSpPr>
          <p:spPr>
            <a:xfrm>
              <a:off x="-59327525" y="2325450"/>
              <a:ext cx="13400" cy="13425"/>
            </a:xfrm>
            <a:custGeom>
              <a:avLst/>
              <a:gdLst/>
              <a:ahLst/>
              <a:cxnLst/>
              <a:rect l="l" t="t" r="r" b="b"/>
              <a:pathLst>
                <a:path w="536" h="537" extrusionOk="0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92" name="Google Shape;8792;p64"/>
          <p:cNvGrpSpPr/>
          <p:nvPr/>
        </p:nvGrpSpPr>
        <p:grpSpPr>
          <a:xfrm>
            <a:off x="2322407" y="1751392"/>
            <a:ext cx="491983" cy="489323"/>
            <a:chOff x="-64401400" y="1914475"/>
            <a:chExt cx="319000" cy="317275"/>
          </a:xfrm>
          <a:solidFill>
            <a:srgbClr val="B94B35"/>
          </a:solidFill>
        </p:grpSpPr>
        <p:sp>
          <p:nvSpPr>
            <p:cNvPr id="8793" name="Google Shape;8793;p64"/>
            <p:cNvSpPr/>
            <p:nvPr/>
          </p:nvSpPr>
          <p:spPr>
            <a:xfrm>
              <a:off x="-64401400" y="1914475"/>
              <a:ext cx="319000" cy="317275"/>
            </a:xfrm>
            <a:custGeom>
              <a:avLst/>
              <a:gdLst/>
              <a:ahLst/>
              <a:cxnLst/>
              <a:rect l="l" t="t" r="r" b="b"/>
              <a:pathLst>
                <a:path w="12760" h="12691" extrusionOk="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4" name="Google Shape;8794;p64"/>
            <p:cNvSpPr/>
            <p:nvPr/>
          </p:nvSpPr>
          <p:spPr>
            <a:xfrm>
              <a:off x="-64172200" y="2175800"/>
              <a:ext cx="48850" cy="22075"/>
            </a:xfrm>
            <a:custGeom>
              <a:avLst/>
              <a:gdLst/>
              <a:ahLst/>
              <a:cxnLst/>
              <a:rect l="l" t="t" r="r" b="b"/>
              <a:pathLst>
                <a:path w="1954" h="883" extrusionOk="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5" name="Google Shape;8795;p64"/>
            <p:cNvSpPr/>
            <p:nvPr/>
          </p:nvSpPr>
          <p:spPr>
            <a:xfrm>
              <a:off x="-64212375" y="2210450"/>
              <a:ext cx="5525" cy="25"/>
            </a:xfrm>
            <a:custGeom>
              <a:avLst/>
              <a:gdLst/>
              <a:ahLst/>
              <a:cxnLst/>
              <a:rect l="l" t="t" r="r" b="b"/>
              <a:pathLst>
                <a:path w="221" h="1" extrusionOk="0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796" name="Google Shape;8796;p64"/>
          <p:cNvGrpSpPr/>
          <p:nvPr/>
        </p:nvGrpSpPr>
        <p:grpSpPr>
          <a:xfrm>
            <a:off x="2408657" y="2392778"/>
            <a:ext cx="319480" cy="487356"/>
            <a:chOff x="-64343900" y="2282125"/>
            <a:chExt cx="207150" cy="316000"/>
          </a:xfrm>
          <a:solidFill>
            <a:srgbClr val="B94B35"/>
          </a:solidFill>
        </p:grpSpPr>
        <p:sp>
          <p:nvSpPr>
            <p:cNvPr id="8797" name="Google Shape;8797;p64"/>
            <p:cNvSpPr/>
            <p:nvPr/>
          </p:nvSpPr>
          <p:spPr>
            <a:xfrm>
              <a:off x="-64270650" y="2310475"/>
              <a:ext cx="61450" cy="147325"/>
            </a:xfrm>
            <a:custGeom>
              <a:avLst/>
              <a:gdLst/>
              <a:ahLst/>
              <a:cxnLst/>
              <a:rect l="l" t="t" r="r" b="b"/>
              <a:pathLst>
                <a:path w="2458" h="5893" extrusionOk="0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798" name="Google Shape;8798;p64"/>
            <p:cNvSpPr/>
            <p:nvPr/>
          </p:nvSpPr>
          <p:spPr>
            <a:xfrm>
              <a:off x="-64343900" y="2282125"/>
              <a:ext cx="207150" cy="316000"/>
            </a:xfrm>
            <a:custGeom>
              <a:avLst/>
              <a:gdLst/>
              <a:ahLst/>
              <a:cxnLst/>
              <a:rect l="l" t="t" r="r" b="b"/>
              <a:pathLst>
                <a:path w="8286" h="12640" extrusionOk="0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799" name="Google Shape;8799;p64"/>
          <p:cNvSpPr/>
          <p:nvPr/>
        </p:nvSpPr>
        <p:spPr>
          <a:xfrm>
            <a:off x="2315052" y="3010445"/>
            <a:ext cx="489553" cy="493217"/>
          </a:xfrm>
          <a:custGeom>
            <a:avLst/>
            <a:gdLst/>
            <a:ahLst/>
            <a:cxnLst/>
            <a:rect l="l" t="t" r="r" b="b"/>
            <a:pathLst>
              <a:path w="12697" h="12792" extrusionOk="0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800" name="Google Shape;8800;p64"/>
          <p:cNvGrpSpPr/>
          <p:nvPr/>
        </p:nvGrpSpPr>
        <p:grpSpPr>
          <a:xfrm>
            <a:off x="5315922" y="1751739"/>
            <a:ext cx="425164" cy="488628"/>
            <a:chOff x="-62496925" y="1931475"/>
            <a:chExt cx="275675" cy="316825"/>
          </a:xfrm>
          <a:solidFill>
            <a:srgbClr val="B94B35"/>
          </a:solidFill>
        </p:grpSpPr>
        <p:sp>
          <p:nvSpPr>
            <p:cNvPr id="8801" name="Google Shape;8801;p64"/>
            <p:cNvSpPr/>
            <p:nvPr/>
          </p:nvSpPr>
          <p:spPr>
            <a:xfrm>
              <a:off x="-62496925" y="1931475"/>
              <a:ext cx="275675" cy="316825"/>
            </a:xfrm>
            <a:custGeom>
              <a:avLst/>
              <a:gdLst/>
              <a:ahLst/>
              <a:cxnLst/>
              <a:rect l="l" t="t" r="r" b="b"/>
              <a:pathLst>
                <a:path w="11027" h="12673" extrusionOk="0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2" name="Google Shape;8802;p64"/>
            <p:cNvSpPr/>
            <p:nvPr/>
          </p:nvSpPr>
          <p:spPr>
            <a:xfrm>
              <a:off x="-62390600" y="2016700"/>
              <a:ext cx="63025" cy="146525"/>
            </a:xfrm>
            <a:custGeom>
              <a:avLst/>
              <a:gdLst/>
              <a:ahLst/>
              <a:cxnLst/>
              <a:rect l="l" t="t" r="r" b="b"/>
              <a:pathLst>
                <a:path w="2521" h="5861" extrusionOk="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03" name="Google Shape;8803;p64"/>
          <p:cNvGrpSpPr/>
          <p:nvPr/>
        </p:nvGrpSpPr>
        <p:grpSpPr>
          <a:xfrm>
            <a:off x="5284922" y="2391506"/>
            <a:ext cx="487164" cy="489901"/>
            <a:chOff x="-62516625" y="2297875"/>
            <a:chExt cx="315875" cy="317650"/>
          </a:xfrm>
          <a:solidFill>
            <a:srgbClr val="B94B35"/>
          </a:solidFill>
        </p:grpSpPr>
        <p:sp>
          <p:nvSpPr>
            <p:cNvPr id="8804" name="Google Shape;8804;p64"/>
            <p:cNvSpPr/>
            <p:nvPr/>
          </p:nvSpPr>
          <p:spPr>
            <a:xfrm>
              <a:off x="-62516625" y="2297875"/>
              <a:ext cx="315875" cy="317650"/>
            </a:xfrm>
            <a:custGeom>
              <a:avLst/>
              <a:gdLst/>
              <a:ahLst/>
              <a:cxnLst/>
              <a:rect l="l" t="t" r="r" b="b"/>
              <a:pathLst>
                <a:path w="12635" h="12706" extrusionOk="0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5" name="Google Shape;8805;p64"/>
            <p:cNvSpPr/>
            <p:nvPr/>
          </p:nvSpPr>
          <p:spPr>
            <a:xfrm>
              <a:off x="-62335475" y="2438075"/>
              <a:ext cx="62250" cy="145750"/>
            </a:xfrm>
            <a:custGeom>
              <a:avLst/>
              <a:gdLst/>
              <a:ahLst/>
              <a:cxnLst/>
              <a:rect l="l" t="t" r="r" b="b"/>
              <a:pathLst>
                <a:path w="2490" h="5830" extrusionOk="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06" name="Google Shape;8806;p64"/>
          <p:cNvGrpSpPr/>
          <p:nvPr/>
        </p:nvGrpSpPr>
        <p:grpSpPr>
          <a:xfrm>
            <a:off x="5283110" y="3034118"/>
            <a:ext cx="490788" cy="445869"/>
            <a:chOff x="-62518200" y="2692475"/>
            <a:chExt cx="318225" cy="289100"/>
          </a:xfrm>
          <a:solidFill>
            <a:srgbClr val="B94B35"/>
          </a:solidFill>
        </p:grpSpPr>
        <p:sp>
          <p:nvSpPr>
            <p:cNvPr id="8807" name="Google Shape;8807;p64"/>
            <p:cNvSpPr/>
            <p:nvPr/>
          </p:nvSpPr>
          <p:spPr>
            <a:xfrm>
              <a:off x="-62518200" y="2692475"/>
              <a:ext cx="318225" cy="289100"/>
            </a:xfrm>
            <a:custGeom>
              <a:avLst/>
              <a:gdLst/>
              <a:ahLst/>
              <a:cxnLst/>
              <a:rect l="l" t="t" r="r" b="b"/>
              <a:pathLst>
                <a:path w="12729" h="11564" extrusionOk="0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08" name="Google Shape;8808;p64"/>
            <p:cNvSpPr/>
            <p:nvPr/>
          </p:nvSpPr>
          <p:spPr>
            <a:xfrm>
              <a:off x="-62335475" y="2804325"/>
              <a:ext cx="62250" cy="146525"/>
            </a:xfrm>
            <a:custGeom>
              <a:avLst/>
              <a:gdLst/>
              <a:ahLst/>
              <a:cxnLst/>
              <a:rect l="l" t="t" r="r" b="b"/>
              <a:pathLst>
                <a:path w="2490" h="5861" extrusionOk="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09" name="Google Shape;8809;p64"/>
          <p:cNvGrpSpPr/>
          <p:nvPr/>
        </p:nvGrpSpPr>
        <p:grpSpPr>
          <a:xfrm>
            <a:off x="3531982" y="3644150"/>
            <a:ext cx="413057" cy="487125"/>
            <a:chOff x="-60597975" y="1939525"/>
            <a:chExt cx="267825" cy="315850"/>
          </a:xfrm>
          <a:solidFill>
            <a:srgbClr val="B94B35"/>
          </a:solidFill>
        </p:grpSpPr>
        <p:sp>
          <p:nvSpPr>
            <p:cNvPr id="8810" name="Google Shape;8810;p64"/>
            <p:cNvSpPr/>
            <p:nvPr/>
          </p:nvSpPr>
          <p:spPr>
            <a:xfrm>
              <a:off x="-60597975" y="1939525"/>
              <a:ext cx="267825" cy="315850"/>
            </a:xfrm>
            <a:custGeom>
              <a:avLst/>
              <a:gdLst/>
              <a:ahLst/>
              <a:cxnLst/>
              <a:rect l="l" t="t" r="r" b="b"/>
              <a:pathLst>
                <a:path w="10713" h="12634" extrusionOk="0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1" name="Google Shape;8811;p64"/>
            <p:cNvSpPr/>
            <p:nvPr/>
          </p:nvSpPr>
          <p:spPr>
            <a:xfrm>
              <a:off x="-60494775" y="2097050"/>
              <a:ext cx="103175" cy="20500"/>
            </a:xfrm>
            <a:custGeom>
              <a:avLst/>
              <a:gdLst/>
              <a:ahLst/>
              <a:cxnLst/>
              <a:rect l="l" t="t" r="r" b="b"/>
              <a:pathLst>
                <a:path w="4127" h="820" extrusionOk="0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12" name="Google Shape;8812;p64"/>
          <p:cNvGrpSpPr/>
          <p:nvPr/>
        </p:nvGrpSpPr>
        <p:grpSpPr>
          <a:xfrm>
            <a:off x="3492519" y="4223383"/>
            <a:ext cx="491983" cy="491367"/>
            <a:chOff x="-60620800" y="2304600"/>
            <a:chExt cx="319000" cy="318600"/>
          </a:xfrm>
          <a:solidFill>
            <a:srgbClr val="B94B35"/>
          </a:solidFill>
        </p:grpSpPr>
        <p:sp>
          <p:nvSpPr>
            <p:cNvPr id="8813" name="Google Shape;8813;p64"/>
            <p:cNvSpPr/>
            <p:nvPr/>
          </p:nvSpPr>
          <p:spPr>
            <a:xfrm>
              <a:off x="-60620800" y="2304600"/>
              <a:ext cx="319000" cy="318600"/>
            </a:xfrm>
            <a:custGeom>
              <a:avLst/>
              <a:gdLst/>
              <a:ahLst/>
              <a:cxnLst/>
              <a:rect l="l" t="t" r="r" b="b"/>
              <a:pathLst>
                <a:path w="12760" h="12744" extrusionOk="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4" name="Google Shape;8814;p64"/>
            <p:cNvSpPr/>
            <p:nvPr/>
          </p:nvSpPr>
          <p:spPr>
            <a:xfrm>
              <a:off x="-60491625" y="2560150"/>
              <a:ext cx="144925" cy="20525"/>
            </a:xfrm>
            <a:custGeom>
              <a:avLst/>
              <a:gdLst/>
              <a:ahLst/>
              <a:cxnLst/>
              <a:rect l="l" t="t" r="r" b="b"/>
              <a:pathLst>
                <a:path w="5797" h="821" extrusionOk="0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5" name="Google Shape;8815;p64"/>
            <p:cNvSpPr/>
            <p:nvPr/>
          </p:nvSpPr>
          <p:spPr>
            <a:xfrm>
              <a:off x="-60573550" y="2445950"/>
              <a:ext cx="62250" cy="146525"/>
            </a:xfrm>
            <a:custGeom>
              <a:avLst/>
              <a:gdLst/>
              <a:ahLst/>
              <a:cxnLst/>
              <a:rect l="l" t="t" r="r" b="b"/>
              <a:pathLst>
                <a:path w="2490" h="5861" extrusionOk="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16" name="Google Shape;8816;p64"/>
          <p:cNvGrpSpPr/>
          <p:nvPr/>
        </p:nvGrpSpPr>
        <p:grpSpPr>
          <a:xfrm>
            <a:off x="3494331" y="4884251"/>
            <a:ext cx="488359" cy="349901"/>
            <a:chOff x="-60621600" y="2716100"/>
            <a:chExt cx="316650" cy="226875"/>
          </a:xfrm>
          <a:solidFill>
            <a:srgbClr val="B94B35"/>
          </a:solidFill>
        </p:grpSpPr>
        <p:sp>
          <p:nvSpPr>
            <p:cNvPr id="8817" name="Google Shape;8817;p64"/>
            <p:cNvSpPr/>
            <p:nvPr/>
          </p:nvSpPr>
          <p:spPr>
            <a:xfrm>
              <a:off x="-60621600" y="2716100"/>
              <a:ext cx="316650" cy="226875"/>
            </a:xfrm>
            <a:custGeom>
              <a:avLst/>
              <a:gdLst/>
              <a:ahLst/>
              <a:cxnLst/>
              <a:rect l="l" t="t" r="r" b="b"/>
              <a:pathLst>
                <a:path w="12666" h="9075" extrusionOk="0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18" name="Google Shape;8818;p64"/>
            <p:cNvSpPr/>
            <p:nvPr/>
          </p:nvSpPr>
          <p:spPr>
            <a:xfrm>
              <a:off x="-60546775" y="2798025"/>
              <a:ext cx="166225" cy="104775"/>
            </a:xfrm>
            <a:custGeom>
              <a:avLst/>
              <a:gdLst/>
              <a:ahLst/>
              <a:cxnLst/>
              <a:rect l="l" t="t" r="r" b="b"/>
              <a:pathLst>
                <a:path w="6649" h="4191" extrusionOk="0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19" name="Google Shape;8819;p64"/>
          <p:cNvGrpSpPr/>
          <p:nvPr/>
        </p:nvGrpSpPr>
        <p:grpSpPr>
          <a:xfrm>
            <a:off x="5277287" y="4815041"/>
            <a:ext cx="477408" cy="488320"/>
            <a:chOff x="-59475600" y="2658625"/>
            <a:chExt cx="309550" cy="316625"/>
          </a:xfrm>
          <a:solidFill>
            <a:srgbClr val="B94B35"/>
          </a:solidFill>
        </p:grpSpPr>
        <p:sp>
          <p:nvSpPr>
            <p:cNvPr id="8820" name="Google Shape;8820;p64"/>
            <p:cNvSpPr/>
            <p:nvPr/>
          </p:nvSpPr>
          <p:spPr>
            <a:xfrm>
              <a:off x="-59427550" y="291302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1" name="Google Shape;8821;p64"/>
            <p:cNvSpPr/>
            <p:nvPr/>
          </p:nvSpPr>
          <p:spPr>
            <a:xfrm>
              <a:off x="-59428350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2" name="Google Shape;8822;p64"/>
            <p:cNvSpPr/>
            <p:nvPr/>
          </p:nvSpPr>
          <p:spPr>
            <a:xfrm>
              <a:off x="-59330675" y="291302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3" name="Google Shape;8823;p64"/>
            <p:cNvSpPr/>
            <p:nvPr/>
          </p:nvSpPr>
          <p:spPr>
            <a:xfrm>
              <a:off x="-59330675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4" name="Google Shape;8824;p64"/>
            <p:cNvSpPr/>
            <p:nvPr/>
          </p:nvSpPr>
          <p:spPr>
            <a:xfrm>
              <a:off x="-59475600" y="2658625"/>
              <a:ext cx="309550" cy="316625"/>
            </a:xfrm>
            <a:custGeom>
              <a:avLst/>
              <a:gdLst/>
              <a:ahLst/>
              <a:cxnLst/>
              <a:rect l="l" t="t" r="r" b="b"/>
              <a:pathLst>
                <a:path w="12382" h="12665" extrusionOk="0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5" name="Google Shape;8825;p64"/>
            <p:cNvSpPr/>
            <p:nvPr/>
          </p:nvSpPr>
          <p:spPr>
            <a:xfrm>
              <a:off x="-59234600" y="2913025"/>
              <a:ext cx="19725" cy="19700"/>
            </a:xfrm>
            <a:custGeom>
              <a:avLst/>
              <a:gdLst/>
              <a:ahLst/>
              <a:cxnLst/>
              <a:rect l="l" t="t" r="r" b="b"/>
              <a:pathLst>
                <a:path w="789" h="788" extrusionOk="0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26" name="Google Shape;8826;p64"/>
            <p:cNvSpPr/>
            <p:nvPr/>
          </p:nvSpPr>
          <p:spPr>
            <a:xfrm>
              <a:off x="-59235375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827" name="Google Shape;8827;p64"/>
          <p:cNvSpPr/>
          <p:nvPr/>
        </p:nvSpPr>
        <p:spPr>
          <a:xfrm>
            <a:off x="2900877" y="1752491"/>
            <a:ext cx="487164" cy="487125"/>
          </a:xfrm>
          <a:custGeom>
            <a:avLst/>
            <a:gdLst/>
            <a:ahLst/>
            <a:cxnLst/>
            <a:rect l="l" t="t" r="r" b="b"/>
            <a:pathLst>
              <a:path w="12635" h="12634" extrusionOk="0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828" name="Google Shape;8828;p64"/>
          <p:cNvSpPr/>
          <p:nvPr/>
        </p:nvSpPr>
        <p:spPr>
          <a:xfrm>
            <a:off x="2937335" y="2390446"/>
            <a:ext cx="414253" cy="492021"/>
          </a:xfrm>
          <a:custGeom>
            <a:avLst/>
            <a:gdLst/>
            <a:ahLst/>
            <a:cxnLst/>
            <a:rect l="l" t="t" r="r" b="b"/>
            <a:pathLst>
              <a:path w="10744" h="12761" extrusionOk="0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829" name="Google Shape;8829;p64"/>
          <p:cNvGrpSpPr/>
          <p:nvPr/>
        </p:nvGrpSpPr>
        <p:grpSpPr>
          <a:xfrm>
            <a:off x="2977448" y="3012276"/>
            <a:ext cx="351059" cy="489553"/>
            <a:chOff x="-63987100" y="2646800"/>
            <a:chExt cx="227625" cy="317425"/>
          </a:xfrm>
          <a:solidFill>
            <a:srgbClr val="B94B35"/>
          </a:solidFill>
        </p:grpSpPr>
        <p:sp>
          <p:nvSpPr>
            <p:cNvPr id="8830" name="Google Shape;8830;p64"/>
            <p:cNvSpPr/>
            <p:nvPr/>
          </p:nvSpPr>
          <p:spPr>
            <a:xfrm>
              <a:off x="-63987100" y="2646800"/>
              <a:ext cx="227625" cy="317425"/>
            </a:xfrm>
            <a:custGeom>
              <a:avLst/>
              <a:gdLst/>
              <a:ahLst/>
              <a:cxnLst/>
              <a:rect l="l" t="t" r="r" b="b"/>
              <a:pathLst>
                <a:path w="9105" h="12697" extrusionOk="0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1" name="Google Shape;8831;p64"/>
            <p:cNvSpPr/>
            <p:nvPr/>
          </p:nvSpPr>
          <p:spPr>
            <a:xfrm>
              <a:off x="-63883150" y="2826375"/>
              <a:ext cx="20500" cy="41775"/>
            </a:xfrm>
            <a:custGeom>
              <a:avLst/>
              <a:gdLst/>
              <a:ahLst/>
              <a:cxnLst/>
              <a:rect l="l" t="t" r="r" b="b"/>
              <a:pathLst>
                <a:path w="820" h="1671" extrusionOk="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32" name="Google Shape;8832;p64"/>
          <p:cNvGrpSpPr/>
          <p:nvPr/>
        </p:nvGrpSpPr>
        <p:grpSpPr>
          <a:xfrm>
            <a:off x="1136571" y="3641104"/>
            <a:ext cx="477408" cy="493217"/>
            <a:chOff x="-62148000" y="1930075"/>
            <a:chExt cx="309550" cy="319800"/>
          </a:xfrm>
          <a:solidFill>
            <a:srgbClr val="B94B35"/>
          </a:solidFill>
        </p:grpSpPr>
        <p:sp>
          <p:nvSpPr>
            <p:cNvPr id="8833" name="Google Shape;8833;p64"/>
            <p:cNvSpPr/>
            <p:nvPr/>
          </p:nvSpPr>
          <p:spPr>
            <a:xfrm>
              <a:off x="-62148000" y="1930075"/>
              <a:ext cx="309550" cy="319800"/>
            </a:xfrm>
            <a:custGeom>
              <a:avLst/>
              <a:gdLst/>
              <a:ahLst/>
              <a:cxnLst/>
              <a:rect l="l" t="t" r="r" b="b"/>
              <a:pathLst>
                <a:path w="12382" h="12792" extrusionOk="0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4" name="Google Shape;8834;p64"/>
            <p:cNvSpPr/>
            <p:nvPr/>
          </p:nvSpPr>
          <p:spPr>
            <a:xfrm>
              <a:off x="-62044825" y="1972200"/>
              <a:ext cx="107125" cy="97700"/>
            </a:xfrm>
            <a:custGeom>
              <a:avLst/>
              <a:gdLst/>
              <a:ahLst/>
              <a:cxnLst/>
              <a:rect l="l" t="t" r="r" b="b"/>
              <a:pathLst>
                <a:path w="4285" h="3908" extrusionOk="0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35" name="Google Shape;8835;p64"/>
          <p:cNvGrpSpPr/>
          <p:nvPr/>
        </p:nvGrpSpPr>
        <p:grpSpPr>
          <a:xfrm>
            <a:off x="1132927" y="4225485"/>
            <a:ext cx="484696" cy="487164"/>
            <a:chOff x="-62150375" y="2297875"/>
            <a:chExt cx="314275" cy="315875"/>
          </a:xfrm>
          <a:solidFill>
            <a:srgbClr val="B94B35"/>
          </a:solidFill>
        </p:grpSpPr>
        <p:sp>
          <p:nvSpPr>
            <p:cNvPr id="8836" name="Google Shape;8836;p64"/>
            <p:cNvSpPr/>
            <p:nvPr/>
          </p:nvSpPr>
          <p:spPr>
            <a:xfrm>
              <a:off x="-61994425" y="2297875"/>
              <a:ext cx="64600" cy="69925"/>
            </a:xfrm>
            <a:custGeom>
              <a:avLst/>
              <a:gdLst/>
              <a:ahLst/>
              <a:cxnLst/>
              <a:rect l="l" t="t" r="r" b="b"/>
              <a:pathLst>
                <a:path w="2584" h="2797" extrusionOk="0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7" name="Google Shape;8837;p64"/>
            <p:cNvSpPr/>
            <p:nvPr/>
          </p:nvSpPr>
          <p:spPr>
            <a:xfrm>
              <a:off x="-62150375" y="2338050"/>
              <a:ext cx="314275" cy="275700"/>
            </a:xfrm>
            <a:custGeom>
              <a:avLst/>
              <a:gdLst/>
              <a:ahLst/>
              <a:cxnLst/>
              <a:rect l="l" t="t" r="r" b="b"/>
              <a:pathLst>
                <a:path w="12571" h="11028" extrusionOk="0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8" name="Google Shape;8838;p64"/>
            <p:cNvSpPr/>
            <p:nvPr/>
          </p:nvSpPr>
          <p:spPr>
            <a:xfrm>
              <a:off x="-61972375" y="2430200"/>
              <a:ext cx="20500" cy="60675"/>
            </a:xfrm>
            <a:custGeom>
              <a:avLst/>
              <a:gdLst/>
              <a:ahLst/>
              <a:cxnLst/>
              <a:rect l="l" t="t" r="r" b="b"/>
              <a:pathLst>
                <a:path w="820" h="2427" extrusionOk="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39" name="Google Shape;8839;p64"/>
            <p:cNvSpPr/>
            <p:nvPr/>
          </p:nvSpPr>
          <p:spPr>
            <a:xfrm>
              <a:off x="-61909350" y="2430200"/>
              <a:ext cx="19700" cy="60675"/>
            </a:xfrm>
            <a:custGeom>
              <a:avLst/>
              <a:gdLst/>
              <a:ahLst/>
              <a:cxnLst/>
              <a:rect l="l" t="t" r="r" b="b"/>
              <a:pathLst>
                <a:path w="788" h="2427" extrusionOk="0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0" name="Google Shape;8840;p64"/>
            <p:cNvSpPr/>
            <p:nvPr/>
          </p:nvSpPr>
          <p:spPr>
            <a:xfrm>
              <a:off x="-62033800" y="2430200"/>
              <a:ext cx="21275" cy="60675"/>
            </a:xfrm>
            <a:custGeom>
              <a:avLst/>
              <a:gdLst/>
              <a:ahLst/>
              <a:cxnLst/>
              <a:rect l="l" t="t" r="r" b="b"/>
              <a:pathLst>
                <a:path w="851" h="2427" extrusionOk="0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41" name="Google Shape;8841;p64"/>
          <p:cNvGrpSpPr/>
          <p:nvPr/>
        </p:nvGrpSpPr>
        <p:grpSpPr>
          <a:xfrm>
            <a:off x="1131097" y="4813809"/>
            <a:ext cx="488359" cy="490788"/>
            <a:chOff x="-62150375" y="2664925"/>
            <a:chExt cx="316650" cy="318225"/>
          </a:xfrm>
          <a:solidFill>
            <a:srgbClr val="B94B35"/>
          </a:solidFill>
        </p:grpSpPr>
        <p:sp>
          <p:nvSpPr>
            <p:cNvPr id="8842" name="Google Shape;8842;p64"/>
            <p:cNvSpPr/>
            <p:nvPr/>
          </p:nvSpPr>
          <p:spPr>
            <a:xfrm>
              <a:off x="-62150375" y="2961850"/>
              <a:ext cx="316650" cy="21300"/>
            </a:xfrm>
            <a:custGeom>
              <a:avLst/>
              <a:gdLst/>
              <a:ahLst/>
              <a:cxnLst/>
              <a:rect l="l" t="t" r="r" b="b"/>
              <a:pathLst>
                <a:path w="12666" h="852" extrusionOk="0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3" name="Google Shape;8843;p64"/>
            <p:cNvSpPr/>
            <p:nvPr/>
          </p:nvSpPr>
          <p:spPr>
            <a:xfrm>
              <a:off x="-62150375" y="2838200"/>
              <a:ext cx="82725" cy="102400"/>
            </a:xfrm>
            <a:custGeom>
              <a:avLst/>
              <a:gdLst/>
              <a:ahLst/>
              <a:cxnLst/>
              <a:rect l="l" t="t" r="r" b="b"/>
              <a:pathLst>
                <a:path w="3309" h="4096" extrusionOk="0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4" name="Google Shape;8844;p64"/>
            <p:cNvSpPr/>
            <p:nvPr/>
          </p:nvSpPr>
          <p:spPr>
            <a:xfrm>
              <a:off x="-62033800" y="2664925"/>
              <a:ext cx="82725" cy="274900"/>
            </a:xfrm>
            <a:custGeom>
              <a:avLst/>
              <a:gdLst/>
              <a:ahLst/>
              <a:cxnLst/>
              <a:rect l="l" t="t" r="r" b="b"/>
              <a:pathLst>
                <a:path w="3309" h="10996" extrusionOk="0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5" name="Google Shape;8845;p64"/>
            <p:cNvSpPr/>
            <p:nvPr/>
          </p:nvSpPr>
          <p:spPr>
            <a:xfrm>
              <a:off x="-61917225" y="2754700"/>
              <a:ext cx="83500" cy="185900"/>
            </a:xfrm>
            <a:custGeom>
              <a:avLst/>
              <a:gdLst/>
              <a:ahLst/>
              <a:cxnLst/>
              <a:rect l="l" t="t" r="r" b="b"/>
              <a:pathLst>
                <a:path w="3340" h="7436" extrusionOk="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46" name="Google Shape;8846;p64"/>
          <p:cNvGrpSpPr/>
          <p:nvPr/>
        </p:nvGrpSpPr>
        <p:grpSpPr>
          <a:xfrm>
            <a:off x="4087882" y="3641778"/>
            <a:ext cx="489553" cy="491868"/>
            <a:chOff x="-60254550" y="1938025"/>
            <a:chExt cx="317425" cy="318925"/>
          </a:xfrm>
          <a:solidFill>
            <a:srgbClr val="B94B35"/>
          </a:solidFill>
        </p:grpSpPr>
        <p:sp>
          <p:nvSpPr>
            <p:cNvPr id="8847" name="Google Shape;8847;p64"/>
            <p:cNvSpPr/>
            <p:nvPr/>
          </p:nvSpPr>
          <p:spPr>
            <a:xfrm>
              <a:off x="-60254550" y="2049000"/>
              <a:ext cx="317425" cy="207950"/>
            </a:xfrm>
            <a:custGeom>
              <a:avLst/>
              <a:gdLst/>
              <a:ahLst/>
              <a:cxnLst/>
              <a:rect l="l" t="t" r="r" b="b"/>
              <a:pathLst>
                <a:path w="12697" h="8318" extrusionOk="0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8" name="Google Shape;8848;p64"/>
            <p:cNvSpPr/>
            <p:nvPr/>
          </p:nvSpPr>
          <p:spPr>
            <a:xfrm>
              <a:off x="-60219125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49" name="Google Shape;8849;p64"/>
            <p:cNvSpPr/>
            <p:nvPr/>
          </p:nvSpPr>
          <p:spPr>
            <a:xfrm>
              <a:off x="-60156900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0" name="Google Shape;8850;p64"/>
            <p:cNvSpPr/>
            <p:nvPr/>
          </p:nvSpPr>
          <p:spPr>
            <a:xfrm>
              <a:off x="-60094675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51" name="Google Shape;8851;p64"/>
          <p:cNvGrpSpPr/>
          <p:nvPr/>
        </p:nvGrpSpPr>
        <p:grpSpPr>
          <a:xfrm>
            <a:off x="4125532" y="4813210"/>
            <a:ext cx="414253" cy="491983"/>
            <a:chOff x="-60232500" y="2671225"/>
            <a:chExt cx="268600" cy="319000"/>
          </a:xfrm>
          <a:solidFill>
            <a:srgbClr val="B94B35"/>
          </a:solidFill>
        </p:grpSpPr>
        <p:sp>
          <p:nvSpPr>
            <p:cNvPr id="8852" name="Google Shape;8852;p64"/>
            <p:cNvSpPr/>
            <p:nvPr/>
          </p:nvSpPr>
          <p:spPr>
            <a:xfrm>
              <a:off x="-60222275" y="2843700"/>
              <a:ext cx="63025" cy="146525"/>
            </a:xfrm>
            <a:custGeom>
              <a:avLst/>
              <a:gdLst/>
              <a:ahLst/>
              <a:cxnLst/>
              <a:rect l="l" t="t" r="r" b="b"/>
              <a:pathLst>
                <a:path w="2521" h="5861" extrusionOk="0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3" name="Google Shape;8853;p64"/>
            <p:cNvSpPr/>
            <p:nvPr/>
          </p:nvSpPr>
          <p:spPr>
            <a:xfrm>
              <a:off x="-60232500" y="2671225"/>
              <a:ext cx="268600" cy="318225"/>
            </a:xfrm>
            <a:custGeom>
              <a:avLst/>
              <a:gdLst/>
              <a:ahLst/>
              <a:cxnLst/>
              <a:rect l="l" t="t" r="r" b="b"/>
              <a:pathLst>
                <a:path w="10744" h="12729" extrusionOk="0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54" name="Google Shape;8854;p64"/>
          <p:cNvGrpSpPr/>
          <p:nvPr/>
        </p:nvGrpSpPr>
        <p:grpSpPr>
          <a:xfrm>
            <a:off x="2906191" y="5411389"/>
            <a:ext cx="487164" cy="491983"/>
            <a:chOff x="-59100700" y="1911950"/>
            <a:chExt cx="315875" cy="319000"/>
          </a:xfrm>
          <a:solidFill>
            <a:srgbClr val="B94B35"/>
          </a:solidFill>
        </p:grpSpPr>
        <p:sp>
          <p:nvSpPr>
            <p:cNvPr id="8855" name="Google Shape;8855;p64"/>
            <p:cNvSpPr/>
            <p:nvPr/>
          </p:nvSpPr>
          <p:spPr>
            <a:xfrm>
              <a:off x="-59015625" y="1993850"/>
              <a:ext cx="20500" cy="20525"/>
            </a:xfrm>
            <a:custGeom>
              <a:avLst/>
              <a:gdLst/>
              <a:ahLst/>
              <a:cxnLst/>
              <a:rect l="l" t="t" r="r" b="b"/>
              <a:pathLst>
                <a:path w="820" h="821" extrusionOk="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6" name="Google Shape;8856;p64"/>
            <p:cNvSpPr/>
            <p:nvPr/>
          </p:nvSpPr>
          <p:spPr>
            <a:xfrm>
              <a:off x="-58954200" y="19938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7" name="Google Shape;8857;p64"/>
            <p:cNvSpPr/>
            <p:nvPr/>
          </p:nvSpPr>
          <p:spPr>
            <a:xfrm>
              <a:off x="-58891975" y="19938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8" name="Google Shape;8858;p64"/>
            <p:cNvSpPr/>
            <p:nvPr/>
          </p:nvSpPr>
          <p:spPr>
            <a:xfrm>
              <a:off x="-59015625" y="2034825"/>
              <a:ext cx="20500" cy="21275"/>
            </a:xfrm>
            <a:custGeom>
              <a:avLst/>
              <a:gdLst/>
              <a:ahLst/>
              <a:cxnLst/>
              <a:rect l="l" t="t" r="r" b="b"/>
              <a:pathLst>
                <a:path w="820" h="851" extrusionOk="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59" name="Google Shape;8859;p64"/>
            <p:cNvSpPr/>
            <p:nvPr/>
          </p:nvSpPr>
          <p:spPr>
            <a:xfrm>
              <a:off x="-58954200" y="2034825"/>
              <a:ext cx="21300" cy="21275"/>
            </a:xfrm>
            <a:custGeom>
              <a:avLst/>
              <a:gdLst/>
              <a:ahLst/>
              <a:cxnLst/>
              <a:rect l="l" t="t" r="r" b="b"/>
              <a:pathLst>
                <a:path w="852" h="851" extrusionOk="0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0" name="Google Shape;8860;p64"/>
            <p:cNvSpPr/>
            <p:nvPr/>
          </p:nvSpPr>
          <p:spPr>
            <a:xfrm>
              <a:off x="-58891975" y="2034825"/>
              <a:ext cx="21300" cy="21275"/>
            </a:xfrm>
            <a:custGeom>
              <a:avLst/>
              <a:gdLst/>
              <a:ahLst/>
              <a:cxnLst/>
              <a:rect l="l" t="t" r="r" b="b"/>
              <a:pathLst>
                <a:path w="852" h="851" extrusionOk="0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1" name="Google Shape;8861;p64"/>
            <p:cNvSpPr/>
            <p:nvPr/>
          </p:nvSpPr>
          <p:spPr>
            <a:xfrm>
              <a:off x="-59015625" y="2076550"/>
              <a:ext cx="20500" cy="20525"/>
            </a:xfrm>
            <a:custGeom>
              <a:avLst/>
              <a:gdLst/>
              <a:ahLst/>
              <a:cxnLst/>
              <a:rect l="l" t="t" r="r" b="b"/>
              <a:pathLst>
                <a:path w="820" h="821" extrusionOk="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2" name="Google Shape;8862;p64"/>
            <p:cNvSpPr/>
            <p:nvPr/>
          </p:nvSpPr>
          <p:spPr>
            <a:xfrm>
              <a:off x="-58954200" y="20765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3" name="Google Shape;8863;p64"/>
            <p:cNvSpPr/>
            <p:nvPr/>
          </p:nvSpPr>
          <p:spPr>
            <a:xfrm>
              <a:off x="-58891975" y="20765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4" name="Google Shape;8864;p64"/>
            <p:cNvSpPr/>
            <p:nvPr/>
          </p:nvSpPr>
          <p:spPr>
            <a:xfrm>
              <a:off x="-59100700" y="1911950"/>
              <a:ext cx="315875" cy="319000"/>
            </a:xfrm>
            <a:custGeom>
              <a:avLst/>
              <a:gdLst/>
              <a:ahLst/>
              <a:cxnLst/>
              <a:rect l="l" t="t" r="r" b="b"/>
              <a:pathLst>
                <a:path w="12635" h="12760" extrusionOk="0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65" name="Google Shape;8865;p64"/>
          <p:cNvGrpSpPr/>
          <p:nvPr/>
        </p:nvGrpSpPr>
        <p:grpSpPr>
          <a:xfrm>
            <a:off x="3495747" y="1752028"/>
            <a:ext cx="506557" cy="488051"/>
            <a:chOff x="-63665750" y="1914325"/>
            <a:chExt cx="328450" cy="316450"/>
          </a:xfrm>
          <a:solidFill>
            <a:srgbClr val="B94B35"/>
          </a:solidFill>
        </p:grpSpPr>
        <p:sp>
          <p:nvSpPr>
            <p:cNvPr id="8866" name="Google Shape;8866;p64"/>
            <p:cNvSpPr/>
            <p:nvPr/>
          </p:nvSpPr>
          <p:spPr>
            <a:xfrm>
              <a:off x="-63665750" y="1914325"/>
              <a:ext cx="328450" cy="316450"/>
            </a:xfrm>
            <a:custGeom>
              <a:avLst/>
              <a:gdLst/>
              <a:ahLst/>
              <a:cxnLst/>
              <a:rect l="l" t="t" r="r" b="b"/>
              <a:pathLst>
                <a:path w="13138" h="12658" extrusionOk="0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67" name="Google Shape;8867;p64"/>
            <p:cNvSpPr/>
            <p:nvPr/>
          </p:nvSpPr>
          <p:spPr>
            <a:xfrm>
              <a:off x="-63524775" y="1955275"/>
              <a:ext cx="123675" cy="134700"/>
            </a:xfrm>
            <a:custGeom>
              <a:avLst/>
              <a:gdLst/>
              <a:ahLst/>
              <a:cxnLst/>
              <a:rect l="l" t="t" r="r" b="b"/>
              <a:pathLst>
                <a:path w="4947" h="5388" extrusionOk="0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68" name="Google Shape;8868;p64"/>
          <p:cNvGrpSpPr/>
          <p:nvPr/>
        </p:nvGrpSpPr>
        <p:grpSpPr>
          <a:xfrm>
            <a:off x="3502420" y="2390754"/>
            <a:ext cx="493217" cy="491405"/>
            <a:chOff x="-63666550" y="2278975"/>
            <a:chExt cx="319800" cy="318625"/>
          </a:xfrm>
          <a:solidFill>
            <a:srgbClr val="B94B35"/>
          </a:solidFill>
        </p:grpSpPr>
        <p:sp>
          <p:nvSpPr>
            <p:cNvPr id="8869" name="Google Shape;8869;p64"/>
            <p:cNvSpPr/>
            <p:nvPr/>
          </p:nvSpPr>
          <p:spPr>
            <a:xfrm>
              <a:off x="-63481450" y="2309700"/>
              <a:ext cx="62225" cy="146525"/>
            </a:xfrm>
            <a:custGeom>
              <a:avLst/>
              <a:gdLst/>
              <a:ahLst/>
              <a:cxnLst/>
              <a:rect l="l" t="t" r="r" b="b"/>
              <a:pathLst>
                <a:path w="2489" h="5861" extrusionOk="0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0" name="Google Shape;8870;p64"/>
            <p:cNvSpPr/>
            <p:nvPr/>
          </p:nvSpPr>
          <p:spPr>
            <a:xfrm>
              <a:off x="-63666550" y="2278975"/>
              <a:ext cx="319800" cy="318625"/>
            </a:xfrm>
            <a:custGeom>
              <a:avLst/>
              <a:gdLst/>
              <a:ahLst/>
              <a:cxnLst/>
              <a:rect l="l" t="t" r="r" b="b"/>
              <a:pathLst>
                <a:path w="12792" h="12745" extrusionOk="0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71" name="Google Shape;8871;p64"/>
          <p:cNvGrpSpPr/>
          <p:nvPr/>
        </p:nvGrpSpPr>
        <p:grpSpPr>
          <a:xfrm>
            <a:off x="3498775" y="3012121"/>
            <a:ext cx="500504" cy="489863"/>
            <a:chOff x="-63669700" y="2646600"/>
            <a:chExt cx="324525" cy="317625"/>
          </a:xfrm>
          <a:solidFill>
            <a:srgbClr val="B94B35"/>
          </a:solidFill>
        </p:grpSpPr>
        <p:sp>
          <p:nvSpPr>
            <p:cNvPr id="8872" name="Google Shape;8872;p64"/>
            <p:cNvSpPr/>
            <p:nvPr/>
          </p:nvSpPr>
          <p:spPr>
            <a:xfrm>
              <a:off x="-63669700" y="2646600"/>
              <a:ext cx="324525" cy="317550"/>
            </a:xfrm>
            <a:custGeom>
              <a:avLst/>
              <a:gdLst/>
              <a:ahLst/>
              <a:cxnLst/>
              <a:rect l="l" t="t" r="r" b="b"/>
              <a:pathLst>
                <a:path w="12981" h="12702" extrusionOk="0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3" name="Google Shape;8873;p64"/>
            <p:cNvSpPr/>
            <p:nvPr/>
          </p:nvSpPr>
          <p:spPr>
            <a:xfrm>
              <a:off x="-63532650" y="2901200"/>
              <a:ext cx="185900" cy="63025"/>
            </a:xfrm>
            <a:custGeom>
              <a:avLst/>
              <a:gdLst/>
              <a:ahLst/>
              <a:cxnLst/>
              <a:rect l="l" t="t" r="r" b="b"/>
              <a:pathLst>
                <a:path w="7436" h="2521" extrusionOk="0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74" name="Google Shape;8874;p64"/>
          <p:cNvGrpSpPr/>
          <p:nvPr/>
        </p:nvGrpSpPr>
        <p:grpSpPr>
          <a:xfrm>
            <a:off x="1715149" y="3643224"/>
            <a:ext cx="488359" cy="488976"/>
            <a:chOff x="-61784125" y="1931250"/>
            <a:chExt cx="316650" cy="317050"/>
          </a:xfrm>
          <a:solidFill>
            <a:srgbClr val="B94B35"/>
          </a:solidFill>
        </p:grpSpPr>
        <p:sp>
          <p:nvSpPr>
            <p:cNvPr id="8875" name="Google Shape;8875;p64"/>
            <p:cNvSpPr/>
            <p:nvPr/>
          </p:nvSpPr>
          <p:spPr>
            <a:xfrm>
              <a:off x="-61688025" y="1931250"/>
              <a:ext cx="124450" cy="134300"/>
            </a:xfrm>
            <a:custGeom>
              <a:avLst/>
              <a:gdLst/>
              <a:ahLst/>
              <a:cxnLst/>
              <a:rect l="l" t="t" r="r" b="b"/>
              <a:pathLst>
                <a:path w="4978" h="5372" extrusionOk="0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6" name="Google Shape;8876;p64"/>
            <p:cNvSpPr/>
            <p:nvPr/>
          </p:nvSpPr>
          <p:spPr>
            <a:xfrm>
              <a:off x="-61784125" y="2113325"/>
              <a:ext cx="124450" cy="134975"/>
            </a:xfrm>
            <a:custGeom>
              <a:avLst/>
              <a:gdLst/>
              <a:ahLst/>
              <a:cxnLst/>
              <a:rect l="l" t="t" r="r" b="b"/>
              <a:pathLst>
                <a:path w="4978" h="5399" extrusionOk="0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7" name="Google Shape;8877;p64"/>
            <p:cNvSpPr/>
            <p:nvPr/>
          </p:nvSpPr>
          <p:spPr>
            <a:xfrm>
              <a:off x="-61591150" y="2113325"/>
              <a:ext cx="123675" cy="134175"/>
            </a:xfrm>
            <a:custGeom>
              <a:avLst/>
              <a:gdLst/>
              <a:ahLst/>
              <a:cxnLst/>
              <a:rect l="l" t="t" r="r" b="b"/>
              <a:pathLst>
                <a:path w="4947" h="5367" extrusionOk="0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78" name="Google Shape;8878;p64"/>
            <p:cNvSpPr/>
            <p:nvPr/>
          </p:nvSpPr>
          <p:spPr>
            <a:xfrm>
              <a:off x="-61677800" y="2072225"/>
              <a:ext cx="106350" cy="62450"/>
            </a:xfrm>
            <a:custGeom>
              <a:avLst/>
              <a:gdLst/>
              <a:ahLst/>
              <a:cxnLst/>
              <a:rect l="l" t="t" r="r" b="b"/>
              <a:pathLst>
                <a:path w="4254" h="2498" extrusionOk="0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79" name="Google Shape;8879;p64"/>
          <p:cNvGrpSpPr/>
          <p:nvPr/>
        </p:nvGrpSpPr>
        <p:grpSpPr>
          <a:xfrm>
            <a:off x="1715147" y="4224887"/>
            <a:ext cx="488359" cy="488359"/>
            <a:chOff x="-61783350" y="2297100"/>
            <a:chExt cx="316650" cy="316650"/>
          </a:xfrm>
          <a:solidFill>
            <a:srgbClr val="B94B35"/>
          </a:solidFill>
        </p:grpSpPr>
        <p:sp>
          <p:nvSpPr>
            <p:cNvPr id="8880" name="Google Shape;8880;p64"/>
            <p:cNvSpPr/>
            <p:nvPr/>
          </p:nvSpPr>
          <p:spPr>
            <a:xfrm>
              <a:off x="-61783350" y="2297100"/>
              <a:ext cx="316650" cy="316650"/>
            </a:xfrm>
            <a:custGeom>
              <a:avLst/>
              <a:gdLst/>
              <a:ahLst/>
              <a:cxnLst/>
              <a:rect l="l" t="t" r="r" b="b"/>
              <a:pathLst>
                <a:path w="12666" h="12666" extrusionOk="0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1" name="Google Shape;8881;p64"/>
            <p:cNvSpPr/>
            <p:nvPr/>
          </p:nvSpPr>
          <p:spPr>
            <a:xfrm>
              <a:off x="-61742375" y="2387675"/>
              <a:ext cx="275675" cy="151250"/>
            </a:xfrm>
            <a:custGeom>
              <a:avLst/>
              <a:gdLst/>
              <a:ahLst/>
              <a:cxnLst/>
              <a:rect l="l" t="t" r="r" b="b"/>
              <a:pathLst>
                <a:path w="11027" h="6050" extrusionOk="0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82" name="Google Shape;8882;p64"/>
          <p:cNvGrpSpPr/>
          <p:nvPr/>
        </p:nvGrpSpPr>
        <p:grpSpPr>
          <a:xfrm>
            <a:off x="1715147" y="4812998"/>
            <a:ext cx="488359" cy="492407"/>
            <a:chOff x="-61782550" y="2664925"/>
            <a:chExt cx="316650" cy="319275"/>
          </a:xfrm>
          <a:solidFill>
            <a:srgbClr val="B94B35"/>
          </a:solidFill>
        </p:grpSpPr>
        <p:sp>
          <p:nvSpPr>
            <p:cNvPr id="8883" name="Google Shape;8883;p64"/>
            <p:cNvSpPr/>
            <p:nvPr/>
          </p:nvSpPr>
          <p:spPr>
            <a:xfrm>
              <a:off x="-61782550" y="2664925"/>
              <a:ext cx="316650" cy="319275"/>
            </a:xfrm>
            <a:custGeom>
              <a:avLst/>
              <a:gdLst/>
              <a:ahLst/>
              <a:cxnLst/>
              <a:rect l="l" t="t" r="r" b="b"/>
              <a:pathLst>
                <a:path w="12666" h="12771" extrusionOk="0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4" name="Google Shape;8884;p64"/>
            <p:cNvSpPr/>
            <p:nvPr/>
          </p:nvSpPr>
          <p:spPr>
            <a:xfrm>
              <a:off x="-61701425" y="2705875"/>
              <a:ext cx="151250" cy="21275"/>
            </a:xfrm>
            <a:custGeom>
              <a:avLst/>
              <a:gdLst/>
              <a:ahLst/>
              <a:cxnLst/>
              <a:rect l="l" t="t" r="r" b="b"/>
              <a:pathLst>
                <a:path w="6050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5" name="Google Shape;8885;p64"/>
            <p:cNvSpPr/>
            <p:nvPr/>
          </p:nvSpPr>
          <p:spPr>
            <a:xfrm>
              <a:off x="-61742375" y="2747625"/>
              <a:ext cx="233925" cy="22075"/>
            </a:xfrm>
            <a:custGeom>
              <a:avLst/>
              <a:gdLst/>
              <a:ahLst/>
              <a:cxnLst/>
              <a:rect l="l" t="t" r="r" b="b"/>
              <a:pathLst>
                <a:path w="9357" h="883" extrusionOk="0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86" name="Google Shape;8886;p64"/>
          <p:cNvGrpSpPr/>
          <p:nvPr/>
        </p:nvGrpSpPr>
        <p:grpSpPr>
          <a:xfrm>
            <a:off x="4677517" y="3654848"/>
            <a:ext cx="489553" cy="465725"/>
            <a:chOff x="-59889100" y="1945025"/>
            <a:chExt cx="317425" cy="301975"/>
          </a:xfrm>
          <a:solidFill>
            <a:srgbClr val="B94B35"/>
          </a:solidFill>
        </p:grpSpPr>
        <p:sp>
          <p:nvSpPr>
            <p:cNvPr id="8887" name="Google Shape;8887;p64"/>
            <p:cNvSpPr/>
            <p:nvPr/>
          </p:nvSpPr>
          <p:spPr>
            <a:xfrm>
              <a:off x="-59845000" y="2074200"/>
              <a:ext cx="63025" cy="61450"/>
            </a:xfrm>
            <a:custGeom>
              <a:avLst/>
              <a:gdLst/>
              <a:ahLst/>
              <a:cxnLst/>
              <a:rect l="l" t="t" r="r" b="b"/>
              <a:pathLst>
                <a:path w="2521" h="2458" extrusionOk="0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8" name="Google Shape;8888;p64"/>
            <p:cNvSpPr/>
            <p:nvPr/>
          </p:nvSpPr>
          <p:spPr>
            <a:xfrm>
              <a:off x="-59761500" y="1990700"/>
              <a:ext cx="61450" cy="144950"/>
            </a:xfrm>
            <a:custGeom>
              <a:avLst/>
              <a:gdLst/>
              <a:ahLst/>
              <a:cxnLst/>
              <a:rect l="l" t="t" r="r" b="b"/>
              <a:pathLst>
                <a:path w="2458" h="5798" extrusionOk="0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89" name="Google Shape;8889;p64"/>
            <p:cNvSpPr/>
            <p:nvPr/>
          </p:nvSpPr>
          <p:spPr>
            <a:xfrm>
              <a:off x="-59678800" y="2053725"/>
              <a:ext cx="61450" cy="81925"/>
            </a:xfrm>
            <a:custGeom>
              <a:avLst/>
              <a:gdLst/>
              <a:ahLst/>
              <a:cxnLst/>
              <a:rect l="l" t="t" r="r" b="b"/>
              <a:pathLst>
                <a:path w="2458" h="3277" extrusionOk="0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890" name="Google Shape;8890;p64"/>
            <p:cNvSpPr/>
            <p:nvPr/>
          </p:nvSpPr>
          <p:spPr>
            <a:xfrm>
              <a:off x="-59889100" y="1945025"/>
              <a:ext cx="317425" cy="301975"/>
            </a:xfrm>
            <a:custGeom>
              <a:avLst/>
              <a:gdLst/>
              <a:ahLst/>
              <a:cxnLst/>
              <a:rect l="l" t="t" r="r" b="b"/>
              <a:pathLst>
                <a:path w="12697" h="12079" extrusionOk="0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891" name="Google Shape;8891;p64"/>
          <p:cNvGrpSpPr/>
          <p:nvPr/>
        </p:nvGrpSpPr>
        <p:grpSpPr>
          <a:xfrm>
            <a:off x="4053665" y="4224785"/>
            <a:ext cx="488864" cy="488560"/>
            <a:chOff x="6479471" y="2079003"/>
            <a:chExt cx="348923" cy="348706"/>
          </a:xfrm>
          <a:solidFill>
            <a:srgbClr val="B94B35"/>
          </a:solidFill>
        </p:grpSpPr>
        <p:sp>
          <p:nvSpPr>
            <p:cNvPr id="8892" name="Google Shape;8892;p64"/>
            <p:cNvSpPr/>
            <p:nvPr/>
          </p:nvSpPr>
          <p:spPr>
            <a:xfrm>
              <a:off x="6479471" y="2200291"/>
              <a:ext cx="38170" cy="22566"/>
            </a:xfrm>
            <a:custGeom>
              <a:avLst/>
              <a:gdLst/>
              <a:ahLst/>
              <a:cxnLst/>
              <a:rect l="l" t="t" r="r" b="b"/>
              <a:pathLst>
                <a:path w="1387" h="820" extrusionOk="0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8893" name="Google Shape;8893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  <a:grpFill/>
          </p:grpSpPr>
          <p:sp>
            <p:nvSpPr>
              <p:cNvPr id="8894" name="Google Shape;8894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71" extrusionOk="0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5" name="Google Shape;8895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5830" extrusionOk="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6" name="Google Shape;8896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3" extrusionOk="0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7" name="Google Shape;8897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8" name="Google Shape;8898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3" extrusionOk="0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899" name="Google Shape;8899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8900" name="Google Shape;8900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sp>
        <p:nvSpPr>
          <p:cNvPr id="8901" name="Google Shape;8901;p64"/>
          <p:cNvSpPr/>
          <p:nvPr/>
        </p:nvSpPr>
        <p:spPr>
          <a:xfrm>
            <a:off x="4668930" y="4277728"/>
            <a:ext cx="490788" cy="382675"/>
          </a:xfrm>
          <a:custGeom>
            <a:avLst/>
            <a:gdLst/>
            <a:ahLst/>
            <a:cxnLst/>
            <a:rect l="l" t="t" r="r" b="b"/>
            <a:pathLst>
              <a:path w="12729" h="9925" extrusionOk="0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02" name="Google Shape;8902;p64"/>
          <p:cNvGrpSpPr/>
          <p:nvPr/>
        </p:nvGrpSpPr>
        <p:grpSpPr>
          <a:xfrm>
            <a:off x="4676302" y="4815562"/>
            <a:ext cx="491983" cy="487279"/>
            <a:chOff x="-59889100" y="2671925"/>
            <a:chExt cx="319000" cy="315950"/>
          </a:xfrm>
          <a:solidFill>
            <a:srgbClr val="B94B35"/>
          </a:solidFill>
        </p:grpSpPr>
        <p:sp>
          <p:nvSpPr>
            <p:cNvPr id="8903" name="Google Shape;8903;p64"/>
            <p:cNvSpPr/>
            <p:nvPr/>
          </p:nvSpPr>
          <p:spPr>
            <a:xfrm>
              <a:off x="-59889100" y="2672000"/>
              <a:ext cx="149675" cy="256025"/>
            </a:xfrm>
            <a:custGeom>
              <a:avLst/>
              <a:gdLst/>
              <a:ahLst/>
              <a:cxnLst/>
              <a:rect l="l" t="t" r="r" b="b"/>
              <a:pathLst>
                <a:path w="5987" h="10241" extrusionOk="0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04" name="Google Shape;8904;p64"/>
            <p:cNvSpPr/>
            <p:nvPr/>
          </p:nvSpPr>
          <p:spPr>
            <a:xfrm>
              <a:off x="-59830825" y="2892525"/>
              <a:ext cx="201650" cy="95350"/>
            </a:xfrm>
            <a:custGeom>
              <a:avLst/>
              <a:gdLst/>
              <a:ahLst/>
              <a:cxnLst/>
              <a:rect l="l" t="t" r="r" b="b"/>
              <a:pathLst>
                <a:path w="8066" h="3814" extrusionOk="0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05" name="Google Shape;8905;p64"/>
            <p:cNvSpPr/>
            <p:nvPr/>
          </p:nvSpPr>
          <p:spPr>
            <a:xfrm>
              <a:off x="-59719775" y="2671925"/>
              <a:ext cx="149675" cy="256425"/>
            </a:xfrm>
            <a:custGeom>
              <a:avLst/>
              <a:gdLst/>
              <a:ahLst/>
              <a:cxnLst/>
              <a:rect l="l" t="t" r="r" b="b"/>
              <a:pathLst>
                <a:path w="5987" h="10257" extrusionOk="0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06" name="Google Shape;8906;p64"/>
            <p:cNvSpPr/>
            <p:nvPr/>
          </p:nvSpPr>
          <p:spPr>
            <a:xfrm>
              <a:off x="-59762300" y="2757075"/>
              <a:ext cx="63025" cy="145725"/>
            </a:xfrm>
            <a:custGeom>
              <a:avLst/>
              <a:gdLst/>
              <a:ahLst/>
              <a:cxnLst/>
              <a:rect l="l" t="t" r="r" b="b"/>
              <a:pathLst>
                <a:path w="2521" h="5829" extrusionOk="0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07" name="Google Shape;8907;p64"/>
          <p:cNvGrpSpPr/>
          <p:nvPr/>
        </p:nvGrpSpPr>
        <p:grpSpPr>
          <a:xfrm>
            <a:off x="3493606" y="5405569"/>
            <a:ext cx="489553" cy="488359"/>
            <a:chOff x="-59092025" y="2296300"/>
            <a:chExt cx="317425" cy="316650"/>
          </a:xfrm>
          <a:solidFill>
            <a:srgbClr val="B94B35"/>
          </a:solidFill>
        </p:grpSpPr>
        <p:sp>
          <p:nvSpPr>
            <p:cNvPr id="8908" name="Google Shape;8908;p64"/>
            <p:cNvSpPr/>
            <p:nvPr/>
          </p:nvSpPr>
          <p:spPr>
            <a:xfrm>
              <a:off x="-58994350" y="2382950"/>
              <a:ext cx="122875" cy="133925"/>
            </a:xfrm>
            <a:custGeom>
              <a:avLst/>
              <a:gdLst/>
              <a:ahLst/>
              <a:cxnLst/>
              <a:rect l="l" t="t" r="r" b="b"/>
              <a:pathLst>
                <a:path w="4915" h="5357" extrusionOk="0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09" name="Google Shape;8909;p64"/>
            <p:cNvSpPr/>
            <p:nvPr/>
          </p:nvSpPr>
          <p:spPr>
            <a:xfrm>
              <a:off x="-59092025" y="2296300"/>
              <a:ext cx="317425" cy="316650"/>
            </a:xfrm>
            <a:custGeom>
              <a:avLst/>
              <a:gdLst/>
              <a:ahLst/>
              <a:cxnLst/>
              <a:rect l="l" t="t" r="r" b="b"/>
              <a:pathLst>
                <a:path w="12697" h="12666" extrusionOk="0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10" name="Google Shape;8910;p64"/>
          <p:cNvGrpSpPr/>
          <p:nvPr/>
        </p:nvGrpSpPr>
        <p:grpSpPr>
          <a:xfrm>
            <a:off x="6487481" y="1740128"/>
            <a:ext cx="470899" cy="463465"/>
            <a:chOff x="683125" y="1955275"/>
            <a:chExt cx="299325" cy="294600"/>
          </a:xfrm>
          <a:solidFill>
            <a:srgbClr val="B94B35"/>
          </a:solidFill>
        </p:grpSpPr>
        <p:sp>
          <p:nvSpPr>
            <p:cNvPr id="8911" name="Google Shape;8911;p64"/>
            <p:cNvSpPr/>
            <p:nvPr/>
          </p:nvSpPr>
          <p:spPr>
            <a:xfrm>
              <a:off x="876875" y="1989925"/>
              <a:ext cx="52800" cy="63825"/>
            </a:xfrm>
            <a:custGeom>
              <a:avLst/>
              <a:gdLst/>
              <a:ahLst/>
              <a:cxnLst/>
              <a:rect l="l" t="t" r="r" b="b"/>
              <a:pathLst>
                <a:path w="2112" h="2553" extrusionOk="0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2" name="Google Shape;8912;p64"/>
            <p:cNvSpPr/>
            <p:nvPr/>
          </p:nvSpPr>
          <p:spPr>
            <a:xfrm>
              <a:off x="683125" y="2058450"/>
              <a:ext cx="159900" cy="191425"/>
            </a:xfrm>
            <a:custGeom>
              <a:avLst/>
              <a:gdLst/>
              <a:ahLst/>
              <a:cxnLst/>
              <a:rect l="l" t="t" r="r" b="b"/>
              <a:pathLst>
                <a:path w="6396" h="7657" extrusionOk="0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3" name="Google Shape;8913;p64"/>
            <p:cNvSpPr/>
            <p:nvPr/>
          </p:nvSpPr>
          <p:spPr>
            <a:xfrm>
              <a:off x="824900" y="195527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4" name="Google Shape;8914;p64"/>
            <p:cNvSpPr/>
            <p:nvPr/>
          </p:nvSpPr>
          <p:spPr>
            <a:xfrm>
              <a:off x="895000" y="205845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15" name="Google Shape;8915;p64"/>
          <p:cNvGrpSpPr/>
          <p:nvPr/>
        </p:nvGrpSpPr>
        <p:grpSpPr>
          <a:xfrm>
            <a:off x="6488722" y="2340871"/>
            <a:ext cx="468420" cy="465981"/>
            <a:chOff x="685475" y="2318350"/>
            <a:chExt cx="297750" cy="296200"/>
          </a:xfrm>
          <a:solidFill>
            <a:srgbClr val="B94B35"/>
          </a:solidFill>
        </p:grpSpPr>
        <p:sp>
          <p:nvSpPr>
            <p:cNvPr id="8916" name="Google Shape;8916;p64"/>
            <p:cNvSpPr/>
            <p:nvPr/>
          </p:nvSpPr>
          <p:spPr>
            <a:xfrm>
              <a:off x="685475" y="2371925"/>
              <a:ext cx="142600" cy="241975"/>
            </a:xfrm>
            <a:custGeom>
              <a:avLst/>
              <a:gdLst/>
              <a:ahLst/>
              <a:cxnLst/>
              <a:rect l="l" t="t" r="r" b="b"/>
              <a:pathLst>
                <a:path w="5704" h="9679" extrusionOk="0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7" name="Google Shape;8917;p64"/>
            <p:cNvSpPr/>
            <p:nvPr/>
          </p:nvSpPr>
          <p:spPr>
            <a:xfrm>
              <a:off x="839850" y="2371925"/>
              <a:ext cx="143375" cy="242625"/>
            </a:xfrm>
            <a:custGeom>
              <a:avLst/>
              <a:gdLst/>
              <a:ahLst/>
              <a:cxnLst/>
              <a:rect l="l" t="t" r="r" b="b"/>
              <a:pathLst>
                <a:path w="5735" h="9705" extrusionOk="0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18" name="Google Shape;8918;p64"/>
            <p:cNvSpPr/>
            <p:nvPr/>
          </p:nvSpPr>
          <p:spPr>
            <a:xfrm>
              <a:off x="772900" y="2318350"/>
              <a:ext cx="122125" cy="105075"/>
            </a:xfrm>
            <a:custGeom>
              <a:avLst/>
              <a:gdLst/>
              <a:ahLst/>
              <a:cxnLst/>
              <a:rect l="l" t="t" r="r" b="b"/>
              <a:pathLst>
                <a:path w="4885" h="4203" extrusionOk="0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19" name="Google Shape;8919;p64"/>
          <p:cNvGrpSpPr/>
          <p:nvPr/>
        </p:nvGrpSpPr>
        <p:grpSpPr>
          <a:xfrm>
            <a:off x="9459600" y="1739813"/>
            <a:ext cx="412689" cy="464095"/>
            <a:chOff x="2523000" y="1954875"/>
            <a:chExt cx="262325" cy="295000"/>
          </a:xfrm>
          <a:solidFill>
            <a:srgbClr val="B94B35"/>
          </a:solidFill>
        </p:grpSpPr>
        <p:sp>
          <p:nvSpPr>
            <p:cNvPr id="8920" name="Google Shape;8920;p64"/>
            <p:cNvSpPr/>
            <p:nvPr/>
          </p:nvSpPr>
          <p:spPr>
            <a:xfrm>
              <a:off x="2523000" y="1954875"/>
              <a:ext cx="262325" cy="295000"/>
            </a:xfrm>
            <a:custGeom>
              <a:avLst/>
              <a:gdLst/>
              <a:ahLst/>
              <a:cxnLst/>
              <a:rect l="l" t="t" r="r" b="b"/>
              <a:pathLst>
                <a:path w="10493" h="11800" extrusionOk="0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1" name="Google Shape;8921;p64"/>
            <p:cNvSpPr/>
            <p:nvPr/>
          </p:nvSpPr>
          <p:spPr>
            <a:xfrm>
              <a:off x="2595475" y="2024575"/>
              <a:ext cx="122100" cy="138650"/>
            </a:xfrm>
            <a:custGeom>
              <a:avLst/>
              <a:gdLst/>
              <a:ahLst/>
              <a:cxnLst/>
              <a:rect l="l" t="t" r="r" b="b"/>
              <a:pathLst>
                <a:path w="4884" h="5546" extrusionOk="0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22" name="Google Shape;8922;p64"/>
          <p:cNvGrpSpPr/>
          <p:nvPr/>
        </p:nvGrpSpPr>
        <p:grpSpPr>
          <a:xfrm>
            <a:off x="9431734" y="2341500"/>
            <a:ext cx="468420" cy="464723"/>
            <a:chOff x="2508825" y="2318350"/>
            <a:chExt cx="297750" cy="295400"/>
          </a:xfrm>
          <a:solidFill>
            <a:srgbClr val="B94B35"/>
          </a:solidFill>
        </p:grpSpPr>
        <p:sp>
          <p:nvSpPr>
            <p:cNvPr id="8923" name="Google Shape;8923;p64"/>
            <p:cNvSpPr/>
            <p:nvPr/>
          </p:nvSpPr>
          <p:spPr>
            <a:xfrm>
              <a:off x="2508825" y="2318350"/>
              <a:ext cx="297750" cy="295400"/>
            </a:xfrm>
            <a:custGeom>
              <a:avLst/>
              <a:gdLst/>
              <a:ahLst/>
              <a:cxnLst/>
              <a:rect l="l" t="t" r="r" b="b"/>
              <a:pathLst>
                <a:path w="11910" h="11816" extrusionOk="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4" name="Google Shape;8924;p64"/>
            <p:cNvSpPr/>
            <p:nvPr/>
          </p:nvSpPr>
          <p:spPr>
            <a:xfrm>
              <a:off x="2629350" y="2353025"/>
              <a:ext cx="54350" cy="121300"/>
            </a:xfrm>
            <a:custGeom>
              <a:avLst/>
              <a:gdLst/>
              <a:ahLst/>
              <a:cxnLst/>
              <a:rect l="l" t="t" r="r" b="b"/>
              <a:pathLst>
                <a:path w="2174" h="4852" extrusionOk="0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25" name="Google Shape;8925;p64"/>
          <p:cNvSpPr/>
          <p:nvPr/>
        </p:nvSpPr>
        <p:spPr>
          <a:xfrm>
            <a:off x="9432885" y="2929939"/>
            <a:ext cx="465943" cy="465903"/>
          </a:xfrm>
          <a:custGeom>
            <a:avLst/>
            <a:gdLst/>
            <a:ahLst/>
            <a:cxnLst/>
            <a:rect l="l" t="t" r="r" b="b"/>
            <a:pathLst>
              <a:path w="11847" h="11846" extrusionOk="0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26" name="Google Shape;8926;p64"/>
          <p:cNvGrpSpPr/>
          <p:nvPr/>
        </p:nvGrpSpPr>
        <p:grpSpPr>
          <a:xfrm>
            <a:off x="7663165" y="3560238"/>
            <a:ext cx="463465" cy="464684"/>
            <a:chOff x="4321150" y="1946600"/>
            <a:chExt cx="294600" cy="295375"/>
          </a:xfrm>
          <a:solidFill>
            <a:srgbClr val="B94B35"/>
          </a:solidFill>
        </p:grpSpPr>
        <p:sp>
          <p:nvSpPr>
            <p:cNvPr id="8927" name="Google Shape;8927;p64"/>
            <p:cNvSpPr/>
            <p:nvPr/>
          </p:nvSpPr>
          <p:spPr>
            <a:xfrm>
              <a:off x="4321150" y="1946600"/>
              <a:ext cx="294600" cy="295375"/>
            </a:xfrm>
            <a:custGeom>
              <a:avLst/>
              <a:gdLst/>
              <a:ahLst/>
              <a:cxnLst/>
              <a:rect l="l" t="t" r="r" b="b"/>
              <a:pathLst>
                <a:path w="11784" h="11815" extrusionOk="0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8" name="Google Shape;8928;p64"/>
            <p:cNvSpPr/>
            <p:nvPr/>
          </p:nvSpPr>
          <p:spPr>
            <a:xfrm>
              <a:off x="4564525" y="20316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29" name="Google Shape;8929;p64"/>
            <p:cNvSpPr/>
            <p:nvPr/>
          </p:nvSpPr>
          <p:spPr>
            <a:xfrm>
              <a:off x="4414100" y="2084450"/>
              <a:ext cx="106350" cy="122100"/>
            </a:xfrm>
            <a:custGeom>
              <a:avLst/>
              <a:gdLst/>
              <a:ahLst/>
              <a:cxnLst/>
              <a:rect l="l" t="t" r="r" b="b"/>
              <a:pathLst>
                <a:path w="4254" h="4884" extrusionOk="0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30" name="Google Shape;8930;p64"/>
          <p:cNvSpPr/>
          <p:nvPr/>
        </p:nvSpPr>
        <p:spPr>
          <a:xfrm>
            <a:off x="7658667" y="4227014"/>
            <a:ext cx="472156" cy="434989"/>
          </a:xfrm>
          <a:custGeom>
            <a:avLst/>
            <a:gdLst/>
            <a:ahLst/>
            <a:cxnLst/>
            <a:rect l="l" t="t" r="r" b="b"/>
            <a:pathLst>
              <a:path w="12005" h="11060" extrusionOk="0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931" name="Google Shape;8931;p64"/>
          <p:cNvSpPr/>
          <p:nvPr/>
        </p:nvSpPr>
        <p:spPr>
          <a:xfrm>
            <a:off x="7659296" y="4811234"/>
            <a:ext cx="470899" cy="464684"/>
          </a:xfrm>
          <a:custGeom>
            <a:avLst/>
            <a:gdLst/>
            <a:ahLst/>
            <a:cxnLst/>
            <a:rect l="l" t="t" r="r" b="b"/>
            <a:pathLst>
              <a:path w="11973" h="11815" extrusionOk="0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932" name="Google Shape;8932;p64"/>
          <p:cNvSpPr/>
          <p:nvPr/>
        </p:nvSpPr>
        <p:spPr>
          <a:xfrm>
            <a:off x="10693461" y="3561427"/>
            <a:ext cx="298672" cy="462207"/>
          </a:xfrm>
          <a:custGeom>
            <a:avLst/>
            <a:gdLst/>
            <a:ahLst/>
            <a:cxnLst/>
            <a:rect l="l" t="t" r="r" b="b"/>
            <a:pathLst>
              <a:path w="7594" h="11752" extrusionOk="0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933" name="Google Shape;8933;p64"/>
          <p:cNvSpPr/>
          <p:nvPr/>
        </p:nvSpPr>
        <p:spPr>
          <a:xfrm>
            <a:off x="7080487" y="1738839"/>
            <a:ext cx="468381" cy="465943"/>
          </a:xfrm>
          <a:custGeom>
            <a:avLst/>
            <a:gdLst/>
            <a:ahLst/>
            <a:cxnLst/>
            <a:rect l="l" t="t" r="r" b="b"/>
            <a:pathLst>
              <a:path w="11909" h="11847" extrusionOk="0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34" name="Google Shape;8934;p64"/>
          <p:cNvGrpSpPr/>
          <p:nvPr/>
        </p:nvGrpSpPr>
        <p:grpSpPr>
          <a:xfrm>
            <a:off x="7079895" y="2341500"/>
            <a:ext cx="469640" cy="464723"/>
            <a:chOff x="1049375" y="2318350"/>
            <a:chExt cx="298525" cy="295400"/>
          </a:xfrm>
          <a:solidFill>
            <a:srgbClr val="B94B35"/>
          </a:solidFill>
        </p:grpSpPr>
        <p:sp>
          <p:nvSpPr>
            <p:cNvPr id="8935" name="Google Shape;8935;p64"/>
            <p:cNvSpPr/>
            <p:nvPr/>
          </p:nvSpPr>
          <p:spPr>
            <a:xfrm>
              <a:off x="1101350" y="2492325"/>
              <a:ext cx="70125" cy="50525"/>
            </a:xfrm>
            <a:custGeom>
              <a:avLst/>
              <a:gdLst/>
              <a:ahLst/>
              <a:cxnLst/>
              <a:rect l="l" t="t" r="r" b="b"/>
              <a:pathLst>
                <a:path w="2805" h="2021" extrusionOk="0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36" name="Google Shape;8936;p64"/>
            <p:cNvSpPr/>
            <p:nvPr/>
          </p:nvSpPr>
          <p:spPr>
            <a:xfrm>
              <a:off x="1101350" y="2440525"/>
              <a:ext cx="70125" cy="51150"/>
            </a:xfrm>
            <a:custGeom>
              <a:avLst/>
              <a:gdLst/>
              <a:ahLst/>
              <a:cxnLst/>
              <a:rect l="l" t="t" r="r" b="b"/>
              <a:pathLst>
                <a:path w="2805" h="2046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37" name="Google Shape;8937;p64"/>
            <p:cNvSpPr/>
            <p:nvPr/>
          </p:nvSpPr>
          <p:spPr>
            <a:xfrm>
              <a:off x="1101350" y="2388550"/>
              <a:ext cx="70125" cy="51125"/>
            </a:xfrm>
            <a:custGeom>
              <a:avLst/>
              <a:gdLst/>
              <a:ahLst/>
              <a:cxnLst/>
              <a:rect l="l" t="t" r="r" b="b"/>
              <a:pathLst>
                <a:path w="2805" h="2045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38" name="Google Shape;8938;p64"/>
            <p:cNvSpPr/>
            <p:nvPr/>
          </p:nvSpPr>
          <p:spPr>
            <a:xfrm>
              <a:off x="1049375" y="2318350"/>
              <a:ext cx="298525" cy="295400"/>
            </a:xfrm>
            <a:custGeom>
              <a:avLst/>
              <a:gdLst/>
              <a:ahLst/>
              <a:cxnLst/>
              <a:rect l="l" t="t" r="r" b="b"/>
              <a:pathLst>
                <a:path w="11941" h="11816" extrusionOk="0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39" name="Google Shape;8939;p64"/>
          <p:cNvGrpSpPr/>
          <p:nvPr/>
        </p:nvGrpSpPr>
        <p:grpSpPr>
          <a:xfrm>
            <a:off x="7080524" y="2928768"/>
            <a:ext cx="468381" cy="468381"/>
            <a:chOff x="1049375" y="2680675"/>
            <a:chExt cx="297725" cy="297725"/>
          </a:xfrm>
          <a:solidFill>
            <a:srgbClr val="B94B35"/>
          </a:solidFill>
        </p:grpSpPr>
        <p:sp>
          <p:nvSpPr>
            <p:cNvPr id="8940" name="Google Shape;8940;p64"/>
            <p:cNvSpPr/>
            <p:nvPr/>
          </p:nvSpPr>
          <p:spPr>
            <a:xfrm>
              <a:off x="1113175" y="2752350"/>
              <a:ext cx="161475" cy="155975"/>
            </a:xfrm>
            <a:custGeom>
              <a:avLst/>
              <a:gdLst/>
              <a:ahLst/>
              <a:cxnLst/>
              <a:rect l="l" t="t" r="r" b="b"/>
              <a:pathLst>
                <a:path w="6459" h="6239" extrusionOk="0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41" name="Google Shape;8941;p64"/>
            <p:cNvSpPr/>
            <p:nvPr/>
          </p:nvSpPr>
          <p:spPr>
            <a:xfrm>
              <a:off x="1049375" y="2680675"/>
              <a:ext cx="297725" cy="297725"/>
            </a:xfrm>
            <a:custGeom>
              <a:avLst/>
              <a:gdLst/>
              <a:ahLst/>
              <a:cxnLst/>
              <a:rect l="l" t="t" r="r" b="b"/>
              <a:pathLst>
                <a:path w="11909" h="11909" extrusionOk="0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42" name="Google Shape;8942;p64"/>
          <p:cNvGrpSpPr/>
          <p:nvPr/>
        </p:nvGrpSpPr>
        <p:grpSpPr>
          <a:xfrm>
            <a:off x="10031794" y="1739497"/>
            <a:ext cx="464684" cy="464723"/>
            <a:chOff x="2872725" y="1954475"/>
            <a:chExt cx="295375" cy="295400"/>
          </a:xfrm>
          <a:solidFill>
            <a:srgbClr val="B94B35"/>
          </a:solidFill>
        </p:grpSpPr>
        <p:sp>
          <p:nvSpPr>
            <p:cNvPr id="8943" name="Google Shape;8943;p64"/>
            <p:cNvSpPr/>
            <p:nvPr/>
          </p:nvSpPr>
          <p:spPr>
            <a:xfrm>
              <a:off x="2959350" y="1954475"/>
              <a:ext cx="122100" cy="139450"/>
            </a:xfrm>
            <a:custGeom>
              <a:avLst/>
              <a:gdLst/>
              <a:ahLst/>
              <a:cxnLst/>
              <a:rect l="l" t="t" r="r" b="b"/>
              <a:pathLst>
                <a:path w="4884" h="5578" extrusionOk="0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44" name="Google Shape;8944;p64"/>
            <p:cNvSpPr/>
            <p:nvPr/>
          </p:nvSpPr>
          <p:spPr>
            <a:xfrm>
              <a:off x="2906575" y="2146650"/>
              <a:ext cx="191425" cy="69350"/>
            </a:xfrm>
            <a:custGeom>
              <a:avLst/>
              <a:gdLst/>
              <a:ahLst/>
              <a:cxnLst/>
              <a:rect l="l" t="t" r="r" b="b"/>
              <a:pathLst>
                <a:path w="7657" h="2774" extrusionOk="0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45" name="Google Shape;8945;p64"/>
            <p:cNvSpPr/>
            <p:nvPr/>
          </p:nvSpPr>
          <p:spPr>
            <a:xfrm>
              <a:off x="2872725" y="2112000"/>
              <a:ext cx="295375" cy="137875"/>
            </a:xfrm>
            <a:custGeom>
              <a:avLst/>
              <a:gdLst/>
              <a:ahLst/>
              <a:cxnLst/>
              <a:rect l="l" t="t" r="r" b="b"/>
              <a:pathLst>
                <a:path w="11815" h="5515" extrusionOk="0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46" name="Google Shape;8946;p64"/>
          <p:cNvGrpSpPr/>
          <p:nvPr/>
        </p:nvGrpSpPr>
        <p:grpSpPr>
          <a:xfrm>
            <a:off x="10060289" y="2340262"/>
            <a:ext cx="407695" cy="467201"/>
            <a:chOff x="2890050" y="2318350"/>
            <a:chExt cx="259150" cy="296975"/>
          </a:xfrm>
          <a:solidFill>
            <a:srgbClr val="B94B35"/>
          </a:solidFill>
        </p:grpSpPr>
        <p:sp>
          <p:nvSpPr>
            <p:cNvPr id="8947" name="Google Shape;8947;p64"/>
            <p:cNvSpPr/>
            <p:nvPr/>
          </p:nvSpPr>
          <p:spPr>
            <a:xfrm>
              <a:off x="2936525" y="2353025"/>
              <a:ext cx="160700" cy="155975"/>
            </a:xfrm>
            <a:custGeom>
              <a:avLst/>
              <a:gdLst/>
              <a:ahLst/>
              <a:cxnLst/>
              <a:rect l="l" t="t" r="r" b="b"/>
              <a:pathLst>
                <a:path w="6428" h="6239" extrusionOk="0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48" name="Google Shape;8948;p64"/>
            <p:cNvSpPr/>
            <p:nvPr/>
          </p:nvSpPr>
          <p:spPr>
            <a:xfrm>
              <a:off x="2890050" y="2318350"/>
              <a:ext cx="259150" cy="296975"/>
            </a:xfrm>
            <a:custGeom>
              <a:avLst/>
              <a:gdLst/>
              <a:ahLst/>
              <a:cxnLst/>
              <a:rect l="l" t="t" r="r" b="b"/>
              <a:pathLst>
                <a:path w="10366" h="11879" extrusionOk="0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49" name="Google Shape;8949;p64"/>
          <p:cNvSpPr/>
          <p:nvPr/>
        </p:nvSpPr>
        <p:spPr>
          <a:xfrm>
            <a:off x="10113458" y="2929310"/>
            <a:ext cx="301149" cy="467161"/>
          </a:xfrm>
          <a:custGeom>
            <a:avLst/>
            <a:gdLst/>
            <a:ahLst/>
            <a:cxnLst/>
            <a:rect l="l" t="t" r="r" b="b"/>
            <a:pathLst>
              <a:path w="7657" h="11878" extrusionOk="0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50" name="Google Shape;8950;p64"/>
          <p:cNvGrpSpPr/>
          <p:nvPr/>
        </p:nvGrpSpPr>
        <p:grpSpPr>
          <a:xfrm>
            <a:off x="8250310" y="3560868"/>
            <a:ext cx="463425" cy="463425"/>
            <a:chOff x="4685050" y="1945825"/>
            <a:chExt cx="294575" cy="294575"/>
          </a:xfrm>
          <a:solidFill>
            <a:srgbClr val="B94B35"/>
          </a:solidFill>
        </p:grpSpPr>
        <p:sp>
          <p:nvSpPr>
            <p:cNvPr id="8951" name="Google Shape;8951;p64"/>
            <p:cNvSpPr/>
            <p:nvPr/>
          </p:nvSpPr>
          <p:spPr>
            <a:xfrm>
              <a:off x="4720475" y="2086025"/>
              <a:ext cx="104775" cy="121300"/>
            </a:xfrm>
            <a:custGeom>
              <a:avLst/>
              <a:gdLst/>
              <a:ahLst/>
              <a:cxnLst/>
              <a:rect l="l" t="t" r="r" b="b"/>
              <a:pathLst>
                <a:path w="4191" h="4852" extrusionOk="0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2" name="Google Shape;8952;p64"/>
            <p:cNvSpPr/>
            <p:nvPr/>
          </p:nvSpPr>
          <p:spPr>
            <a:xfrm>
              <a:off x="4685050" y="1945825"/>
              <a:ext cx="294575" cy="294575"/>
            </a:xfrm>
            <a:custGeom>
              <a:avLst/>
              <a:gdLst/>
              <a:ahLst/>
              <a:cxnLst/>
              <a:rect l="l" t="t" r="r" b="b"/>
              <a:pathLst>
                <a:path w="11783" h="11783" extrusionOk="0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3" name="Google Shape;8953;p64"/>
            <p:cNvSpPr/>
            <p:nvPr/>
          </p:nvSpPr>
          <p:spPr>
            <a:xfrm>
              <a:off x="4840200" y="2103350"/>
              <a:ext cx="104775" cy="17350"/>
            </a:xfrm>
            <a:custGeom>
              <a:avLst/>
              <a:gdLst/>
              <a:ahLst/>
              <a:cxnLst/>
              <a:rect l="l" t="t" r="r" b="b"/>
              <a:pathLst>
                <a:path w="4191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4" name="Google Shape;8954;p64"/>
            <p:cNvSpPr/>
            <p:nvPr/>
          </p:nvSpPr>
          <p:spPr>
            <a:xfrm>
              <a:off x="4840200" y="2137200"/>
              <a:ext cx="104775" cy="18150"/>
            </a:xfrm>
            <a:custGeom>
              <a:avLst/>
              <a:gdLst/>
              <a:ahLst/>
              <a:cxnLst/>
              <a:rect l="l" t="t" r="r" b="b"/>
              <a:pathLst>
                <a:path w="4191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55" name="Google Shape;8955;p64"/>
            <p:cNvSpPr/>
            <p:nvPr/>
          </p:nvSpPr>
          <p:spPr>
            <a:xfrm>
              <a:off x="4840200" y="2171875"/>
              <a:ext cx="104775" cy="18125"/>
            </a:xfrm>
            <a:custGeom>
              <a:avLst/>
              <a:gdLst/>
              <a:ahLst/>
              <a:cxnLst/>
              <a:rect l="l" t="t" r="r" b="b"/>
              <a:pathLst>
                <a:path w="4191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56" name="Google Shape;8956;p64"/>
          <p:cNvSpPr/>
          <p:nvPr/>
        </p:nvSpPr>
        <p:spPr>
          <a:xfrm>
            <a:off x="8249517" y="4212777"/>
            <a:ext cx="464684" cy="463465"/>
          </a:xfrm>
          <a:custGeom>
            <a:avLst/>
            <a:gdLst/>
            <a:ahLst/>
            <a:cxnLst/>
            <a:rect l="l" t="t" r="r" b="b"/>
            <a:pathLst>
              <a:path w="11815" h="11784" extrusionOk="0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957" name="Google Shape;8957;p64"/>
          <p:cNvSpPr/>
          <p:nvPr/>
        </p:nvSpPr>
        <p:spPr>
          <a:xfrm>
            <a:off x="8277400" y="4809996"/>
            <a:ext cx="408915" cy="467161"/>
          </a:xfrm>
          <a:custGeom>
            <a:avLst/>
            <a:gdLst/>
            <a:ahLst/>
            <a:cxnLst/>
            <a:rect l="l" t="t" r="r" b="b"/>
            <a:pathLst>
              <a:path w="10397" h="11878" extrusionOk="0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58" name="Google Shape;8958;p64"/>
          <p:cNvGrpSpPr/>
          <p:nvPr/>
        </p:nvGrpSpPr>
        <p:grpSpPr>
          <a:xfrm>
            <a:off x="10610673" y="4212834"/>
            <a:ext cx="464684" cy="463465"/>
            <a:chOff x="6131900" y="2301825"/>
            <a:chExt cx="295375" cy="294600"/>
          </a:xfrm>
          <a:solidFill>
            <a:srgbClr val="B94B35"/>
          </a:solidFill>
        </p:grpSpPr>
        <p:sp>
          <p:nvSpPr>
            <p:cNvPr id="8959" name="Google Shape;8959;p64"/>
            <p:cNvSpPr/>
            <p:nvPr/>
          </p:nvSpPr>
          <p:spPr>
            <a:xfrm>
              <a:off x="6131900" y="2301825"/>
              <a:ext cx="295375" cy="294600"/>
            </a:xfrm>
            <a:custGeom>
              <a:avLst/>
              <a:gdLst/>
              <a:ahLst/>
              <a:cxnLst/>
              <a:rect l="l" t="t" r="r" b="b"/>
              <a:pathLst>
                <a:path w="11815" h="11784" extrusionOk="0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0" name="Google Shape;8960;p64"/>
            <p:cNvSpPr/>
            <p:nvPr/>
          </p:nvSpPr>
          <p:spPr>
            <a:xfrm>
              <a:off x="6218550" y="2456200"/>
              <a:ext cx="122100" cy="51225"/>
            </a:xfrm>
            <a:custGeom>
              <a:avLst/>
              <a:gdLst/>
              <a:ahLst/>
              <a:cxnLst/>
              <a:rect l="l" t="t" r="r" b="b"/>
              <a:pathLst>
                <a:path w="4884" h="2049" extrusionOk="0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1" name="Google Shape;8961;p64"/>
            <p:cNvSpPr/>
            <p:nvPr/>
          </p:nvSpPr>
          <p:spPr>
            <a:xfrm>
              <a:off x="6340625" y="2353025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2" name="Google Shape;8962;p64"/>
            <p:cNvSpPr/>
            <p:nvPr/>
          </p:nvSpPr>
          <p:spPr>
            <a:xfrm>
              <a:off x="6183100" y="2369550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63" name="Google Shape;8963;p64"/>
          <p:cNvGrpSpPr/>
          <p:nvPr/>
        </p:nvGrpSpPr>
        <p:grpSpPr>
          <a:xfrm>
            <a:off x="7671997" y="1738889"/>
            <a:ext cx="468420" cy="465943"/>
            <a:chOff x="1412450" y="1954475"/>
            <a:chExt cx="297750" cy="296175"/>
          </a:xfrm>
          <a:solidFill>
            <a:srgbClr val="B94B35"/>
          </a:solidFill>
        </p:grpSpPr>
        <p:sp>
          <p:nvSpPr>
            <p:cNvPr id="8964" name="Google Shape;8964;p64"/>
            <p:cNvSpPr/>
            <p:nvPr/>
          </p:nvSpPr>
          <p:spPr>
            <a:xfrm>
              <a:off x="1483350" y="2023800"/>
              <a:ext cx="155975" cy="155975"/>
            </a:xfrm>
            <a:custGeom>
              <a:avLst/>
              <a:gdLst/>
              <a:ahLst/>
              <a:cxnLst/>
              <a:rect l="l" t="t" r="r" b="b"/>
              <a:pathLst>
                <a:path w="6239" h="6239" extrusionOk="0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5" name="Google Shape;8965;p64"/>
            <p:cNvSpPr/>
            <p:nvPr/>
          </p:nvSpPr>
          <p:spPr>
            <a:xfrm>
              <a:off x="1412450" y="1954475"/>
              <a:ext cx="297750" cy="296175"/>
            </a:xfrm>
            <a:custGeom>
              <a:avLst/>
              <a:gdLst/>
              <a:ahLst/>
              <a:cxnLst/>
              <a:rect l="l" t="t" r="r" b="b"/>
              <a:pathLst>
                <a:path w="11910" h="11847" extrusionOk="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66" name="Google Shape;8966;p64"/>
          <p:cNvSpPr/>
          <p:nvPr/>
        </p:nvSpPr>
        <p:spPr>
          <a:xfrm>
            <a:off x="7673795" y="2343309"/>
            <a:ext cx="464723" cy="460987"/>
          </a:xfrm>
          <a:custGeom>
            <a:avLst/>
            <a:gdLst/>
            <a:ahLst/>
            <a:cxnLst/>
            <a:rect l="l" t="t" r="r" b="b"/>
            <a:pathLst>
              <a:path w="11816" h="11721" extrusionOk="0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67" name="Google Shape;8967;p64"/>
          <p:cNvGrpSpPr/>
          <p:nvPr/>
        </p:nvGrpSpPr>
        <p:grpSpPr>
          <a:xfrm>
            <a:off x="7671997" y="2928925"/>
            <a:ext cx="468420" cy="468067"/>
            <a:chOff x="1413250" y="2680675"/>
            <a:chExt cx="297750" cy="297525"/>
          </a:xfrm>
          <a:solidFill>
            <a:srgbClr val="B94B35"/>
          </a:solidFill>
        </p:grpSpPr>
        <p:sp>
          <p:nvSpPr>
            <p:cNvPr id="8968" name="Google Shape;8968;p64"/>
            <p:cNvSpPr/>
            <p:nvPr/>
          </p:nvSpPr>
          <p:spPr>
            <a:xfrm>
              <a:off x="1413250" y="2680675"/>
              <a:ext cx="297750" cy="297525"/>
            </a:xfrm>
            <a:custGeom>
              <a:avLst/>
              <a:gdLst/>
              <a:ahLst/>
              <a:cxnLst/>
              <a:rect l="l" t="t" r="r" b="b"/>
              <a:pathLst>
                <a:path w="11910" h="11901" extrusionOk="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9" name="Google Shape;8969;p64"/>
            <p:cNvSpPr/>
            <p:nvPr/>
          </p:nvSpPr>
          <p:spPr>
            <a:xfrm>
              <a:off x="1465225" y="280510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0" name="Google Shape;8970;p64"/>
            <p:cNvSpPr/>
            <p:nvPr/>
          </p:nvSpPr>
          <p:spPr>
            <a:xfrm>
              <a:off x="1535325" y="2769675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1" name="Google Shape;8971;p64"/>
            <p:cNvSpPr/>
            <p:nvPr/>
          </p:nvSpPr>
          <p:spPr>
            <a:xfrm>
              <a:off x="1604650" y="2733425"/>
              <a:ext cx="52775" cy="122900"/>
            </a:xfrm>
            <a:custGeom>
              <a:avLst/>
              <a:gdLst/>
              <a:ahLst/>
              <a:cxnLst/>
              <a:rect l="l" t="t" r="r" b="b"/>
              <a:pathLst>
                <a:path w="2111" h="4916" extrusionOk="0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72" name="Google Shape;8972;p64"/>
          <p:cNvSpPr/>
          <p:nvPr/>
        </p:nvSpPr>
        <p:spPr>
          <a:xfrm>
            <a:off x="10683144" y="1738859"/>
            <a:ext cx="360617" cy="465903"/>
          </a:xfrm>
          <a:custGeom>
            <a:avLst/>
            <a:gdLst/>
            <a:ahLst/>
            <a:cxnLst/>
            <a:rect l="l" t="t" r="r" b="b"/>
            <a:pathLst>
              <a:path w="9169" h="11846" extrusionOk="0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973" name="Google Shape;8973;p64"/>
          <p:cNvSpPr/>
          <p:nvPr/>
        </p:nvSpPr>
        <p:spPr>
          <a:xfrm>
            <a:off x="10619331" y="2341775"/>
            <a:ext cx="488243" cy="464055"/>
          </a:xfrm>
          <a:custGeom>
            <a:avLst/>
            <a:gdLst/>
            <a:ahLst/>
            <a:cxnLst/>
            <a:rect l="l" t="t" r="r" b="b"/>
            <a:pathLst>
              <a:path w="12414" h="11799" extrusionOk="0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974" name="Google Shape;8974;p64"/>
          <p:cNvSpPr/>
          <p:nvPr/>
        </p:nvSpPr>
        <p:spPr>
          <a:xfrm>
            <a:off x="10629242" y="2929939"/>
            <a:ext cx="468420" cy="465903"/>
          </a:xfrm>
          <a:custGeom>
            <a:avLst/>
            <a:gdLst/>
            <a:ahLst/>
            <a:cxnLst/>
            <a:rect l="l" t="t" r="r" b="b"/>
            <a:pathLst>
              <a:path w="11910" h="11846" extrusionOk="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75" name="Google Shape;8975;p64"/>
          <p:cNvGrpSpPr/>
          <p:nvPr/>
        </p:nvGrpSpPr>
        <p:grpSpPr>
          <a:xfrm>
            <a:off x="8840544" y="3560416"/>
            <a:ext cx="467161" cy="464329"/>
            <a:chOff x="5045775" y="1946400"/>
            <a:chExt cx="296950" cy="295150"/>
          </a:xfrm>
          <a:solidFill>
            <a:srgbClr val="B94B35"/>
          </a:solidFill>
        </p:grpSpPr>
        <p:sp>
          <p:nvSpPr>
            <p:cNvPr id="8976" name="Google Shape;8976;p64"/>
            <p:cNvSpPr/>
            <p:nvPr/>
          </p:nvSpPr>
          <p:spPr>
            <a:xfrm>
              <a:off x="5113500" y="1998600"/>
              <a:ext cx="160700" cy="155950"/>
            </a:xfrm>
            <a:custGeom>
              <a:avLst/>
              <a:gdLst/>
              <a:ahLst/>
              <a:cxnLst/>
              <a:rect l="l" t="t" r="r" b="b"/>
              <a:pathLst>
                <a:path w="6428" h="6238" extrusionOk="0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7" name="Google Shape;8977;p64"/>
            <p:cNvSpPr/>
            <p:nvPr/>
          </p:nvSpPr>
          <p:spPr>
            <a:xfrm>
              <a:off x="5045775" y="1946400"/>
              <a:ext cx="296950" cy="295150"/>
            </a:xfrm>
            <a:custGeom>
              <a:avLst/>
              <a:gdLst/>
              <a:ahLst/>
              <a:cxnLst/>
              <a:rect l="l" t="t" r="r" b="b"/>
              <a:pathLst>
                <a:path w="11878" h="11806" extrusionOk="0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78" name="Google Shape;8978;p64"/>
          <p:cNvGrpSpPr/>
          <p:nvPr/>
        </p:nvGrpSpPr>
        <p:grpSpPr>
          <a:xfrm>
            <a:off x="8838675" y="4238851"/>
            <a:ext cx="470899" cy="411431"/>
            <a:chOff x="5046550" y="2327025"/>
            <a:chExt cx="299325" cy="261525"/>
          </a:xfrm>
          <a:solidFill>
            <a:srgbClr val="B94B35"/>
          </a:solidFill>
        </p:grpSpPr>
        <p:sp>
          <p:nvSpPr>
            <p:cNvPr id="8979" name="Google Shape;8979;p64"/>
            <p:cNvSpPr/>
            <p:nvPr/>
          </p:nvSpPr>
          <p:spPr>
            <a:xfrm>
              <a:off x="5046550" y="2448325"/>
              <a:ext cx="297750" cy="140225"/>
            </a:xfrm>
            <a:custGeom>
              <a:avLst/>
              <a:gdLst/>
              <a:ahLst/>
              <a:cxnLst/>
              <a:rect l="l" t="t" r="r" b="b"/>
              <a:pathLst>
                <a:path w="11910" h="5609" extrusionOk="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0" name="Google Shape;8980;p64"/>
            <p:cNvSpPr/>
            <p:nvPr/>
          </p:nvSpPr>
          <p:spPr>
            <a:xfrm>
              <a:off x="5241900" y="2327025"/>
              <a:ext cx="103975" cy="121325"/>
            </a:xfrm>
            <a:custGeom>
              <a:avLst/>
              <a:gdLst/>
              <a:ahLst/>
              <a:cxnLst/>
              <a:rect l="l" t="t" r="r" b="b"/>
              <a:pathLst>
                <a:path w="4159" h="4853" extrusionOk="0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1" name="Google Shape;8981;p64"/>
            <p:cNvSpPr/>
            <p:nvPr/>
          </p:nvSpPr>
          <p:spPr>
            <a:xfrm>
              <a:off x="5048925" y="2328600"/>
              <a:ext cx="103975" cy="121325"/>
            </a:xfrm>
            <a:custGeom>
              <a:avLst/>
              <a:gdLst/>
              <a:ahLst/>
              <a:cxnLst/>
              <a:rect l="l" t="t" r="r" b="b"/>
              <a:pathLst>
                <a:path w="4159" h="4853" extrusionOk="0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82" name="Google Shape;8982;p64"/>
          <p:cNvSpPr/>
          <p:nvPr/>
        </p:nvSpPr>
        <p:spPr>
          <a:xfrm>
            <a:off x="8943822" y="4809996"/>
            <a:ext cx="260247" cy="467161"/>
          </a:xfrm>
          <a:custGeom>
            <a:avLst/>
            <a:gdLst/>
            <a:ahLst/>
            <a:cxnLst/>
            <a:rect l="l" t="t" r="r" b="b"/>
            <a:pathLst>
              <a:path w="6617" h="11878" extrusionOk="0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83" name="Google Shape;8983;p64"/>
          <p:cNvGrpSpPr/>
          <p:nvPr/>
        </p:nvGrpSpPr>
        <p:grpSpPr>
          <a:xfrm>
            <a:off x="10608806" y="4811302"/>
            <a:ext cx="468420" cy="464684"/>
            <a:chOff x="6167350" y="2672800"/>
            <a:chExt cx="297750" cy="295375"/>
          </a:xfrm>
          <a:solidFill>
            <a:srgbClr val="B94B35"/>
          </a:solidFill>
        </p:grpSpPr>
        <p:sp>
          <p:nvSpPr>
            <p:cNvPr id="8984" name="Google Shape;8984;p64"/>
            <p:cNvSpPr/>
            <p:nvPr/>
          </p:nvSpPr>
          <p:spPr>
            <a:xfrm>
              <a:off x="6167350" y="2672800"/>
              <a:ext cx="226850" cy="295375"/>
            </a:xfrm>
            <a:custGeom>
              <a:avLst/>
              <a:gdLst/>
              <a:ahLst/>
              <a:cxnLst/>
              <a:rect l="l" t="t" r="r" b="b"/>
              <a:pathLst>
                <a:path w="9074" h="11815" extrusionOk="0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5" name="Google Shape;8985;p64"/>
            <p:cNvSpPr/>
            <p:nvPr/>
          </p:nvSpPr>
          <p:spPr>
            <a:xfrm>
              <a:off x="6201225" y="2762575"/>
              <a:ext cx="52775" cy="49650"/>
            </a:xfrm>
            <a:custGeom>
              <a:avLst/>
              <a:gdLst/>
              <a:ahLst/>
              <a:cxnLst/>
              <a:rect l="l" t="t" r="r" b="b"/>
              <a:pathLst>
                <a:path w="2111" h="1986" extrusionOk="0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6" name="Google Shape;8986;p64"/>
            <p:cNvSpPr/>
            <p:nvPr/>
          </p:nvSpPr>
          <p:spPr>
            <a:xfrm>
              <a:off x="6308325" y="2882300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7" name="Google Shape;8987;p64"/>
            <p:cNvSpPr/>
            <p:nvPr/>
          </p:nvSpPr>
          <p:spPr>
            <a:xfrm>
              <a:off x="6200425" y="2759425"/>
              <a:ext cx="156775" cy="174875"/>
            </a:xfrm>
            <a:custGeom>
              <a:avLst/>
              <a:gdLst/>
              <a:ahLst/>
              <a:cxnLst/>
              <a:rect l="l" t="t" r="r" b="b"/>
              <a:pathLst>
                <a:path w="6271" h="6995" extrusionOk="0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8" name="Google Shape;8988;p64"/>
            <p:cNvSpPr/>
            <p:nvPr/>
          </p:nvSpPr>
          <p:spPr>
            <a:xfrm>
              <a:off x="6412300" y="2742900"/>
              <a:ext cx="52800" cy="208725"/>
            </a:xfrm>
            <a:custGeom>
              <a:avLst/>
              <a:gdLst/>
              <a:ahLst/>
              <a:cxnLst/>
              <a:rect l="l" t="t" r="r" b="b"/>
              <a:pathLst>
                <a:path w="2112" h="8349" extrusionOk="0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89" name="Google Shape;8989;p64"/>
          <p:cNvGrpSpPr/>
          <p:nvPr/>
        </p:nvGrpSpPr>
        <p:grpSpPr>
          <a:xfrm>
            <a:off x="8263469" y="1738280"/>
            <a:ext cx="463465" cy="467161"/>
            <a:chOff x="1777925" y="1953700"/>
            <a:chExt cx="294600" cy="296950"/>
          </a:xfrm>
          <a:solidFill>
            <a:srgbClr val="B94B35"/>
          </a:solidFill>
        </p:grpSpPr>
        <p:sp>
          <p:nvSpPr>
            <p:cNvPr id="8990" name="Google Shape;8990;p64"/>
            <p:cNvSpPr/>
            <p:nvPr/>
          </p:nvSpPr>
          <p:spPr>
            <a:xfrm>
              <a:off x="1794450" y="2052125"/>
              <a:ext cx="278075" cy="198525"/>
            </a:xfrm>
            <a:custGeom>
              <a:avLst/>
              <a:gdLst/>
              <a:ahLst/>
              <a:cxnLst/>
              <a:rect l="l" t="t" r="r" b="b"/>
              <a:pathLst>
                <a:path w="11123" h="7941" extrusionOk="0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1" name="Google Shape;8991;p64"/>
            <p:cNvSpPr/>
            <p:nvPr/>
          </p:nvSpPr>
          <p:spPr>
            <a:xfrm>
              <a:off x="1777925" y="1953700"/>
              <a:ext cx="278050" cy="198675"/>
            </a:xfrm>
            <a:custGeom>
              <a:avLst/>
              <a:gdLst/>
              <a:ahLst/>
              <a:cxnLst/>
              <a:rect l="l" t="t" r="r" b="b"/>
              <a:pathLst>
                <a:path w="11122" h="7947" extrusionOk="0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2" name="Google Shape;8992;p64"/>
            <p:cNvSpPr/>
            <p:nvPr/>
          </p:nvSpPr>
          <p:spPr>
            <a:xfrm>
              <a:off x="1829125" y="2006475"/>
              <a:ext cx="191400" cy="191400"/>
            </a:xfrm>
            <a:custGeom>
              <a:avLst/>
              <a:gdLst/>
              <a:ahLst/>
              <a:cxnLst/>
              <a:rect l="l" t="t" r="r" b="b"/>
              <a:pathLst>
                <a:path w="7656" h="7656" extrusionOk="0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3" name="Google Shape;8993;p64"/>
            <p:cNvSpPr/>
            <p:nvPr/>
          </p:nvSpPr>
          <p:spPr>
            <a:xfrm>
              <a:off x="1915750" y="2058450"/>
              <a:ext cx="35475" cy="52800"/>
            </a:xfrm>
            <a:custGeom>
              <a:avLst/>
              <a:gdLst/>
              <a:ahLst/>
              <a:cxnLst/>
              <a:rect l="l" t="t" r="r" b="b"/>
              <a:pathLst>
                <a:path w="1419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94" name="Google Shape;8994;p64"/>
          <p:cNvGrpSpPr/>
          <p:nvPr/>
        </p:nvGrpSpPr>
        <p:grpSpPr>
          <a:xfrm>
            <a:off x="8284549" y="2342130"/>
            <a:ext cx="421303" cy="463465"/>
            <a:chOff x="1790525" y="2319150"/>
            <a:chExt cx="267800" cy="294600"/>
          </a:xfrm>
          <a:solidFill>
            <a:srgbClr val="B94B35"/>
          </a:solidFill>
        </p:grpSpPr>
        <p:sp>
          <p:nvSpPr>
            <p:cNvPr id="8995" name="Google Shape;8995;p64"/>
            <p:cNvSpPr/>
            <p:nvPr/>
          </p:nvSpPr>
          <p:spPr>
            <a:xfrm>
              <a:off x="1881100" y="2423125"/>
              <a:ext cx="88225" cy="155175"/>
            </a:xfrm>
            <a:custGeom>
              <a:avLst/>
              <a:gdLst/>
              <a:ahLst/>
              <a:cxnLst/>
              <a:rect l="l" t="t" r="r" b="b"/>
              <a:pathLst>
                <a:path w="3529" h="6207" extrusionOk="0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6" name="Google Shape;8996;p64"/>
            <p:cNvSpPr/>
            <p:nvPr/>
          </p:nvSpPr>
          <p:spPr>
            <a:xfrm>
              <a:off x="1790525" y="2319150"/>
              <a:ext cx="267800" cy="294600"/>
            </a:xfrm>
            <a:custGeom>
              <a:avLst/>
              <a:gdLst/>
              <a:ahLst/>
              <a:cxnLst/>
              <a:rect l="l" t="t" r="r" b="b"/>
              <a:pathLst>
                <a:path w="10712" h="11784" extrusionOk="0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97" name="Google Shape;8997;p64"/>
          <p:cNvSpPr/>
          <p:nvPr/>
        </p:nvSpPr>
        <p:spPr>
          <a:xfrm>
            <a:off x="8261538" y="2929310"/>
            <a:ext cx="467201" cy="467161"/>
          </a:xfrm>
          <a:custGeom>
            <a:avLst/>
            <a:gdLst/>
            <a:ahLst/>
            <a:cxnLst/>
            <a:rect l="l" t="t" r="r" b="b"/>
            <a:pathLst>
              <a:path w="11879" h="11878" extrusionOk="0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98" name="Google Shape;8998;p64"/>
          <p:cNvGrpSpPr/>
          <p:nvPr/>
        </p:nvGrpSpPr>
        <p:grpSpPr>
          <a:xfrm>
            <a:off x="6488515" y="3560217"/>
            <a:ext cx="465943" cy="464723"/>
            <a:chOff x="3599700" y="1954475"/>
            <a:chExt cx="296175" cy="295400"/>
          </a:xfrm>
          <a:solidFill>
            <a:srgbClr val="B94B35"/>
          </a:solidFill>
        </p:grpSpPr>
        <p:sp>
          <p:nvSpPr>
            <p:cNvPr id="8999" name="Google Shape;8999;p64"/>
            <p:cNvSpPr/>
            <p:nvPr/>
          </p:nvSpPr>
          <p:spPr>
            <a:xfrm>
              <a:off x="3599700" y="195447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0" name="Google Shape;9000;p64"/>
            <p:cNvSpPr/>
            <p:nvPr/>
          </p:nvSpPr>
          <p:spPr>
            <a:xfrm>
              <a:off x="3825750" y="20757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1" name="Google Shape;9001;p64"/>
            <p:cNvSpPr/>
            <p:nvPr/>
          </p:nvSpPr>
          <p:spPr>
            <a:xfrm>
              <a:off x="3633550" y="207577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02" name="Google Shape;9002;p64"/>
          <p:cNvGrpSpPr/>
          <p:nvPr/>
        </p:nvGrpSpPr>
        <p:grpSpPr>
          <a:xfrm>
            <a:off x="6489756" y="4212836"/>
            <a:ext cx="463465" cy="463465"/>
            <a:chOff x="3601275" y="2319150"/>
            <a:chExt cx="294600" cy="294600"/>
          </a:xfrm>
          <a:solidFill>
            <a:srgbClr val="B94B35"/>
          </a:solidFill>
        </p:grpSpPr>
        <p:sp>
          <p:nvSpPr>
            <p:cNvPr id="9003" name="Google Shape;9003;p64"/>
            <p:cNvSpPr/>
            <p:nvPr/>
          </p:nvSpPr>
          <p:spPr>
            <a:xfrm>
              <a:off x="3601275" y="2319150"/>
              <a:ext cx="294600" cy="294600"/>
            </a:xfrm>
            <a:custGeom>
              <a:avLst/>
              <a:gdLst/>
              <a:ahLst/>
              <a:cxnLst/>
              <a:rect l="l" t="t" r="r" b="b"/>
              <a:pathLst>
                <a:path w="11784" h="11784" extrusionOk="0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4" name="Google Shape;9004;p64"/>
            <p:cNvSpPr/>
            <p:nvPr/>
          </p:nvSpPr>
          <p:spPr>
            <a:xfrm>
              <a:off x="3713900" y="2434350"/>
              <a:ext cx="55950" cy="52200"/>
            </a:xfrm>
            <a:custGeom>
              <a:avLst/>
              <a:gdLst/>
              <a:ahLst/>
              <a:cxnLst/>
              <a:rect l="l" t="t" r="r" b="b"/>
              <a:pathLst>
                <a:path w="2238" h="2088" extrusionOk="0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005" name="Google Shape;9005;p64"/>
          <p:cNvSpPr/>
          <p:nvPr/>
        </p:nvSpPr>
        <p:spPr>
          <a:xfrm>
            <a:off x="6488999" y="4811234"/>
            <a:ext cx="464723" cy="464684"/>
          </a:xfrm>
          <a:custGeom>
            <a:avLst/>
            <a:gdLst/>
            <a:ahLst/>
            <a:cxnLst/>
            <a:rect l="l" t="t" r="r" b="b"/>
            <a:pathLst>
              <a:path w="11816" h="11815" extrusionOk="0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006" name="Google Shape;9006;p64"/>
          <p:cNvGrpSpPr/>
          <p:nvPr/>
        </p:nvGrpSpPr>
        <p:grpSpPr>
          <a:xfrm>
            <a:off x="9449359" y="3559629"/>
            <a:ext cx="437428" cy="465903"/>
            <a:chOff x="5421475" y="1945825"/>
            <a:chExt cx="278050" cy="296150"/>
          </a:xfrm>
          <a:solidFill>
            <a:srgbClr val="B94B35"/>
          </a:solidFill>
        </p:grpSpPr>
        <p:sp>
          <p:nvSpPr>
            <p:cNvPr id="9007" name="Google Shape;9007;p64"/>
            <p:cNvSpPr/>
            <p:nvPr/>
          </p:nvSpPr>
          <p:spPr>
            <a:xfrm>
              <a:off x="5472650" y="1999375"/>
              <a:ext cx="172525" cy="242600"/>
            </a:xfrm>
            <a:custGeom>
              <a:avLst/>
              <a:gdLst/>
              <a:ahLst/>
              <a:cxnLst/>
              <a:rect l="l" t="t" r="r" b="b"/>
              <a:pathLst>
                <a:path w="6901" h="9704" extrusionOk="0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8" name="Google Shape;9008;p64"/>
            <p:cNvSpPr/>
            <p:nvPr/>
          </p:nvSpPr>
          <p:spPr>
            <a:xfrm>
              <a:off x="5559300" y="1945825"/>
              <a:ext cx="18150" cy="44125"/>
            </a:xfrm>
            <a:custGeom>
              <a:avLst/>
              <a:gdLst/>
              <a:ahLst/>
              <a:cxnLst/>
              <a:rect l="l" t="t" r="r" b="b"/>
              <a:pathLst>
                <a:path w="726" h="176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9" name="Google Shape;9009;p64"/>
            <p:cNvSpPr/>
            <p:nvPr/>
          </p:nvSpPr>
          <p:spPr>
            <a:xfrm>
              <a:off x="5611275" y="1963925"/>
              <a:ext cx="35475" cy="34500"/>
            </a:xfrm>
            <a:custGeom>
              <a:avLst/>
              <a:gdLst/>
              <a:ahLst/>
              <a:cxnLst/>
              <a:rect l="l" t="t" r="r" b="b"/>
              <a:pathLst>
                <a:path w="1419" h="1380" extrusionOk="0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0" name="Google Shape;9010;p64"/>
            <p:cNvSpPr/>
            <p:nvPr/>
          </p:nvSpPr>
          <p:spPr>
            <a:xfrm>
              <a:off x="5664050" y="206790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1" name="Google Shape;9011;p64"/>
            <p:cNvSpPr/>
            <p:nvPr/>
          </p:nvSpPr>
          <p:spPr>
            <a:xfrm>
              <a:off x="5421475" y="20679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2" name="Google Shape;9012;p64"/>
            <p:cNvSpPr/>
            <p:nvPr/>
          </p:nvSpPr>
          <p:spPr>
            <a:xfrm>
              <a:off x="5490000" y="1963925"/>
              <a:ext cx="35450" cy="33900"/>
            </a:xfrm>
            <a:custGeom>
              <a:avLst/>
              <a:gdLst/>
              <a:ahLst/>
              <a:cxnLst/>
              <a:rect l="l" t="t" r="r" b="b"/>
              <a:pathLst>
                <a:path w="1418" h="135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3" name="Google Shape;9013;p64"/>
            <p:cNvSpPr/>
            <p:nvPr/>
          </p:nvSpPr>
          <p:spPr>
            <a:xfrm>
              <a:off x="5437225" y="1997650"/>
              <a:ext cx="37825" cy="26325"/>
            </a:xfrm>
            <a:custGeom>
              <a:avLst/>
              <a:gdLst/>
              <a:ahLst/>
              <a:cxnLst/>
              <a:rect l="l" t="t" r="r" b="b"/>
              <a:pathLst>
                <a:path w="1513" h="1053" extrusionOk="0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4" name="Google Shape;9014;p64"/>
            <p:cNvSpPr/>
            <p:nvPr/>
          </p:nvSpPr>
          <p:spPr>
            <a:xfrm>
              <a:off x="5645150" y="1998300"/>
              <a:ext cx="37825" cy="26900"/>
            </a:xfrm>
            <a:custGeom>
              <a:avLst/>
              <a:gdLst/>
              <a:ahLst/>
              <a:cxnLst/>
              <a:rect l="l" t="t" r="r" b="b"/>
              <a:pathLst>
                <a:path w="1513" h="1076" extrusionOk="0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015" name="Google Shape;9015;p64"/>
          <p:cNvSpPr/>
          <p:nvPr/>
        </p:nvSpPr>
        <p:spPr>
          <a:xfrm>
            <a:off x="9432435" y="4210298"/>
            <a:ext cx="470899" cy="468420"/>
          </a:xfrm>
          <a:custGeom>
            <a:avLst/>
            <a:gdLst/>
            <a:ahLst/>
            <a:cxnLst/>
            <a:rect l="l" t="t" r="r" b="b"/>
            <a:pathLst>
              <a:path w="11973" h="11910" extrusionOk="0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016" name="Google Shape;9016;p64"/>
          <p:cNvGrpSpPr/>
          <p:nvPr/>
        </p:nvGrpSpPr>
        <p:grpSpPr>
          <a:xfrm>
            <a:off x="9434493" y="4893697"/>
            <a:ext cx="467161" cy="299891"/>
            <a:chOff x="5411225" y="2726350"/>
            <a:chExt cx="296950" cy="190625"/>
          </a:xfrm>
          <a:solidFill>
            <a:srgbClr val="B94B35"/>
          </a:solidFill>
        </p:grpSpPr>
        <p:sp>
          <p:nvSpPr>
            <p:cNvPr id="9017" name="Google Shape;9017;p64"/>
            <p:cNvSpPr/>
            <p:nvPr/>
          </p:nvSpPr>
          <p:spPr>
            <a:xfrm>
              <a:off x="5534100" y="2794875"/>
              <a:ext cx="52000" cy="51225"/>
            </a:xfrm>
            <a:custGeom>
              <a:avLst/>
              <a:gdLst/>
              <a:ahLst/>
              <a:cxnLst/>
              <a:rect l="l" t="t" r="r" b="b"/>
              <a:pathLst>
                <a:path w="2080" h="2049" extrusionOk="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8" name="Google Shape;9018;p64"/>
            <p:cNvSpPr/>
            <p:nvPr/>
          </p:nvSpPr>
          <p:spPr>
            <a:xfrm>
              <a:off x="5411225" y="2726350"/>
              <a:ext cx="296950" cy="190625"/>
            </a:xfrm>
            <a:custGeom>
              <a:avLst/>
              <a:gdLst/>
              <a:ahLst/>
              <a:cxnLst/>
              <a:rect l="l" t="t" r="r" b="b"/>
              <a:pathLst>
                <a:path w="11878" h="7625" extrusionOk="0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19" name="Google Shape;9019;p64"/>
          <p:cNvGrpSpPr/>
          <p:nvPr/>
        </p:nvGrpSpPr>
        <p:grpSpPr>
          <a:xfrm>
            <a:off x="8247872" y="5412728"/>
            <a:ext cx="468381" cy="435187"/>
            <a:chOff x="6524150" y="1938725"/>
            <a:chExt cx="297725" cy="276625"/>
          </a:xfrm>
          <a:solidFill>
            <a:srgbClr val="B94B35"/>
          </a:solidFill>
        </p:grpSpPr>
        <p:sp>
          <p:nvSpPr>
            <p:cNvPr id="9020" name="Google Shape;9020;p64"/>
            <p:cNvSpPr/>
            <p:nvPr/>
          </p:nvSpPr>
          <p:spPr>
            <a:xfrm>
              <a:off x="6524150" y="2025375"/>
              <a:ext cx="297725" cy="189975"/>
            </a:xfrm>
            <a:custGeom>
              <a:avLst/>
              <a:gdLst/>
              <a:ahLst/>
              <a:cxnLst/>
              <a:rect l="l" t="t" r="r" b="b"/>
              <a:pathLst>
                <a:path w="11909" h="7599" extrusionOk="0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1" name="Google Shape;9021;p64"/>
            <p:cNvSpPr/>
            <p:nvPr/>
          </p:nvSpPr>
          <p:spPr>
            <a:xfrm>
              <a:off x="6664325" y="1938725"/>
              <a:ext cx="17375" cy="43350"/>
            </a:xfrm>
            <a:custGeom>
              <a:avLst/>
              <a:gdLst/>
              <a:ahLst/>
              <a:cxnLst/>
              <a:rect l="l" t="t" r="r" b="b"/>
              <a:pathLst>
                <a:path w="695" h="173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2" name="Google Shape;9022;p64"/>
            <p:cNvSpPr/>
            <p:nvPr/>
          </p:nvSpPr>
          <p:spPr>
            <a:xfrm>
              <a:off x="6594250" y="1972800"/>
              <a:ext cx="35450" cy="35275"/>
            </a:xfrm>
            <a:custGeom>
              <a:avLst/>
              <a:gdLst/>
              <a:ahLst/>
              <a:cxnLst/>
              <a:rect l="l" t="t" r="r" b="b"/>
              <a:pathLst>
                <a:path w="1418" h="1411" extrusionOk="0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3" name="Google Shape;9023;p64"/>
            <p:cNvSpPr/>
            <p:nvPr/>
          </p:nvSpPr>
          <p:spPr>
            <a:xfrm>
              <a:off x="6715525" y="1972800"/>
              <a:ext cx="35475" cy="35275"/>
            </a:xfrm>
            <a:custGeom>
              <a:avLst/>
              <a:gdLst/>
              <a:ahLst/>
              <a:cxnLst/>
              <a:rect l="l" t="t" r="r" b="b"/>
              <a:pathLst>
                <a:path w="1419" h="1411" extrusionOk="0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24" name="Google Shape;9024;p64"/>
          <p:cNvGrpSpPr/>
          <p:nvPr/>
        </p:nvGrpSpPr>
        <p:grpSpPr>
          <a:xfrm>
            <a:off x="8841396" y="2341343"/>
            <a:ext cx="484507" cy="465037"/>
            <a:chOff x="2140225" y="2318650"/>
            <a:chExt cx="307975" cy="295600"/>
          </a:xfrm>
          <a:solidFill>
            <a:srgbClr val="B94B35"/>
          </a:solidFill>
        </p:grpSpPr>
        <p:sp>
          <p:nvSpPr>
            <p:cNvPr id="9025" name="Google Shape;9025;p64"/>
            <p:cNvSpPr/>
            <p:nvPr/>
          </p:nvSpPr>
          <p:spPr>
            <a:xfrm>
              <a:off x="2281200" y="2353025"/>
              <a:ext cx="104000" cy="121300"/>
            </a:xfrm>
            <a:custGeom>
              <a:avLst/>
              <a:gdLst/>
              <a:ahLst/>
              <a:cxnLst/>
              <a:rect l="l" t="t" r="r" b="b"/>
              <a:pathLst>
                <a:path w="4160" h="4852" extrusionOk="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6" name="Google Shape;9026;p64"/>
            <p:cNvSpPr/>
            <p:nvPr/>
          </p:nvSpPr>
          <p:spPr>
            <a:xfrm>
              <a:off x="2140225" y="2318650"/>
              <a:ext cx="307975" cy="295600"/>
            </a:xfrm>
            <a:custGeom>
              <a:avLst/>
              <a:gdLst/>
              <a:ahLst/>
              <a:cxnLst/>
              <a:rect l="l" t="t" r="r" b="b"/>
              <a:pathLst>
                <a:path w="12319" h="11824" extrusionOk="0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27" name="Google Shape;9027;p64"/>
          <p:cNvGrpSpPr/>
          <p:nvPr/>
        </p:nvGrpSpPr>
        <p:grpSpPr>
          <a:xfrm>
            <a:off x="8848810" y="2930007"/>
            <a:ext cx="469679" cy="465903"/>
            <a:chOff x="2139425" y="2682250"/>
            <a:chExt cx="298550" cy="296150"/>
          </a:xfrm>
          <a:solidFill>
            <a:srgbClr val="B94B35"/>
          </a:solidFill>
        </p:grpSpPr>
        <p:sp>
          <p:nvSpPr>
            <p:cNvPr id="9028" name="Google Shape;9028;p64"/>
            <p:cNvSpPr/>
            <p:nvPr/>
          </p:nvSpPr>
          <p:spPr>
            <a:xfrm>
              <a:off x="2139425" y="2787000"/>
              <a:ext cx="159125" cy="191400"/>
            </a:xfrm>
            <a:custGeom>
              <a:avLst/>
              <a:gdLst/>
              <a:ahLst/>
              <a:cxnLst/>
              <a:rect l="l" t="t" r="r" b="b"/>
              <a:pathLst>
                <a:path w="6365" h="7656" extrusionOk="0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9" name="Google Shape;9029;p64"/>
            <p:cNvSpPr/>
            <p:nvPr/>
          </p:nvSpPr>
          <p:spPr>
            <a:xfrm>
              <a:off x="2280425" y="2682250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0" name="Google Shape;9030;p64"/>
            <p:cNvSpPr/>
            <p:nvPr/>
          </p:nvSpPr>
          <p:spPr>
            <a:xfrm>
              <a:off x="2349725" y="272555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1" name="Google Shape;9031;p64"/>
            <p:cNvSpPr/>
            <p:nvPr/>
          </p:nvSpPr>
          <p:spPr>
            <a:xfrm>
              <a:off x="2349725" y="27515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32" name="Google Shape;9032;p64"/>
          <p:cNvGrpSpPr/>
          <p:nvPr/>
        </p:nvGrpSpPr>
        <p:grpSpPr>
          <a:xfrm>
            <a:off x="7068293" y="3615988"/>
            <a:ext cx="467201" cy="353184"/>
            <a:chOff x="3962775" y="1990700"/>
            <a:chExt cx="296975" cy="224500"/>
          </a:xfrm>
          <a:solidFill>
            <a:srgbClr val="B94B35"/>
          </a:solidFill>
        </p:grpSpPr>
        <p:sp>
          <p:nvSpPr>
            <p:cNvPr id="9033" name="Google Shape;9033;p64"/>
            <p:cNvSpPr/>
            <p:nvPr/>
          </p:nvSpPr>
          <p:spPr>
            <a:xfrm>
              <a:off x="4216400" y="2093100"/>
              <a:ext cx="43350" cy="18150"/>
            </a:xfrm>
            <a:custGeom>
              <a:avLst/>
              <a:gdLst/>
              <a:ahLst/>
              <a:cxnLst/>
              <a:rect l="l" t="t" r="r" b="b"/>
              <a:pathLst>
                <a:path w="1734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4" name="Google Shape;9034;p64"/>
            <p:cNvSpPr/>
            <p:nvPr/>
          </p:nvSpPr>
          <p:spPr>
            <a:xfrm>
              <a:off x="4206950" y="2129325"/>
              <a:ext cx="35475" cy="33900"/>
            </a:xfrm>
            <a:custGeom>
              <a:avLst/>
              <a:gdLst/>
              <a:ahLst/>
              <a:cxnLst/>
              <a:rect l="l" t="t" r="r" b="b"/>
              <a:pathLst>
                <a:path w="1419" h="1356" extrusionOk="0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5" name="Google Shape;9035;p64"/>
            <p:cNvSpPr/>
            <p:nvPr/>
          </p:nvSpPr>
          <p:spPr>
            <a:xfrm>
              <a:off x="4207750" y="2041900"/>
              <a:ext cx="35450" cy="34500"/>
            </a:xfrm>
            <a:custGeom>
              <a:avLst/>
              <a:gdLst/>
              <a:ahLst/>
              <a:cxnLst/>
              <a:rect l="l" t="t" r="r" b="b"/>
              <a:pathLst>
                <a:path w="1418" h="1380" extrusionOk="0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6" name="Google Shape;9036;p64"/>
            <p:cNvSpPr/>
            <p:nvPr/>
          </p:nvSpPr>
          <p:spPr>
            <a:xfrm>
              <a:off x="3962775" y="1990700"/>
              <a:ext cx="226075" cy="224500"/>
            </a:xfrm>
            <a:custGeom>
              <a:avLst/>
              <a:gdLst/>
              <a:ahLst/>
              <a:cxnLst/>
              <a:rect l="l" t="t" r="r" b="b"/>
              <a:pathLst>
                <a:path w="9043" h="8980" extrusionOk="0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37" name="Google Shape;9037;p64"/>
          <p:cNvGrpSpPr/>
          <p:nvPr/>
        </p:nvGrpSpPr>
        <p:grpSpPr>
          <a:xfrm>
            <a:off x="7068922" y="4211597"/>
            <a:ext cx="465943" cy="465943"/>
            <a:chOff x="3963575" y="2317575"/>
            <a:chExt cx="296175" cy="296175"/>
          </a:xfrm>
          <a:solidFill>
            <a:srgbClr val="B94B35"/>
          </a:solidFill>
        </p:grpSpPr>
        <p:sp>
          <p:nvSpPr>
            <p:cNvPr id="9038" name="Google Shape;9038;p64"/>
            <p:cNvSpPr/>
            <p:nvPr/>
          </p:nvSpPr>
          <p:spPr>
            <a:xfrm>
              <a:off x="3963575" y="2317575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9" name="Google Shape;9039;p64"/>
            <p:cNvSpPr/>
            <p:nvPr/>
          </p:nvSpPr>
          <p:spPr>
            <a:xfrm>
              <a:off x="4190400" y="2526300"/>
              <a:ext cx="34700" cy="35450"/>
            </a:xfrm>
            <a:custGeom>
              <a:avLst/>
              <a:gdLst/>
              <a:ahLst/>
              <a:cxnLst/>
              <a:rect l="l" t="t" r="r" b="b"/>
              <a:pathLst>
                <a:path w="1388" h="141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0" name="Google Shape;9040;p64"/>
            <p:cNvSpPr/>
            <p:nvPr/>
          </p:nvSpPr>
          <p:spPr>
            <a:xfrm>
              <a:off x="39982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1" name="Google Shape;9041;p64"/>
            <p:cNvSpPr/>
            <p:nvPr/>
          </p:nvSpPr>
          <p:spPr>
            <a:xfrm>
              <a:off x="4050225" y="242155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2" name="Google Shape;9042;p64"/>
            <p:cNvSpPr/>
            <p:nvPr/>
          </p:nvSpPr>
          <p:spPr>
            <a:xfrm>
              <a:off x="4102200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3" name="Google Shape;9043;p64"/>
            <p:cNvSpPr/>
            <p:nvPr/>
          </p:nvSpPr>
          <p:spPr>
            <a:xfrm>
              <a:off x="4155750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4" name="Google Shape;9044;p64"/>
            <p:cNvSpPr/>
            <p:nvPr/>
          </p:nvSpPr>
          <p:spPr>
            <a:xfrm>
              <a:off x="3998225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5" name="Google Shape;9045;p64"/>
            <p:cNvSpPr/>
            <p:nvPr/>
          </p:nvSpPr>
          <p:spPr>
            <a:xfrm>
              <a:off x="4050225" y="24569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6" name="Google Shape;9046;p64"/>
            <p:cNvSpPr/>
            <p:nvPr/>
          </p:nvSpPr>
          <p:spPr>
            <a:xfrm>
              <a:off x="4102200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7" name="Google Shape;9047;p64"/>
            <p:cNvSpPr/>
            <p:nvPr/>
          </p:nvSpPr>
          <p:spPr>
            <a:xfrm>
              <a:off x="4155750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8" name="Google Shape;9048;p64"/>
            <p:cNvSpPr/>
            <p:nvPr/>
          </p:nvSpPr>
          <p:spPr>
            <a:xfrm>
              <a:off x="3998225" y="24916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9" name="Google Shape;9049;p64"/>
            <p:cNvSpPr/>
            <p:nvPr/>
          </p:nvSpPr>
          <p:spPr>
            <a:xfrm>
              <a:off x="4050225" y="249165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0" name="Google Shape;9050;p64"/>
            <p:cNvSpPr/>
            <p:nvPr/>
          </p:nvSpPr>
          <p:spPr>
            <a:xfrm>
              <a:off x="4102200" y="24916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1" name="Google Shape;9051;p64"/>
            <p:cNvSpPr/>
            <p:nvPr/>
          </p:nvSpPr>
          <p:spPr>
            <a:xfrm>
              <a:off x="3998225" y="25263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2" name="Google Shape;9052;p64"/>
            <p:cNvSpPr/>
            <p:nvPr/>
          </p:nvSpPr>
          <p:spPr>
            <a:xfrm>
              <a:off x="4050225" y="25263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3" name="Google Shape;9053;p64"/>
            <p:cNvSpPr/>
            <p:nvPr/>
          </p:nvSpPr>
          <p:spPr>
            <a:xfrm>
              <a:off x="4102200" y="25263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54" name="Google Shape;9054;p64"/>
          <p:cNvGrpSpPr/>
          <p:nvPr/>
        </p:nvGrpSpPr>
        <p:grpSpPr>
          <a:xfrm>
            <a:off x="7068922" y="4811302"/>
            <a:ext cx="465943" cy="464684"/>
            <a:chOff x="3962775" y="2683025"/>
            <a:chExt cx="296175" cy="295375"/>
          </a:xfrm>
          <a:solidFill>
            <a:srgbClr val="B94B35"/>
          </a:solidFill>
        </p:grpSpPr>
        <p:sp>
          <p:nvSpPr>
            <p:cNvPr id="9055" name="Google Shape;9055;p64"/>
            <p:cNvSpPr/>
            <p:nvPr/>
          </p:nvSpPr>
          <p:spPr>
            <a:xfrm>
              <a:off x="3962775" y="2838200"/>
              <a:ext cx="296175" cy="140200"/>
            </a:xfrm>
            <a:custGeom>
              <a:avLst/>
              <a:gdLst/>
              <a:ahLst/>
              <a:cxnLst/>
              <a:rect l="l" t="t" r="r" b="b"/>
              <a:pathLst>
                <a:path w="11847" h="5608" extrusionOk="0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6" name="Google Shape;9056;p64"/>
            <p:cNvSpPr/>
            <p:nvPr/>
          </p:nvSpPr>
          <p:spPr>
            <a:xfrm>
              <a:off x="4051000" y="2683025"/>
              <a:ext cx="122100" cy="138650"/>
            </a:xfrm>
            <a:custGeom>
              <a:avLst/>
              <a:gdLst/>
              <a:ahLst/>
              <a:cxnLst/>
              <a:rect l="l" t="t" r="r" b="b"/>
              <a:pathLst>
                <a:path w="4884" h="5546" extrusionOk="0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7" name="Google Shape;9057;p64"/>
            <p:cNvSpPr/>
            <p:nvPr/>
          </p:nvSpPr>
          <p:spPr>
            <a:xfrm>
              <a:off x="4084875" y="2873200"/>
              <a:ext cx="52800" cy="69775"/>
            </a:xfrm>
            <a:custGeom>
              <a:avLst/>
              <a:gdLst/>
              <a:ahLst/>
              <a:cxnLst/>
              <a:rect l="l" t="t" r="r" b="b"/>
              <a:pathLst>
                <a:path w="2112" h="2791" extrusionOk="0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058" name="Google Shape;9058;p64"/>
          <p:cNvSpPr/>
          <p:nvPr/>
        </p:nvSpPr>
        <p:spPr>
          <a:xfrm>
            <a:off x="10017701" y="3560189"/>
            <a:ext cx="472156" cy="464684"/>
          </a:xfrm>
          <a:custGeom>
            <a:avLst/>
            <a:gdLst/>
            <a:ahLst/>
            <a:cxnLst/>
            <a:rect l="l" t="t" r="r" b="b"/>
            <a:pathLst>
              <a:path w="12005" h="11815" extrusionOk="0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059" name="Google Shape;9059;p64"/>
          <p:cNvGrpSpPr/>
          <p:nvPr/>
        </p:nvGrpSpPr>
        <p:grpSpPr>
          <a:xfrm>
            <a:off x="10021638" y="4212225"/>
            <a:ext cx="464684" cy="464684"/>
            <a:chOff x="5775900" y="2308125"/>
            <a:chExt cx="295375" cy="295375"/>
          </a:xfrm>
          <a:solidFill>
            <a:srgbClr val="B94B35"/>
          </a:solidFill>
        </p:grpSpPr>
        <p:sp>
          <p:nvSpPr>
            <p:cNvPr id="9060" name="Google Shape;9060;p64"/>
            <p:cNvSpPr/>
            <p:nvPr/>
          </p:nvSpPr>
          <p:spPr>
            <a:xfrm>
              <a:off x="5984625" y="248297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1" name="Google Shape;9061;p64"/>
            <p:cNvSpPr/>
            <p:nvPr/>
          </p:nvSpPr>
          <p:spPr>
            <a:xfrm>
              <a:off x="5775900" y="2308125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2" name="Google Shape;9062;p64"/>
            <p:cNvSpPr/>
            <p:nvPr/>
          </p:nvSpPr>
          <p:spPr>
            <a:xfrm>
              <a:off x="5984625" y="2508975"/>
              <a:ext cx="18125" cy="61450"/>
            </a:xfrm>
            <a:custGeom>
              <a:avLst/>
              <a:gdLst/>
              <a:ahLst/>
              <a:cxnLst/>
              <a:rect l="l" t="t" r="r" b="b"/>
              <a:pathLst>
                <a:path w="725" h="2458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3" name="Google Shape;9063;p64"/>
            <p:cNvSpPr/>
            <p:nvPr/>
          </p:nvSpPr>
          <p:spPr>
            <a:xfrm>
              <a:off x="5845200" y="2395550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4" name="Google Shape;9064;p64"/>
            <p:cNvSpPr/>
            <p:nvPr/>
          </p:nvSpPr>
          <p:spPr>
            <a:xfrm>
              <a:off x="5845200" y="2431000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65" name="Google Shape;9065;p64"/>
          <p:cNvGrpSpPr/>
          <p:nvPr/>
        </p:nvGrpSpPr>
        <p:grpSpPr>
          <a:xfrm>
            <a:off x="10049523" y="4810673"/>
            <a:ext cx="408915" cy="465943"/>
            <a:chOff x="5794025" y="2673575"/>
            <a:chExt cx="259925" cy="296175"/>
          </a:xfrm>
          <a:solidFill>
            <a:srgbClr val="B94B35"/>
          </a:solidFill>
        </p:grpSpPr>
        <p:sp>
          <p:nvSpPr>
            <p:cNvPr id="9066" name="Google Shape;9066;p64"/>
            <p:cNvSpPr/>
            <p:nvPr/>
          </p:nvSpPr>
          <p:spPr>
            <a:xfrm>
              <a:off x="5794025" y="2673575"/>
              <a:ext cx="259925" cy="296175"/>
            </a:xfrm>
            <a:custGeom>
              <a:avLst/>
              <a:gdLst/>
              <a:ahLst/>
              <a:cxnLst/>
              <a:rect l="l" t="t" r="r" b="b"/>
              <a:pathLst>
                <a:path w="10397" h="11847" extrusionOk="0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7" name="Google Shape;9067;p64"/>
            <p:cNvSpPr/>
            <p:nvPr/>
          </p:nvSpPr>
          <p:spPr>
            <a:xfrm>
              <a:off x="5967300" y="2915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068" name="Google Shape;9068;p64"/>
          <p:cNvSpPr/>
          <p:nvPr/>
        </p:nvSpPr>
        <p:spPr>
          <a:xfrm>
            <a:off x="8850637" y="5438691"/>
            <a:ext cx="465943" cy="464684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069" name="Google Shape;9069;p64"/>
          <p:cNvSpPr/>
          <p:nvPr/>
        </p:nvSpPr>
        <p:spPr>
          <a:xfrm>
            <a:off x="6490566" y="2929939"/>
            <a:ext cx="464684" cy="465903"/>
          </a:xfrm>
          <a:custGeom>
            <a:avLst/>
            <a:gdLst/>
            <a:ahLst/>
            <a:cxnLst/>
            <a:rect l="l" t="t" r="r" b="b"/>
            <a:pathLst>
              <a:path w="11815" h="11846" extrusionOk="0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070" name="Google Shape;9070;p64"/>
          <p:cNvGrpSpPr/>
          <p:nvPr/>
        </p:nvGrpSpPr>
        <p:grpSpPr>
          <a:xfrm>
            <a:off x="8850049" y="1738889"/>
            <a:ext cx="467201" cy="465943"/>
            <a:chOff x="2141000" y="1954475"/>
            <a:chExt cx="296975" cy="296175"/>
          </a:xfrm>
          <a:solidFill>
            <a:srgbClr val="B94B35"/>
          </a:solidFill>
        </p:grpSpPr>
        <p:sp>
          <p:nvSpPr>
            <p:cNvPr id="9071" name="Google Shape;9071;p64"/>
            <p:cNvSpPr/>
            <p:nvPr/>
          </p:nvSpPr>
          <p:spPr>
            <a:xfrm>
              <a:off x="2280425" y="1989925"/>
              <a:ext cx="104775" cy="68550"/>
            </a:xfrm>
            <a:custGeom>
              <a:avLst/>
              <a:gdLst/>
              <a:ahLst/>
              <a:cxnLst/>
              <a:rect l="l" t="t" r="r" b="b"/>
              <a:pathLst>
                <a:path w="4191" h="274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2" name="Google Shape;9072;p64"/>
            <p:cNvSpPr/>
            <p:nvPr/>
          </p:nvSpPr>
          <p:spPr>
            <a:xfrm>
              <a:off x="2174875" y="2145875"/>
              <a:ext cx="105575" cy="69325"/>
            </a:xfrm>
            <a:custGeom>
              <a:avLst/>
              <a:gdLst/>
              <a:ahLst/>
              <a:cxnLst/>
              <a:rect l="l" t="t" r="r" b="b"/>
              <a:pathLst>
                <a:path w="4223" h="2773" extrusionOk="0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3" name="Google Shape;9073;p64"/>
            <p:cNvSpPr/>
            <p:nvPr/>
          </p:nvSpPr>
          <p:spPr>
            <a:xfrm>
              <a:off x="2141000" y="1954475"/>
              <a:ext cx="139450" cy="174100"/>
            </a:xfrm>
            <a:custGeom>
              <a:avLst/>
              <a:gdLst/>
              <a:ahLst/>
              <a:cxnLst/>
              <a:rect l="l" t="t" r="r" b="b"/>
              <a:pathLst>
                <a:path w="5578" h="6964" extrusionOk="0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4" name="Google Shape;9074;p64"/>
            <p:cNvSpPr/>
            <p:nvPr/>
          </p:nvSpPr>
          <p:spPr>
            <a:xfrm>
              <a:off x="2298525" y="2076550"/>
              <a:ext cx="139450" cy="174100"/>
            </a:xfrm>
            <a:custGeom>
              <a:avLst/>
              <a:gdLst/>
              <a:ahLst/>
              <a:cxnLst/>
              <a:rect l="l" t="t" r="r" b="b"/>
              <a:pathLst>
                <a:path w="5578" h="6964" extrusionOk="0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9" name="Google Shape;9079;p65"/>
          <p:cNvSpPr txBox="1">
            <a:spLocks noGrp="1"/>
          </p:cNvSpPr>
          <p:nvPr>
            <p:ph type="title" idx="4294967295"/>
          </p:nvPr>
        </p:nvSpPr>
        <p:spPr>
          <a:xfrm>
            <a:off x="1135456" y="830356"/>
            <a:ext cx="4642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Help &amp; Support 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080" name="Google Shape;9080;p65"/>
          <p:cNvSpPr txBox="1">
            <a:spLocks noGrp="1"/>
          </p:cNvSpPr>
          <p:nvPr>
            <p:ph type="title" idx="4294967295"/>
          </p:nvPr>
        </p:nvSpPr>
        <p:spPr>
          <a:xfrm>
            <a:off x="6488304" y="796401"/>
            <a:ext cx="4642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Avatar 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grpSp>
        <p:nvGrpSpPr>
          <p:cNvPr id="9081" name="Google Shape;9081;p65"/>
          <p:cNvGrpSpPr/>
          <p:nvPr/>
        </p:nvGrpSpPr>
        <p:grpSpPr>
          <a:xfrm>
            <a:off x="1177276" y="1742185"/>
            <a:ext cx="389923" cy="474321"/>
            <a:chOff x="-35830350" y="1912725"/>
            <a:chExt cx="241050" cy="293225"/>
          </a:xfrm>
          <a:solidFill>
            <a:srgbClr val="B94B35"/>
          </a:solidFill>
        </p:grpSpPr>
        <p:sp>
          <p:nvSpPr>
            <p:cNvPr id="9082" name="Google Shape;9082;p65"/>
            <p:cNvSpPr/>
            <p:nvPr/>
          </p:nvSpPr>
          <p:spPr>
            <a:xfrm>
              <a:off x="-35830350" y="1912725"/>
              <a:ext cx="241050" cy="293225"/>
            </a:xfrm>
            <a:custGeom>
              <a:avLst/>
              <a:gdLst/>
              <a:ahLst/>
              <a:cxnLst/>
              <a:rect l="l" t="t" r="r" b="b"/>
              <a:pathLst>
                <a:path w="9642" h="11729" extrusionOk="0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3" name="Google Shape;9083;p65"/>
            <p:cNvSpPr/>
            <p:nvPr/>
          </p:nvSpPr>
          <p:spPr>
            <a:xfrm>
              <a:off x="-35742925" y="1965500"/>
              <a:ext cx="120550" cy="119750"/>
            </a:xfrm>
            <a:custGeom>
              <a:avLst/>
              <a:gdLst/>
              <a:ahLst/>
              <a:cxnLst/>
              <a:rect l="l" t="t" r="r" b="b"/>
              <a:pathLst>
                <a:path w="4822" h="4790" extrusionOk="0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84" name="Google Shape;9084;p65"/>
          <p:cNvGrpSpPr/>
          <p:nvPr/>
        </p:nvGrpSpPr>
        <p:grpSpPr>
          <a:xfrm>
            <a:off x="1135259" y="2354981"/>
            <a:ext cx="473957" cy="471449"/>
            <a:chOff x="-35854750" y="2272675"/>
            <a:chExt cx="293000" cy="291450"/>
          </a:xfrm>
          <a:solidFill>
            <a:srgbClr val="B94B35"/>
          </a:solidFill>
        </p:grpSpPr>
        <p:sp>
          <p:nvSpPr>
            <p:cNvPr id="9085" name="Google Shape;9085;p65"/>
            <p:cNvSpPr/>
            <p:nvPr/>
          </p:nvSpPr>
          <p:spPr>
            <a:xfrm>
              <a:off x="-35854750" y="2272675"/>
              <a:ext cx="293000" cy="291450"/>
            </a:xfrm>
            <a:custGeom>
              <a:avLst/>
              <a:gdLst/>
              <a:ahLst/>
              <a:cxnLst/>
              <a:rect l="l" t="t" r="r" b="b"/>
              <a:pathLst>
                <a:path w="11720" h="11658" extrusionOk="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6" name="Google Shape;9086;p65"/>
            <p:cNvSpPr/>
            <p:nvPr/>
          </p:nvSpPr>
          <p:spPr>
            <a:xfrm>
              <a:off x="-35733475" y="2340425"/>
              <a:ext cx="51225" cy="68550"/>
            </a:xfrm>
            <a:custGeom>
              <a:avLst/>
              <a:gdLst/>
              <a:ahLst/>
              <a:cxnLst/>
              <a:rect l="l" t="t" r="r" b="b"/>
              <a:pathLst>
                <a:path w="2049" h="2742" extrusionOk="0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7" name="Google Shape;9087;p65"/>
            <p:cNvSpPr/>
            <p:nvPr/>
          </p:nvSpPr>
          <p:spPr>
            <a:xfrm>
              <a:off x="-35716925" y="2418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88" name="Google Shape;9088;p65"/>
          <p:cNvGrpSpPr/>
          <p:nvPr/>
        </p:nvGrpSpPr>
        <p:grpSpPr>
          <a:xfrm>
            <a:off x="1134611" y="2961095"/>
            <a:ext cx="475251" cy="472744"/>
            <a:chOff x="-35853975" y="2631825"/>
            <a:chExt cx="293800" cy="292250"/>
          </a:xfrm>
          <a:solidFill>
            <a:srgbClr val="B94B35"/>
          </a:solidFill>
        </p:grpSpPr>
        <p:sp>
          <p:nvSpPr>
            <p:cNvPr id="9089" name="Google Shape;9089;p65"/>
            <p:cNvSpPr/>
            <p:nvPr/>
          </p:nvSpPr>
          <p:spPr>
            <a:xfrm>
              <a:off x="-35813025" y="2701825"/>
              <a:ext cx="201675" cy="171925"/>
            </a:xfrm>
            <a:custGeom>
              <a:avLst/>
              <a:gdLst/>
              <a:ahLst/>
              <a:cxnLst/>
              <a:rect l="l" t="t" r="r" b="b"/>
              <a:pathLst>
                <a:path w="8067" h="6877" extrusionOk="0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0" name="Google Shape;9090;p65"/>
            <p:cNvSpPr/>
            <p:nvPr/>
          </p:nvSpPr>
          <p:spPr>
            <a:xfrm>
              <a:off x="-35853975" y="2631825"/>
              <a:ext cx="293800" cy="292250"/>
            </a:xfrm>
            <a:custGeom>
              <a:avLst/>
              <a:gdLst/>
              <a:ahLst/>
              <a:cxnLst/>
              <a:rect l="l" t="t" r="r" b="b"/>
              <a:pathLst>
                <a:path w="11752" h="11690" extrusionOk="0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1" name="Google Shape;9091;p65"/>
            <p:cNvSpPr/>
            <p:nvPr/>
          </p:nvSpPr>
          <p:spPr>
            <a:xfrm>
              <a:off x="-35715350" y="2735025"/>
              <a:ext cx="49650" cy="40675"/>
            </a:xfrm>
            <a:custGeom>
              <a:avLst/>
              <a:gdLst/>
              <a:ahLst/>
              <a:cxnLst/>
              <a:rect l="l" t="t" r="r" b="b"/>
              <a:pathLst>
                <a:path w="1986" h="1627" extrusionOk="0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2" name="Google Shape;9092;p65"/>
            <p:cNvSpPr/>
            <p:nvPr/>
          </p:nvSpPr>
          <p:spPr>
            <a:xfrm>
              <a:off x="-35705900" y="2667275"/>
              <a:ext cx="107925" cy="101750"/>
            </a:xfrm>
            <a:custGeom>
              <a:avLst/>
              <a:gdLst/>
              <a:ahLst/>
              <a:cxnLst/>
              <a:rect l="l" t="t" r="r" b="b"/>
              <a:pathLst>
                <a:path w="4317" h="4070" extrusionOk="0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3" name="Google Shape;9093;p65"/>
            <p:cNvSpPr/>
            <p:nvPr/>
          </p:nvSpPr>
          <p:spPr>
            <a:xfrm>
              <a:off x="-35709825" y="2700350"/>
              <a:ext cx="77200" cy="68700"/>
            </a:xfrm>
            <a:custGeom>
              <a:avLst/>
              <a:gdLst/>
              <a:ahLst/>
              <a:cxnLst/>
              <a:rect l="l" t="t" r="r" b="b"/>
              <a:pathLst>
                <a:path w="3088" h="2748" extrusionOk="0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94" name="Google Shape;9094;p65"/>
          <p:cNvGrpSpPr/>
          <p:nvPr/>
        </p:nvGrpSpPr>
        <p:grpSpPr>
          <a:xfrm>
            <a:off x="4119417" y="1743620"/>
            <a:ext cx="471449" cy="471449"/>
            <a:chOff x="-34032200" y="1916675"/>
            <a:chExt cx="291450" cy="291450"/>
          </a:xfrm>
          <a:solidFill>
            <a:srgbClr val="B94B35"/>
          </a:solidFill>
        </p:grpSpPr>
        <p:sp>
          <p:nvSpPr>
            <p:cNvPr id="9095" name="Google Shape;9095;p65"/>
            <p:cNvSpPr/>
            <p:nvPr/>
          </p:nvSpPr>
          <p:spPr>
            <a:xfrm>
              <a:off x="-34032200" y="191667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6" name="Google Shape;9096;p65"/>
            <p:cNvSpPr/>
            <p:nvPr/>
          </p:nvSpPr>
          <p:spPr>
            <a:xfrm>
              <a:off x="-33999125" y="2019075"/>
              <a:ext cx="69350" cy="18125"/>
            </a:xfrm>
            <a:custGeom>
              <a:avLst/>
              <a:gdLst/>
              <a:ahLst/>
              <a:cxnLst/>
              <a:rect l="l" t="t" r="r" b="b"/>
              <a:pathLst>
                <a:path w="277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7" name="Google Shape;9097;p65"/>
            <p:cNvSpPr/>
            <p:nvPr/>
          </p:nvSpPr>
          <p:spPr>
            <a:xfrm>
              <a:off x="-33999900" y="2053725"/>
              <a:ext cx="52000" cy="18125"/>
            </a:xfrm>
            <a:custGeom>
              <a:avLst/>
              <a:gdLst/>
              <a:ahLst/>
              <a:cxnLst/>
              <a:rect l="l" t="t" r="r" b="b"/>
              <a:pathLst>
                <a:path w="2080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8" name="Google Shape;9098;p65"/>
            <p:cNvSpPr/>
            <p:nvPr/>
          </p:nvSpPr>
          <p:spPr>
            <a:xfrm>
              <a:off x="-33999125" y="2088375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099" name="Google Shape;9099;p65"/>
          <p:cNvSpPr/>
          <p:nvPr/>
        </p:nvSpPr>
        <p:spPr>
          <a:xfrm>
            <a:off x="4114686" y="2353222"/>
            <a:ext cx="472703" cy="475493"/>
          </a:xfrm>
          <a:custGeom>
            <a:avLst/>
            <a:gdLst/>
            <a:ahLst/>
            <a:cxnLst/>
            <a:rect l="l" t="t" r="r" b="b"/>
            <a:pathLst>
              <a:path w="11689" h="11758" extrusionOk="0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00" name="Google Shape;9100;p65"/>
          <p:cNvGrpSpPr/>
          <p:nvPr/>
        </p:nvGrpSpPr>
        <p:grpSpPr>
          <a:xfrm>
            <a:off x="4118790" y="2961095"/>
            <a:ext cx="472703" cy="472744"/>
            <a:chOff x="-34032200" y="2634975"/>
            <a:chExt cx="292225" cy="292250"/>
          </a:xfrm>
          <a:solidFill>
            <a:srgbClr val="B94B35"/>
          </a:solidFill>
        </p:grpSpPr>
        <p:sp>
          <p:nvSpPr>
            <p:cNvPr id="9101" name="Google Shape;9101;p65"/>
            <p:cNvSpPr/>
            <p:nvPr/>
          </p:nvSpPr>
          <p:spPr>
            <a:xfrm>
              <a:off x="-34032200" y="2634975"/>
              <a:ext cx="292225" cy="292250"/>
            </a:xfrm>
            <a:custGeom>
              <a:avLst/>
              <a:gdLst/>
              <a:ahLst/>
              <a:cxnLst/>
              <a:rect l="l" t="t" r="r" b="b"/>
              <a:pathLst>
                <a:path w="11689" h="11690" extrusionOk="0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2" name="Google Shape;9102;p65"/>
            <p:cNvSpPr/>
            <p:nvPr/>
          </p:nvSpPr>
          <p:spPr>
            <a:xfrm>
              <a:off x="-33947125" y="2735800"/>
              <a:ext cx="51200" cy="86675"/>
            </a:xfrm>
            <a:custGeom>
              <a:avLst/>
              <a:gdLst/>
              <a:ahLst/>
              <a:cxnLst/>
              <a:rect l="l" t="t" r="r" b="b"/>
              <a:pathLst>
                <a:path w="2048" h="3467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3" name="Google Shape;9103;p65"/>
            <p:cNvSpPr/>
            <p:nvPr/>
          </p:nvSpPr>
          <p:spPr>
            <a:xfrm>
              <a:off x="-33878600" y="2737375"/>
              <a:ext cx="52000" cy="86675"/>
            </a:xfrm>
            <a:custGeom>
              <a:avLst/>
              <a:gdLst/>
              <a:ahLst/>
              <a:cxnLst/>
              <a:rect l="l" t="t" r="r" b="b"/>
              <a:pathLst>
                <a:path w="2080" h="3467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04" name="Google Shape;9104;p65"/>
          <p:cNvGrpSpPr/>
          <p:nvPr/>
        </p:nvGrpSpPr>
        <p:grpSpPr>
          <a:xfrm>
            <a:off x="2319317" y="3582759"/>
            <a:ext cx="477839" cy="472703"/>
            <a:chOff x="-32245875" y="1938725"/>
            <a:chExt cx="295400" cy="292225"/>
          </a:xfrm>
          <a:solidFill>
            <a:srgbClr val="B94B35"/>
          </a:solidFill>
        </p:grpSpPr>
        <p:sp>
          <p:nvSpPr>
            <p:cNvPr id="9105" name="Google Shape;9105;p65"/>
            <p:cNvSpPr/>
            <p:nvPr/>
          </p:nvSpPr>
          <p:spPr>
            <a:xfrm>
              <a:off x="-32156075" y="204270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6" name="Google Shape;9106;p65"/>
            <p:cNvSpPr/>
            <p:nvPr/>
          </p:nvSpPr>
          <p:spPr>
            <a:xfrm>
              <a:off x="-32105675" y="2076550"/>
              <a:ext cx="35475" cy="33900"/>
            </a:xfrm>
            <a:custGeom>
              <a:avLst/>
              <a:gdLst/>
              <a:ahLst/>
              <a:cxnLst/>
              <a:rect l="l" t="t" r="r" b="b"/>
              <a:pathLst>
                <a:path w="1419" h="1356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7" name="Google Shape;9107;p65"/>
            <p:cNvSpPr/>
            <p:nvPr/>
          </p:nvSpPr>
          <p:spPr>
            <a:xfrm>
              <a:off x="-32245875" y="1938725"/>
              <a:ext cx="295400" cy="292225"/>
            </a:xfrm>
            <a:custGeom>
              <a:avLst/>
              <a:gdLst/>
              <a:ahLst/>
              <a:cxnLst/>
              <a:rect l="l" t="t" r="r" b="b"/>
              <a:pathLst>
                <a:path w="11816" h="11689" extrusionOk="0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08" name="Google Shape;9108;p65"/>
          <p:cNvGrpSpPr/>
          <p:nvPr/>
        </p:nvGrpSpPr>
        <p:grpSpPr>
          <a:xfrm>
            <a:off x="2314867" y="4208624"/>
            <a:ext cx="486736" cy="469549"/>
            <a:chOff x="-32243500" y="2299850"/>
            <a:chExt cx="300900" cy="290275"/>
          </a:xfrm>
          <a:solidFill>
            <a:srgbClr val="B94B35"/>
          </a:solidFill>
        </p:grpSpPr>
        <p:sp>
          <p:nvSpPr>
            <p:cNvPr id="9109" name="Google Shape;9109;p65"/>
            <p:cNvSpPr/>
            <p:nvPr/>
          </p:nvSpPr>
          <p:spPr>
            <a:xfrm>
              <a:off x="-32243500" y="2299850"/>
              <a:ext cx="300900" cy="290275"/>
            </a:xfrm>
            <a:custGeom>
              <a:avLst/>
              <a:gdLst/>
              <a:ahLst/>
              <a:cxnLst/>
              <a:rect l="l" t="t" r="r" b="b"/>
              <a:pathLst>
                <a:path w="12036" h="11611" extrusionOk="0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0" name="Google Shape;9110;p65"/>
            <p:cNvSpPr/>
            <p:nvPr/>
          </p:nvSpPr>
          <p:spPr>
            <a:xfrm>
              <a:off x="-32048175" y="2342775"/>
              <a:ext cx="55950" cy="51025"/>
            </a:xfrm>
            <a:custGeom>
              <a:avLst/>
              <a:gdLst/>
              <a:ahLst/>
              <a:cxnLst/>
              <a:rect l="l" t="t" r="r" b="b"/>
              <a:pathLst>
                <a:path w="2238" h="2041" extrusionOk="0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11" name="Google Shape;9111;p65"/>
          <p:cNvSpPr/>
          <p:nvPr/>
        </p:nvSpPr>
        <p:spPr>
          <a:xfrm>
            <a:off x="2316721" y="4822450"/>
            <a:ext cx="475251" cy="470156"/>
          </a:xfrm>
          <a:custGeom>
            <a:avLst/>
            <a:gdLst/>
            <a:ahLst/>
            <a:cxnLst/>
            <a:rect l="l" t="t" r="r" b="b"/>
            <a:pathLst>
              <a:path w="11752" h="11626" extrusionOk="0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12" name="Google Shape;9112;p65"/>
          <p:cNvGrpSpPr/>
          <p:nvPr/>
        </p:nvGrpSpPr>
        <p:grpSpPr>
          <a:xfrm>
            <a:off x="1732577" y="1742346"/>
            <a:ext cx="472703" cy="473997"/>
            <a:chOff x="-35495600" y="1912725"/>
            <a:chExt cx="292225" cy="293025"/>
          </a:xfrm>
          <a:solidFill>
            <a:srgbClr val="B94B35"/>
          </a:solidFill>
        </p:grpSpPr>
        <p:sp>
          <p:nvSpPr>
            <p:cNvPr id="9113" name="Google Shape;9113;p65"/>
            <p:cNvSpPr/>
            <p:nvPr/>
          </p:nvSpPr>
          <p:spPr>
            <a:xfrm>
              <a:off x="-35495600" y="1912725"/>
              <a:ext cx="102400" cy="293025"/>
            </a:xfrm>
            <a:custGeom>
              <a:avLst/>
              <a:gdLst/>
              <a:ahLst/>
              <a:cxnLst/>
              <a:rect l="l" t="t" r="r" b="b"/>
              <a:pathLst>
                <a:path w="4096" h="11721" extrusionOk="0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4" name="Google Shape;9114;p65"/>
            <p:cNvSpPr/>
            <p:nvPr/>
          </p:nvSpPr>
          <p:spPr>
            <a:xfrm>
              <a:off x="-35305775" y="1912725"/>
              <a:ext cx="102400" cy="292250"/>
            </a:xfrm>
            <a:custGeom>
              <a:avLst/>
              <a:gdLst/>
              <a:ahLst/>
              <a:cxnLst/>
              <a:rect l="l" t="t" r="r" b="b"/>
              <a:pathLst>
                <a:path w="4096" h="11690" extrusionOk="0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5" name="Google Shape;9115;p65"/>
            <p:cNvSpPr/>
            <p:nvPr/>
          </p:nvSpPr>
          <p:spPr>
            <a:xfrm>
              <a:off x="-35427875" y="2017025"/>
              <a:ext cx="155200" cy="85800"/>
            </a:xfrm>
            <a:custGeom>
              <a:avLst/>
              <a:gdLst/>
              <a:ahLst/>
              <a:cxnLst/>
              <a:rect l="l" t="t" r="r" b="b"/>
              <a:pathLst>
                <a:path w="6208" h="3432" extrusionOk="0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16" name="Google Shape;9116;p65"/>
          <p:cNvSpPr/>
          <p:nvPr/>
        </p:nvSpPr>
        <p:spPr>
          <a:xfrm>
            <a:off x="1727021" y="2354617"/>
            <a:ext cx="475251" cy="472703"/>
          </a:xfrm>
          <a:custGeom>
            <a:avLst/>
            <a:gdLst/>
            <a:ahLst/>
            <a:cxnLst/>
            <a:rect l="l" t="t" r="r" b="b"/>
            <a:pathLst>
              <a:path w="11752" h="11689" extrusionOk="0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17" name="Google Shape;9117;p65"/>
          <p:cNvGrpSpPr/>
          <p:nvPr/>
        </p:nvGrpSpPr>
        <p:grpSpPr>
          <a:xfrm>
            <a:off x="1732577" y="2961744"/>
            <a:ext cx="472703" cy="471449"/>
            <a:chOff x="-35495600" y="2631825"/>
            <a:chExt cx="292225" cy="291450"/>
          </a:xfrm>
          <a:solidFill>
            <a:srgbClr val="B94B35"/>
          </a:solidFill>
        </p:grpSpPr>
        <p:sp>
          <p:nvSpPr>
            <p:cNvPr id="9118" name="Google Shape;9118;p65"/>
            <p:cNvSpPr/>
            <p:nvPr/>
          </p:nvSpPr>
          <p:spPr>
            <a:xfrm>
              <a:off x="-35495600" y="2735025"/>
              <a:ext cx="137075" cy="188250"/>
            </a:xfrm>
            <a:custGeom>
              <a:avLst/>
              <a:gdLst/>
              <a:ahLst/>
              <a:cxnLst/>
              <a:rect l="l" t="t" r="r" b="b"/>
              <a:pathLst>
                <a:path w="5483" h="7530" extrusionOk="0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9" name="Google Shape;9119;p65"/>
            <p:cNvSpPr/>
            <p:nvPr/>
          </p:nvSpPr>
          <p:spPr>
            <a:xfrm>
              <a:off x="-35339650" y="2631825"/>
              <a:ext cx="136275" cy="188275"/>
            </a:xfrm>
            <a:custGeom>
              <a:avLst/>
              <a:gdLst/>
              <a:ahLst/>
              <a:cxnLst/>
              <a:rect l="l" t="t" r="r" b="b"/>
              <a:pathLst>
                <a:path w="5451" h="7531" extrusionOk="0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0" name="Google Shape;9120;p65"/>
            <p:cNvSpPr/>
            <p:nvPr/>
          </p:nvSpPr>
          <p:spPr>
            <a:xfrm>
              <a:off x="-35341225" y="2836625"/>
              <a:ext cx="85075" cy="84500"/>
            </a:xfrm>
            <a:custGeom>
              <a:avLst/>
              <a:gdLst/>
              <a:ahLst/>
              <a:cxnLst/>
              <a:rect l="l" t="t" r="r" b="b"/>
              <a:pathLst>
                <a:path w="3403" h="3380" extrusionOk="0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1" name="Google Shape;9121;p65"/>
            <p:cNvSpPr/>
            <p:nvPr/>
          </p:nvSpPr>
          <p:spPr>
            <a:xfrm>
              <a:off x="-35442050" y="263262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22" name="Google Shape;9122;p65"/>
          <p:cNvGrpSpPr/>
          <p:nvPr/>
        </p:nvGrpSpPr>
        <p:grpSpPr>
          <a:xfrm>
            <a:off x="4716109" y="1743620"/>
            <a:ext cx="471449" cy="471449"/>
            <a:chOff x="-33673825" y="1916675"/>
            <a:chExt cx="291450" cy="291450"/>
          </a:xfrm>
          <a:solidFill>
            <a:srgbClr val="B94B35"/>
          </a:solidFill>
        </p:grpSpPr>
        <p:sp>
          <p:nvSpPr>
            <p:cNvPr id="9123" name="Google Shape;9123;p65"/>
            <p:cNvSpPr/>
            <p:nvPr/>
          </p:nvSpPr>
          <p:spPr>
            <a:xfrm>
              <a:off x="-33486375" y="1950550"/>
              <a:ext cx="85875" cy="85075"/>
            </a:xfrm>
            <a:custGeom>
              <a:avLst/>
              <a:gdLst/>
              <a:ahLst/>
              <a:cxnLst/>
              <a:rect l="l" t="t" r="r" b="b"/>
              <a:pathLst>
                <a:path w="3435" h="3403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4" name="Google Shape;9124;p65"/>
            <p:cNvSpPr/>
            <p:nvPr/>
          </p:nvSpPr>
          <p:spPr>
            <a:xfrm>
              <a:off x="-33605300" y="2122250"/>
              <a:ext cx="85075" cy="85875"/>
            </a:xfrm>
            <a:custGeom>
              <a:avLst/>
              <a:gdLst/>
              <a:ahLst/>
              <a:cxnLst/>
              <a:rect l="l" t="t" r="r" b="b"/>
              <a:pathLst>
                <a:path w="3403" h="3435" extrusionOk="0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5" name="Google Shape;9125;p65"/>
            <p:cNvSpPr/>
            <p:nvPr/>
          </p:nvSpPr>
          <p:spPr>
            <a:xfrm>
              <a:off x="-33673825" y="1916675"/>
              <a:ext cx="189050" cy="189050"/>
            </a:xfrm>
            <a:custGeom>
              <a:avLst/>
              <a:gdLst/>
              <a:ahLst/>
              <a:cxnLst/>
              <a:rect l="l" t="t" r="r" b="b"/>
              <a:pathLst>
                <a:path w="7562" h="7562" extrusionOk="0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6" name="Google Shape;9126;p65"/>
            <p:cNvSpPr/>
            <p:nvPr/>
          </p:nvSpPr>
          <p:spPr>
            <a:xfrm>
              <a:off x="-33503700" y="2070250"/>
              <a:ext cx="121325" cy="137075"/>
            </a:xfrm>
            <a:custGeom>
              <a:avLst/>
              <a:gdLst/>
              <a:ahLst/>
              <a:cxnLst/>
              <a:rect l="l" t="t" r="r" b="b"/>
              <a:pathLst>
                <a:path w="4853" h="5483" extrusionOk="0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27" name="Google Shape;9127;p65"/>
          <p:cNvGrpSpPr/>
          <p:nvPr/>
        </p:nvGrpSpPr>
        <p:grpSpPr>
          <a:xfrm>
            <a:off x="4712934" y="2353727"/>
            <a:ext cx="477799" cy="473957"/>
            <a:chOff x="-33676975" y="2275050"/>
            <a:chExt cx="295375" cy="293000"/>
          </a:xfrm>
          <a:solidFill>
            <a:srgbClr val="B94B35"/>
          </a:solidFill>
        </p:grpSpPr>
        <p:sp>
          <p:nvSpPr>
            <p:cNvPr id="9128" name="Google Shape;9128;p65"/>
            <p:cNvSpPr/>
            <p:nvPr/>
          </p:nvSpPr>
          <p:spPr>
            <a:xfrm>
              <a:off x="-33502125" y="2309700"/>
              <a:ext cx="52800" cy="67750"/>
            </a:xfrm>
            <a:custGeom>
              <a:avLst/>
              <a:gdLst/>
              <a:ahLst/>
              <a:cxnLst/>
              <a:rect l="l" t="t" r="r" b="b"/>
              <a:pathLst>
                <a:path w="2112" h="2710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9" name="Google Shape;9129;p65"/>
            <p:cNvSpPr/>
            <p:nvPr/>
          </p:nvSpPr>
          <p:spPr>
            <a:xfrm>
              <a:off x="-33484800" y="23955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0" name="Google Shape;9130;p65"/>
            <p:cNvSpPr/>
            <p:nvPr/>
          </p:nvSpPr>
          <p:spPr>
            <a:xfrm>
              <a:off x="-33676975" y="2275050"/>
              <a:ext cx="295375" cy="293000"/>
            </a:xfrm>
            <a:custGeom>
              <a:avLst/>
              <a:gdLst/>
              <a:ahLst/>
              <a:cxnLst/>
              <a:rect l="l" t="t" r="r" b="b"/>
              <a:pathLst>
                <a:path w="11815" h="11720" extrusionOk="0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31" name="Google Shape;9131;p65"/>
          <p:cNvGrpSpPr/>
          <p:nvPr/>
        </p:nvGrpSpPr>
        <p:grpSpPr>
          <a:xfrm>
            <a:off x="4716109" y="2960793"/>
            <a:ext cx="471449" cy="473351"/>
            <a:chOff x="-33673825" y="2634975"/>
            <a:chExt cx="291450" cy="292625"/>
          </a:xfrm>
          <a:solidFill>
            <a:srgbClr val="B94B35"/>
          </a:solidFill>
        </p:grpSpPr>
        <p:sp>
          <p:nvSpPr>
            <p:cNvPr id="9132" name="Google Shape;9132;p65"/>
            <p:cNvSpPr/>
            <p:nvPr/>
          </p:nvSpPr>
          <p:spPr>
            <a:xfrm>
              <a:off x="-33673825" y="2634975"/>
              <a:ext cx="291450" cy="292625"/>
            </a:xfrm>
            <a:custGeom>
              <a:avLst/>
              <a:gdLst/>
              <a:ahLst/>
              <a:cxnLst/>
              <a:rect l="l" t="t" r="r" b="b"/>
              <a:pathLst>
                <a:path w="11658" h="11705" extrusionOk="0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3" name="Google Shape;9133;p65"/>
            <p:cNvSpPr/>
            <p:nvPr/>
          </p:nvSpPr>
          <p:spPr>
            <a:xfrm>
              <a:off x="-33467475" y="28066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34" name="Google Shape;9134;p65"/>
          <p:cNvGrpSpPr/>
          <p:nvPr/>
        </p:nvGrpSpPr>
        <p:grpSpPr>
          <a:xfrm>
            <a:off x="2940119" y="3583345"/>
            <a:ext cx="439583" cy="471531"/>
            <a:chOff x="-31874100" y="1939525"/>
            <a:chExt cx="271750" cy="291500"/>
          </a:xfrm>
          <a:solidFill>
            <a:srgbClr val="B94B35"/>
          </a:solidFill>
        </p:grpSpPr>
        <p:sp>
          <p:nvSpPr>
            <p:cNvPr id="9135" name="Google Shape;9135;p65"/>
            <p:cNvSpPr/>
            <p:nvPr/>
          </p:nvSpPr>
          <p:spPr>
            <a:xfrm>
              <a:off x="-31874100" y="2132475"/>
              <a:ext cx="271750" cy="98550"/>
            </a:xfrm>
            <a:custGeom>
              <a:avLst/>
              <a:gdLst/>
              <a:ahLst/>
              <a:cxnLst/>
              <a:rect l="l" t="t" r="r" b="b"/>
              <a:pathLst>
                <a:path w="10870" h="3942" extrusionOk="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6" name="Google Shape;9136;p65"/>
            <p:cNvSpPr/>
            <p:nvPr/>
          </p:nvSpPr>
          <p:spPr>
            <a:xfrm>
              <a:off x="-31830775" y="1939525"/>
              <a:ext cx="189050" cy="189825"/>
            </a:xfrm>
            <a:custGeom>
              <a:avLst/>
              <a:gdLst/>
              <a:ahLst/>
              <a:cxnLst/>
              <a:rect l="l" t="t" r="r" b="b"/>
              <a:pathLst>
                <a:path w="7562" h="7593" extrusionOk="0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37" name="Google Shape;9137;p65"/>
          <p:cNvSpPr/>
          <p:nvPr/>
        </p:nvSpPr>
        <p:spPr>
          <a:xfrm>
            <a:off x="2948367" y="4207941"/>
            <a:ext cx="415400" cy="471449"/>
          </a:xfrm>
          <a:custGeom>
            <a:avLst/>
            <a:gdLst/>
            <a:ahLst/>
            <a:cxnLst/>
            <a:rect l="l" t="t" r="r" b="b"/>
            <a:pathLst>
              <a:path w="10272" h="11658" extrusionOk="0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38" name="Google Shape;9138;p65"/>
          <p:cNvGrpSpPr/>
          <p:nvPr/>
        </p:nvGrpSpPr>
        <p:grpSpPr>
          <a:xfrm>
            <a:off x="2915269" y="4822042"/>
            <a:ext cx="489284" cy="470357"/>
            <a:chOff x="-31889075" y="2658950"/>
            <a:chExt cx="302475" cy="290775"/>
          </a:xfrm>
          <a:solidFill>
            <a:srgbClr val="B94B35"/>
          </a:solidFill>
        </p:grpSpPr>
        <p:sp>
          <p:nvSpPr>
            <p:cNvPr id="9139" name="Google Shape;9139;p65"/>
            <p:cNvSpPr/>
            <p:nvPr/>
          </p:nvSpPr>
          <p:spPr>
            <a:xfrm>
              <a:off x="-31889075" y="2658950"/>
              <a:ext cx="302475" cy="290775"/>
            </a:xfrm>
            <a:custGeom>
              <a:avLst/>
              <a:gdLst/>
              <a:ahLst/>
              <a:cxnLst/>
              <a:rect l="l" t="t" r="r" b="b"/>
              <a:pathLst>
                <a:path w="12099" h="11631" extrusionOk="0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0" name="Google Shape;9140;p65"/>
            <p:cNvSpPr/>
            <p:nvPr/>
          </p:nvSpPr>
          <p:spPr>
            <a:xfrm>
              <a:off x="-31838650" y="2838200"/>
              <a:ext cx="70100" cy="68550"/>
            </a:xfrm>
            <a:custGeom>
              <a:avLst/>
              <a:gdLst/>
              <a:ahLst/>
              <a:cxnLst/>
              <a:rect l="l" t="t" r="r" b="b"/>
              <a:pathLst>
                <a:path w="2804" h="2742" extrusionOk="0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41" name="Google Shape;9141;p65"/>
          <p:cNvSpPr/>
          <p:nvPr/>
        </p:nvSpPr>
        <p:spPr>
          <a:xfrm>
            <a:off x="5299436" y="4207292"/>
            <a:ext cx="475251" cy="472744"/>
          </a:xfrm>
          <a:custGeom>
            <a:avLst/>
            <a:gdLst/>
            <a:ahLst/>
            <a:cxnLst/>
            <a:rect l="l" t="t" r="r" b="b"/>
            <a:pathLst>
              <a:path w="11752" h="11690" extrusionOk="0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42" name="Google Shape;9142;p65"/>
          <p:cNvGrpSpPr/>
          <p:nvPr/>
        </p:nvGrpSpPr>
        <p:grpSpPr>
          <a:xfrm>
            <a:off x="2329895" y="1742346"/>
            <a:ext cx="472703" cy="473997"/>
            <a:chOff x="-35136450" y="1912725"/>
            <a:chExt cx="292225" cy="293025"/>
          </a:xfrm>
          <a:solidFill>
            <a:srgbClr val="B94B35"/>
          </a:solidFill>
        </p:grpSpPr>
        <p:sp>
          <p:nvSpPr>
            <p:cNvPr id="9143" name="Google Shape;9143;p65"/>
            <p:cNvSpPr/>
            <p:nvPr/>
          </p:nvSpPr>
          <p:spPr>
            <a:xfrm>
              <a:off x="-35136450" y="2050575"/>
              <a:ext cx="155975" cy="155175"/>
            </a:xfrm>
            <a:custGeom>
              <a:avLst/>
              <a:gdLst/>
              <a:ahLst/>
              <a:cxnLst/>
              <a:rect l="l" t="t" r="r" b="b"/>
              <a:pathLst>
                <a:path w="6239" h="6207" extrusionOk="0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4" name="Google Shape;9144;p65"/>
            <p:cNvSpPr/>
            <p:nvPr/>
          </p:nvSpPr>
          <p:spPr>
            <a:xfrm>
              <a:off x="-34964750" y="1947400"/>
              <a:ext cx="68550" cy="103200"/>
            </a:xfrm>
            <a:custGeom>
              <a:avLst/>
              <a:gdLst/>
              <a:ahLst/>
              <a:cxnLst/>
              <a:rect l="l" t="t" r="r" b="b"/>
              <a:pathLst>
                <a:path w="2742" h="4128" extrusionOk="0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5" name="Google Shape;9145;p65"/>
            <p:cNvSpPr/>
            <p:nvPr/>
          </p:nvSpPr>
          <p:spPr>
            <a:xfrm>
              <a:off x="-35016725" y="1912725"/>
              <a:ext cx="172500" cy="172025"/>
            </a:xfrm>
            <a:custGeom>
              <a:avLst/>
              <a:gdLst/>
              <a:ahLst/>
              <a:cxnLst/>
              <a:rect l="l" t="t" r="r" b="b"/>
              <a:pathLst>
                <a:path w="6900" h="6881" extrusionOk="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46" name="Google Shape;9146;p65"/>
          <p:cNvGrpSpPr/>
          <p:nvPr/>
        </p:nvGrpSpPr>
        <p:grpSpPr>
          <a:xfrm>
            <a:off x="2330522" y="2354638"/>
            <a:ext cx="471449" cy="472137"/>
            <a:chOff x="-35134875" y="2272675"/>
            <a:chExt cx="291450" cy="291875"/>
          </a:xfrm>
          <a:solidFill>
            <a:srgbClr val="B94B35"/>
          </a:solidFill>
        </p:grpSpPr>
        <p:sp>
          <p:nvSpPr>
            <p:cNvPr id="9147" name="Google Shape;9147;p65"/>
            <p:cNvSpPr/>
            <p:nvPr/>
          </p:nvSpPr>
          <p:spPr>
            <a:xfrm>
              <a:off x="-35134875" y="2272675"/>
              <a:ext cx="291450" cy="291875"/>
            </a:xfrm>
            <a:custGeom>
              <a:avLst/>
              <a:gdLst/>
              <a:ahLst/>
              <a:cxnLst/>
              <a:rect l="l" t="t" r="r" b="b"/>
              <a:pathLst>
                <a:path w="11658" h="11675" extrusionOk="0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8" name="Google Shape;9148;p65"/>
            <p:cNvSpPr/>
            <p:nvPr/>
          </p:nvSpPr>
          <p:spPr>
            <a:xfrm>
              <a:off x="-350939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9" name="Google Shape;9149;p65"/>
            <p:cNvSpPr/>
            <p:nvPr/>
          </p:nvSpPr>
          <p:spPr>
            <a:xfrm>
              <a:off x="-350427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0" name="Google Shape;9150;p65"/>
            <p:cNvSpPr/>
            <p:nvPr/>
          </p:nvSpPr>
          <p:spPr>
            <a:xfrm>
              <a:off x="-349915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51" name="Google Shape;9151;p65"/>
          <p:cNvGrpSpPr/>
          <p:nvPr/>
        </p:nvGrpSpPr>
        <p:grpSpPr>
          <a:xfrm>
            <a:off x="2385945" y="2961744"/>
            <a:ext cx="360604" cy="471449"/>
            <a:chOff x="-35101800" y="2631050"/>
            <a:chExt cx="222925" cy="291450"/>
          </a:xfrm>
          <a:solidFill>
            <a:srgbClr val="B94B35"/>
          </a:solidFill>
        </p:grpSpPr>
        <p:sp>
          <p:nvSpPr>
            <p:cNvPr id="9152" name="Google Shape;9152;p65"/>
            <p:cNvSpPr/>
            <p:nvPr/>
          </p:nvSpPr>
          <p:spPr>
            <a:xfrm>
              <a:off x="-34999400" y="269957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3" name="Google Shape;9153;p65"/>
            <p:cNvSpPr/>
            <p:nvPr/>
          </p:nvSpPr>
          <p:spPr>
            <a:xfrm>
              <a:off x="-34999400" y="27326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4" name="Google Shape;9154;p65"/>
            <p:cNvSpPr/>
            <p:nvPr/>
          </p:nvSpPr>
          <p:spPr>
            <a:xfrm>
              <a:off x="-35067125" y="2665700"/>
              <a:ext cx="153600" cy="154400"/>
            </a:xfrm>
            <a:custGeom>
              <a:avLst/>
              <a:gdLst/>
              <a:ahLst/>
              <a:cxnLst/>
              <a:rect l="l" t="t" r="r" b="b"/>
              <a:pathLst>
                <a:path w="6144" h="6176" extrusionOk="0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5" name="Google Shape;9155;p65"/>
            <p:cNvSpPr/>
            <p:nvPr/>
          </p:nvSpPr>
          <p:spPr>
            <a:xfrm>
              <a:off x="-35101800" y="2631050"/>
              <a:ext cx="222925" cy="291450"/>
            </a:xfrm>
            <a:custGeom>
              <a:avLst/>
              <a:gdLst/>
              <a:ahLst/>
              <a:cxnLst/>
              <a:rect l="l" t="t" r="r" b="b"/>
              <a:pathLst>
                <a:path w="8917" h="11658" extrusionOk="0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56" name="Google Shape;9156;p65"/>
          <p:cNvSpPr/>
          <p:nvPr/>
        </p:nvSpPr>
        <p:spPr>
          <a:xfrm>
            <a:off x="5309540" y="1742729"/>
            <a:ext cx="451027" cy="473673"/>
          </a:xfrm>
          <a:custGeom>
            <a:avLst/>
            <a:gdLst/>
            <a:ahLst/>
            <a:cxnLst/>
            <a:rect l="l" t="t" r="r" b="b"/>
            <a:pathLst>
              <a:path w="11153" h="11713" extrusionOk="0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57" name="Google Shape;9157;p65"/>
          <p:cNvGrpSpPr/>
          <p:nvPr/>
        </p:nvGrpSpPr>
        <p:grpSpPr>
          <a:xfrm>
            <a:off x="5303348" y="2353727"/>
            <a:ext cx="471449" cy="473957"/>
            <a:chOff x="-33314675" y="2275050"/>
            <a:chExt cx="291450" cy="293000"/>
          </a:xfrm>
          <a:solidFill>
            <a:srgbClr val="B94B35"/>
          </a:solidFill>
        </p:grpSpPr>
        <p:sp>
          <p:nvSpPr>
            <p:cNvPr id="9158" name="Google Shape;9158;p65"/>
            <p:cNvSpPr/>
            <p:nvPr/>
          </p:nvSpPr>
          <p:spPr>
            <a:xfrm>
              <a:off x="-33143750" y="227505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9" name="Google Shape;9159;p65"/>
            <p:cNvSpPr/>
            <p:nvPr/>
          </p:nvSpPr>
          <p:spPr>
            <a:xfrm>
              <a:off x="-33093350" y="2309700"/>
              <a:ext cx="35475" cy="34675"/>
            </a:xfrm>
            <a:custGeom>
              <a:avLst/>
              <a:gdLst/>
              <a:ahLst/>
              <a:cxnLst/>
              <a:rect l="l" t="t" r="r" b="b"/>
              <a:pathLst>
                <a:path w="1419" h="1387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0" name="Google Shape;9160;p65"/>
            <p:cNvSpPr/>
            <p:nvPr/>
          </p:nvSpPr>
          <p:spPr>
            <a:xfrm>
              <a:off x="-33314675" y="2328600"/>
              <a:ext cx="239475" cy="239450"/>
            </a:xfrm>
            <a:custGeom>
              <a:avLst/>
              <a:gdLst/>
              <a:ahLst/>
              <a:cxnLst/>
              <a:rect l="l" t="t" r="r" b="b"/>
              <a:pathLst>
                <a:path w="9579" h="9578" extrusionOk="0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61" name="Google Shape;9161;p65"/>
          <p:cNvSpPr/>
          <p:nvPr/>
        </p:nvSpPr>
        <p:spPr>
          <a:xfrm>
            <a:off x="5297428" y="2960125"/>
            <a:ext cx="475251" cy="475291"/>
          </a:xfrm>
          <a:custGeom>
            <a:avLst/>
            <a:gdLst/>
            <a:ahLst/>
            <a:cxnLst/>
            <a:rect l="l" t="t" r="r" b="b"/>
            <a:pathLst>
              <a:path w="11752" h="11753" extrusionOk="0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62" name="Google Shape;9162;p65"/>
          <p:cNvGrpSpPr/>
          <p:nvPr/>
        </p:nvGrpSpPr>
        <p:grpSpPr>
          <a:xfrm>
            <a:off x="3519602" y="3583408"/>
            <a:ext cx="471449" cy="471409"/>
            <a:chOff x="-31523625" y="1939525"/>
            <a:chExt cx="291450" cy="291425"/>
          </a:xfrm>
          <a:solidFill>
            <a:srgbClr val="B94B35"/>
          </a:solidFill>
        </p:grpSpPr>
        <p:sp>
          <p:nvSpPr>
            <p:cNvPr id="9163" name="Google Shape;9163;p65"/>
            <p:cNvSpPr/>
            <p:nvPr/>
          </p:nvSpPr>
          <p:spPr>
            <a:xfrm>
              <a:off x="-31523625" y="19395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4" name="Google Shape;9164;p65"/>
            <p:cNvSpPr/>
            <p:nvPr/>
          </p:nvSpPr>
          <p:spPr>
            <a:xfrm>
              <a:off x="-31404675" y="2007250"/>
              <a:ext cx="138625" cy="52800"/>
            </a:xfrm>
            <a:custGeom>
              <a:avLst/>
              <a:gdLst/>
              <a:ahLst/>
              <a:cxnLst/>
              <a:rect l="l" t="t" r="r" b="b"/>
              <a:pathLst>
                <a:path w="5545" h="2112" extrusionOk="0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5" name="Google Shape;9165;p65"/>
            <p:cNvSpPr/>
            <p:nvPr/>
          </p:nvSpPr>
          <p:spPr>
            <a:xfrm>
              <a:off x="-31404675" y="20773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6" name="Google Shape;9166;p65"/>
            <p:cNvSpPr/>
            <p:nvPr/>
          </p:nvSpPr>
          <p:spPr>
            <a:xfrm>
              <a:off x="-31353475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7" name="Google Shape;9167;p65"/>
            <p:cNvSpPr/>
            <p:nvPr/>
          </p:nvSpPr>
          <p:spPr>
            <a:xfrm>
              <a:off x="-31301500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8" name="Google Shape;9168;p65"/>
            <p:cNvSpPr/>
            <p:nvPr/>
          </p:nvSpPr>
          <p:spPr>
            <a:xfrm>
              <a:off x="-31404675" y="2112000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9" name="Google Shape;9169;p65"/>
            <p:cNvSpPr/>
            <p:nvPr/>
          </p:nvSpPr>
          <p:spPr>
            <a:xfrm>
              <a:off x="-31353475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0" name="Google Shape;9170;p65"/>
            <p:cNvSpPr/>
            <p:nvPr/>
          </p:nvSpPr>
          <p:spPr>
            <a:xfrm>
              <a:off x="-31301500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1" name="Google Shape;9171;p65"/>
            <p:cNvSpPr/>
            <p:nvPr/>
          </p:nvSpPr>
          <p:spPr>
            <a:xfrm>
              <a:off x="-31404675" y="2145075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2" name="Google Shape;9172;p65"/>
            <p:cNvSpPr/>
            <p:nvPr/>
          </p:nvSpPr>
          <p:spPr>
            <a:xfrm>
              <a:off x="-31353475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3" name="Google Shape;9173;p65"/>
            <p:cNvSpPr/>
            <p:nvPr/>
          </p:nvSpPr>
          <p:spPr>
            <a:xfrm>
              <a:off x="-31301500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74" name="Google Shape;9174;p65"/>
          <p:cNvGrpSpPr/>
          <p:nvPr/>
        </p:nvGrpSpPr>
        <p:grpSpPr>
          <a:xfrm>
            <a:off x="3518328" y="4207674"/>
            <a:ext cx="473997" cy="471449"/>
            <a:chOff x="-31523625" y="2298675"/>
            <a:chExt cx="293025" cy="291450"/>
          </a:xfrm>
          <a:solidFill>
            <a:srgbClr val="B94B35"/>
          </a:solidFill>
        </p:grpSpPr>
        <p:sp>
          <p:nvSpPr>
            <p:cNvPr id="9175" name="Google Shape;9175;p65"/>
            <p:cNvSpPr/>
            <p:nvPr/>
          </p:nvSpPr>
          <p:spPr>
            <a:xfrm>
              <a:off x="-31523625" y="229867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6" name="Google Shape;9176;p65"/>
            <p:cNvSpPr/>
            <p:nvPr/>
          </p:nvSpPr>
          <p:spPr>
            <a:xfrm>
              <a:off x="-31334575" y="2452250"/>
              <a:ext cx="67750" cy="51225"/>
            </a:xfrm>
            <a:custGeom>
              <a:avLst/>
              <a:gdLst/>
              <a:ahLst/>
              <a:cxnLst/>
              <a:rect l="l" t="t" r="r" b="b"/>
              <a:pathLst>
                <a:path w="2710" h="2049" extrusionOk="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7" name="Google Shape;9177;p65"/>
            <p:cNvSpPr/>
            <p:nvPr/>
          </p:nvSpPr>
          <p:spPr>
            <a:xfrm>
              <a:off x="-31334575" y="2419175"/>
              <a:ext cx="68525" cy="17350"/>
            </a:xfrm>
            <a:custGeom>
              <a:avLst/>
              <a:gdLst/>
              <a:ahLst/>
              <a:cxnLst/>
              <a:rect l="l" t="t" r="r" b="b"/>
              <a:pathLst>
                <a:path w="2741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78" name="Google Shape;9178;p65"/>
          <p:cNvSpPr/>
          <p:nvPr/>
        </p:nvSpPr>
        <p:spPr>
          <a:xfrm>
            <a:off x="3511979" y="4819901"/>
            <a:ext cx="479093" cy="475251"/>
          </a:xfrm>
          <a:custGeom>
            <a:avLst/>
            <a:gdLst/>
            <a:ahLst/>
            <a:cxnLst/>
            <a:rect l="l" t="t" r="r" b="b"/>
            <a:pathLst>
              <a:path w="11847" h="11752" extrusionOk="0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179" name="Google Shape;9179;p65"/>
          <p:cNvSpPr/>
          <p:nvPr/>
        </p:nvSpPr>
        <p:spPr>
          <a:xfrm>
            <a:off x="5300711" y="4821804"/>
            <a:ext cx="472703" cy="471449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80" name="Google Shape;9180;p65"/>
          <p:cNvGrpSpPr/>
          <p:nvPr/>
        </p:nvGrpSpPr>
        <p:grpSpPr>
          <a:xfrm>
            <a:off x="2941245" y="1743640"/>
            <a:ext cx="442131" cy="471409"/>
            <a:chOff x="-34767825" y="1914325"/>
            <a:chExt cx="273325" cy="291425"/>
          </a:xfrm>
          <a:solidFill>
            <a:srgbClr val="B94B35"/>
          </a:solidFill>
        </p:grpSpPr>
        <p:sp>
          <p:nvSpPr>
            <p:cNvPr id="9181" name="Google Shape;9181;p65"/>
            <p:cNvSpPr/>
            <p:nvPr/>
          </p:nvSpPr>
          <p:spPr>
            <a:xfrm>
              <a:off x="-34767825" y="1914325"/>
              <a:ext cx="273325" cy="291425"/>
            </a:xfrm>
            <a:custGeom>
              <a:avLst/>
              <a:gdLst/>
              <a:ahLst/>
              <a:cxnLst/>
              <a:rect l="l" t="t" r="r" b="b"/>
              <a:pathLst>
                <a:path w="10933" h="11657" extrusionOk="0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2" name="Google Shape;9182;p65"/>
            <p:cNvSpPr/>
            <p:nvPr/>
          </p:nvSpPr>
          <p:spPr>
            <a:xfrm>
              <a:off x="-34579600" y="1947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3" name="Google Shape;9183;p65"/>
            <p:cNvSpPr/>
            <p:nvPr/>
          </p:nvSpPr>
          <p:spPr>
            <a:xfrm>
              <a:off x="-34581175" y="1982050"/>
              <a:ext cx="18150" cy="52000"/>
            </a:xfrm>
            <a:custGeom>
              <a:avLst/>
              <a:gdLst/>
              <a:ahLst/>
              <a:cxnLst/>
              <a:rect l="l" t="t" r="r" b="b"/>
              <a:pathLst>
                <a:path w="726" h="2080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84" name="Google Shape;9184;p65"/>
          <p:cNvGrpSpPr/>
          <p:nvPr/>
        </p:nvGrpSpPr>
        <p:grpSpPr>
          <a:xfrm>
            <a:off x="2924684" y="2353707"/>
            <a:ext cx="475251" cy="473997"/>
            <a:chOff x="-34778075" y="2272675"/>
            <a:chExt cx="293800" cy="293025"/>
          </a:xfrm>
          <a:solidFill>
            <a:srgbClr val="B94B35"/>
          </a:solidFill>
        </p:grpSpPr>
        <p:sp>
          <p:nvSpPr>
            <p:cNvPr id="9185" name="Google Shape;9185;p65"/>
            <p:cNvSpPr/>
            <p:nvPr/>
          </p:nvSpPr>
          <p:spPr>
            <a:xfrm>
              <a:off x="-34725300" y="2324675"/>
              <a:ext cx="187475" cy="188250"/>
            </a:xfrm>
            <a:custGeom>
              <a:avLst/>
              <a:gdLst/>
              <a:ahLst/>
              <a:cxnLst/>
              <a:rect l="l" t="t" r="r" b="b"/>
              <a:pathLst>
                <a:path w="7499" h="7530" extrusionOk="0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6" name="Google Shape;9186;p65"/>
            <p:cNvSpPr/>
            <p:nvPr/>
          </p:nvSpPr>
          <p:spPr>
            <a:xfrm>
              <a:off x="-34673325" y="2375850"/>
              <a:ext cx="85100" cy="84300"/>
            </a:xfrm>
            <a:custGeom>
              <a:avLst/>
              <a:gdLst/>
              <a:ahLst/>
              <a:cxnLst/>
              <a:rect l="l" t="t" r="r" b="b"/>
              <a:pathLst>
                <a:path w="3404" h="3372" extrusionOk="0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7" name="Google Shape;9187;p65"/>
            <p:cNvSpPr/>
            <p:nvPr/>
          </p:nvSpPr>
          <p:spPr>
            <a:xfrm>
              <a:off x="-34778075" y="2272675"/>
              <a:ext cx="293800" cy="293025"/>
            </a:xfrm>
            <a:custGeom>
              <a:avLst/>
              <a:gdLst/>
              <a:ahLst/>
              <a:cxnLst/>
              <a:rect l="l" t="t" r="r" b="b"/>
              <a:pathLst>
                <a:path w="11752" h="11721" extrusionOk="0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88" name="Google Shape;9188;p65"/>
          <p:cNvGrpSpPr/>
          <p:nvPr/>
        </p:nvGrpSpPr>
        <p:grpSpPr>
          <a:xfrm>
            <a:off x="2926586" y="2961744"/>
            <a:ext cx="471449" cy="471449"/>
            <a:chOff x="-34776500" y="2631825"/>
            <a:chExt cx="291450" cy="291450"/>
          </a:xfrm>
          <a:solidFill>
            <a:srgbClr val="B94B35"/>
          </a:solidFill>
        </p:grpSpPr>
        <p:sp>
          <p:nvSpPr>
            <p:cNvPr id="9189" name="Google Shape;9189;p65"/>
            <p:cNvSpPr/>
            <p:nvPr/>
          </p:nvSpPr>
          <p:spPr>
            <a:xfrm>
              <a:off x="-34691425" y="2666500"/>
              <a:ext cx="120525" cy="154400"/>
            </a:xfrm>
            <a:custGeom>
              <a:avLst/>
              <a:gdLst/>
              <a:ahLst/>
              <a:cxnLst/>
              <a:rect l="l" t="t" r="r" b="b"/>
              <a:pathLst>
                <a:path w="4821" h="6176" extrusionOk="0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0" name="Google Shape;9190;p65"/>
            <p:cNvSpPr/>
            <p:nvPr/>
          </p:nvSpPr>
          <p:spPr>
            <a:xfrm>
              <a:off x="-34656775" y="28374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1" name="Google Shape;9191;p65"/>
            <p:cNvSpPr/>
            <p:nvPr/>
          </p:nvSpPr>
          <p:spPr>
            <a:xfrm>
              <a:off x="-34776500" y="263182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92" name="Google Shape;9192;p65"/>
          <p:cNvGrpSpPr/>
          <p:nvPr/>
        </p:nvGrpSpPr>
        <p:grpSpPr>
          <a:xfrm>
            <a:off x="1138171" y="3580214"/>
            <a:ext cx="472703" cy="477799"/>
            <a:chOff x="-32956300" y="1915900"/>
            <a:chExt cx="292225" cy="295375"/>
          </a:xfrm>
          <a:solidFill>
            <a:srgbClr val="B94B35"/>
          </a:solidFill>
        </p:grpSpPr>
        <p:sp>
          <p:nvSpPr>
            <p:cNvPr id="9193" name="Google Shape;9193;p65"/>
            <p:cNvSpPr/>
            <p:nvPr/>
          </p:nvSpPr>
          <p:spPr>
            <a:xfrm>
              <a:off x="-32956300" y="1915900"/>
              <a:ext cx="292225" cy="29537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4" name="Google Shape;9194;p65"/>
            <p:cNvSpPr/>
            <p:nvPr/>
          </p:nvSpPr>
          <p:spPr>
            <a:xfrm>
              <a:off x="-32836575" y="1967875"/>
              <a:ext cx="85875" cy="188250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95" name="Google Shape;9195;p65"/>
          <p:cNvSpPr/>
          <p:nvPr/>
        </p:nvSpPr>
        <p:spPr>
          <a:xfrm>
            <a:off x="1134198" y="4207961"/>
            <a:ext cx="472703" cy="471409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196" name="Google Shape;9196;p65"/>
          <p:cNvSpPr/>
          <p:nvPr/>
        </p:nvSpPr>
        <p:spPr>
          <a:xfrm>
            <a:off x="1133550" y="4821155"/>
            <a:ext cx="473997" cy="472744"/>
          </a:xfrm>
          <a:custGeom>
            <a:avLst/>
            <a:gdLst/>
            <a:ahLst/>
            <a:cxnLst/>
            <a:rect l="l" t="t" r="r" b="b"/>
            <a:pathLst>
              <a:path w="11721" h="11690" extrusionOk="0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97" name="Google Shape;9197;p65"/>
          <p:cNvGrpSpPr/>
          <p:nvPr/>
        </p:nvGrpSpPr>
        <p:grpSpPr>
          <a:xfrm>
            <a:off x="4108135" y="3583408"/>
            <a:ext cx="475251" cy="471409"/>
            <a:chOff x="-31166825" y="1939525"/>
            <a:chExt cx="293800" cy="291425"/>
          </a:xfrm>
          <a:solidFill>
            <a:srgbClr val="B94B35"/>
          </a:solidFill>
        </p:grpSpPr>
        <p:sp>
          <p:nvSpPr>
            <p:cNvPr id="9198" name="Google Shape;9198;p65"/>
            <p:cNvSpPr/>
            <p:nvPr/>
          </p:nvSpPr>
          <p:spPr>
            <a:xfrm>
              <a:off x="-31166825" y="1939525"/>
              <a:ext cx="224500" cy="291425"/>
            </a:xfrm>
            <a:custGeom>
              <a:avLst/>
              <a:gdLst/>
              <a:ahLst/>
              <a:cxnLst/>
              <a:rect l="l" t="t" r="r" b="b"/>
              <a:pathLst>
                <a:path w="8980" h="11657" extrusionOk="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9" name="Google Shape;9199;p65"/>
            <p:cNvSpPr/>
            <p:nvPr/>
          </p:nvSpPr>
          <p:spPr>
            <a:xfrm>
              <a:off x="-31131375" y="214507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0" name="Google Shape;9200;p65"/>
            <p:cNvSpPr/>
            <p:nvPr/>
          </p:nvSpPr>
          <p:spPr>
            <a:xfrm>
              <a:off x="-31131375" y="207655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1" name="Google Shape;9201;p65"/>
            <p:cNvSpPr/>
            <p:nvPr/>
          </p:nvSpPr>
          <p:spPr>
            <a:xfrm>
              <a:off x="-31131375" y="20072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2" name="Google Shape;9202;p65"/>
            <p:cNvSpPr/>
            <p:nvPr/>
          </p:nvSpPr>
          <p:spPr>
            <a:xfrm>
              <a:off x="-31062075" y="2007250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3" name="Google Shape;9203;p65"/>
            <p:cNvSpPr/>
            <p:nvPr/>
          </p:nvSpPr>
          <p:spPr>
            <a:xfrm>
              <a:off x="-31062075" y="2041900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4" name="Google Shape;9204;p65"/>
            <p:cNvSpPr/>
            <p:nvPr/>
          </p:nvSpPr>
          <p:spPr>
            <a:xfrm>
              <a:off x="-31062075" y="2076550"/>
              <a:ext cx="85875" cy="17375"/>
            </a:xfrm>
            <a:custGeom>
              <a:avLst/>
              <a:gdLst/>
              <a:ahLst/>
              <a:cxnLst/>
              <a:rect l="l" t="t" r="r" b="b"/>
              <a:pathLst>
                <a:path w="3435" h="695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5" name="Google Shape;9205;p65"/>
            <p:cNvSpPr/>
            <p:nvPr/>
          </p:nvSpPr>
          <p:spPr>
            <a:xfrm>
              <a:off x="-31062075" y="21104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6" name="Google Shape;9206;p65"/>
            <p:cNvSpPr/>
            <p:nvPr/>
          </p:nvSpPr>
          <p:spPr>
            <a:xfrm>
              <a:off x="-31062075" y="2145075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7" name="Google Shape;9207;p65"/>
            <p:cNvSpPr/>
            <p:nvPr/>
          </p:nvSpPr>
          <p:spPr>
            <a:xfrm>
              <a:off x="-31062075" y="2179750"/>
              <a:ext cx="52025" cy="18125"/>
            </a:xfrm>
            <a:custGeom>
              <a:avLst/>
              <a:gdLst/>
              <a:ahLst/>
              <a:cxnLst/>
              <a:rect l="l" t="t" r="r" b="b"/>
              <a:pathLst>
                <a:path w="2081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8" name="Google Shape;9208;p65"/>
            <p:cNvSpPr/>
            <p:nvPr/>
          </p:nvSpPr>
          <p:spPr>
            <a:xfrm>
              <a:off x="-30924225" y="1974175"/>
              <a:ext cx="51200" cy="240250"/>
            </a:xfrm>
            <a:custGeom>
              <a:avLst/>
              <a:gdLst/>
              <a:ahLst/>
              <a:cxnLst/>
              <a:rect l="l" t="t" r="r" b="b"/>
              <a:pathLst>
                <a:path w="2048" h="9610" extrusionOk="0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09" name="Google Shape;9209;p65"/>
          <p:cNvGrpSpPr/>
          <p:nvPr/>
        </p:nvGrpSpPr>
        <p:grpSpPr>
          <a:xfrm>
            <a:off x="4109410" y="4207310"/>
            <a:ext cx="472703" cy="472177"/>
            <a:chOff x="-31165250" y="2298675"/>
            <a:chExt cx="292225" cy="291900"/>
          </a:xfrm>
          <a:solidFill>
            <a:srgbClr val="B94B35"/>
          </a:solidFill>
        </p:grpSpPr>
        <p:sp>
          <p:nvSpPr>
            <p:cNvPr id="9210" name="Google Shape;9210;p65"/>
            <p:cNvSpPr/>
            <p:nvPr/>
          </p:nvSpPr>
          <p:spPr>
            <a:xfrm>
              <a:off x="-31003000" y="2332550"/>
              <a:ext cx="86675" cy="103400"/>
            </a:xfrm>
            <a:custGeom>
              <a:avLst/>
              <a:gdLst/>
              <a:ahLst/>
              <a:cxnLst/>
              <a:rect l="l" t="t" r="r" b="b"/>
              <a:pathLst>
                <a:path w="3467" h="4136" extrusionOk="0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1" name="Google Shape;9211;p65"/>
            <p:cNvSpPr/>
            <p:nvPr/>
          </p:nvSpPr>
          <p:spPr>
            <a:xfrm>
              <a:off x="-31165250" y="2298675"/>
              <a:ext cx="292225" cy="291900"/>
            </a:xfrm>
            <a:custGeom>
              <a:avLst/>
              <a:gdLst/>
              <a:ahLst/>
              <a:cxnLst/>
              <a:rect l="l" t="t" r="r" b="b"/>
              <a:pathLst>
                <a:path w="11689" h="11676" extrusionOk="0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2" name="Google Shape;9212;p65"/>
            <p:cNvSpPr/>
            <p:nvPr/>
          </p:nvSpPr>
          <p:spPr>
            <a:xfrm>
              <a:off x="-31115625" y="2452250"/>
              <a:ext cx="70900" cy="104150"/>
            </a:xfrm>
            <a:custGeom>
              <a:avLst/>
              <a:gdLst/>
              <a:ahLst/>
              <a:cxnLst/>
              <a:rect l="l" t="t" r="r" b="b"/>
              <a:pathLst>
                <a:path w="2836" h="4166" extrusionOk="0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13" name="Google Shape;9213;p65"/>
          <p:cNvGrpSpPr/>
          <p:nvPr/>
        </p:nvGrpSpPr>
        <p:grpSpPr>
          <a:xfrm>
            <a:off x="4110057" y="4821516"/>
            <a:ext cx="471409" cy="471409"/>
            <a:chOff x="-31164450" y="2657050"/>
            <a:chExt cx="291425" cy="291425"/>
          </a:xfrm>
          <a:solidFill>
            <a:srgbClr val="B94B35"/>
          </a:solidFill>
        </p:grpSpPr>
        <p:sp>
          <p:nvSpPr>
            <p:cNvPr id="9214" name="Google Shape;9214;p65"/>
            <p:cNvSpPr/>
            <p:nvPr/>
          </p:nvSpPr>
          <p:spPr>
            <a:xfrm>
              <a:off x="-31028975" y="27610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5" name="Google Shape;9215;p65"/>
            <p:cNvSpPr/>
            <p:nvPr/>
          </p:nvSpPr>
          <p:spPr>
            <a:xfrm>
              <a:off x="-31028975" y="2794075"/>
              <a:ext cx="18125" cy="52025"/>
            </a:xfrm>
            <a:custGeom>
              <a:avLst/>
              <a:gdLst/>
              <a:ahLst/>
              <a:cxnLst/>
              <a:rect l="l" t="t" r="r" b="b"/>
              <a:pathLst>
                <a:path w="725" h="2081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6" name="Google Shape;9216;p65"/>
            <p:cNvSpPr/>
            <p:nvPr/>
          </p:nvSpPr>
          <p:spPr>
            <a:xfrm>
              <a:off x="-31164450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7" name="Google Shape;9217;p65"/>
            <p:cNvSpPr/>
            <p:nvPr/>
          </p:nvSpPr>
          <p:spPr>
            <a:xfrm>
              <a:off x="-31097500" y="2727125"/>
              <a:ext cx="156750" cy="153925"/>
            </a:xfrm>
            <a:custGeom>
              <a:avLst/>
              <a:gdLst/>
              <a:ahLst/>
              <a:cxnLst/>
              <a:rect l="l" t="t" r="r" b="b"/>
              <a:pathLst>
                <a:path w="6270" h="6157" extrusionOk="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218" name="Google Shape;9218;p65"/>
          <p:cNvSpPr/>
          <p:nvPr/>
        </p:nvSpPr>
        <p:spPr>
          <a:xfrm>
            <a:off x="2918623" y="5382478"/>
            <a:ext cx="473997" cy="470156"/>
          </a:xfrm>
          <a:custGeom>
            <a:avLst/>
            <a:gdLst/>
            <a:ahLst/>
            <a:cxnLst/>
            <a:rect l="l" t="t" r="r" b="b"/>
            <a:pathLst>
              <a:path w="11721" h="11626" extrusionOk="0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219" name="Google Shape;9219;p65"/>
          <p:cNvGrpSpPr/>
          <p:nvPr/>
        </p:nvGrpSpPr>
        <p:grpSpPr>
          <a:xfrm>
            <a:off x="3510650" y="1743155"/>
            <a:ext cx="477799" cy="472380"/>
            <a:chOff x="-34421275" y="1912725"/>
            <a:chExt cx="295375" cy="292025"/>
          </a:xfrm>
          <a:solidFill>
            <a:srgbClr val="B94B35"/>
          </a:solidFill>
        </p:grpSpPr>
        <p:sp>
          <p:nvSpPr>
            <p:cNvPr id="9220" name="Google Shape;9220;p65"/>
            <p:cNvSpPr/>
            <p:nvPr/>
          </p:nvSpPr>
          <p:spPr>
            <a:xfrm>
              <a:off x="-34421275" y="1974375"/>
              <a:ext cx="236300" cy="230375"/>
            </a:xfrm>
            <a:custGeom>
              <a:avLst/>
              <a:gdLst/>
              <a:ahLst/>
              <a:cxnLst/>
              <a:rect l="l" t="t" r="r" b="b"/>
              <a:pathLst>
                <a:path w="9452" h="9215" extrusionOk="0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1" name="Google Shape;9221;p65"/>
            <p:cNvSpPr/>
            <p:nvPr/>
          </p:nvSpPr>
          <p:spPr>
            <a:xfrm>
              <a:off x="-34288175" y="1912725"/>
              <a:ext cx="162275" cy="163075"/>
            </a:xfrm>
            <a:custGeom>
              <a:avLst/>
              <a:gdLst/>
              <a:ahLst/>
              <a:cxnLst/>
              <a:rect l="l" t="t" r="r" b="b"/>
              <a:pathLst>
                <a:path w="6491" h="6523" extrusionOk="0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22" name="Google Shape;9222;p65"/>
          <p:cNvGrpSpPr/>
          <p:nvPr/>
        </p:nvGrpSpPr>
        <p:grpSpPr>
          <a:xfrm>
            <a:off x="3509376" y="2353707"/>
            <a:ext cx="480347" cy="473997"/>
            <a:chOff x="-34418125" y="2271100"/>
            <a:chExt cx="296950" cy="293025"/>
          </a:xfrm>
          <a:solidFill>
            <a:srgbClr val="B94B35"/>
          </a:solidFill>
        </p:grpSpPr>
        <p:sp>
          <p:nvSpPr>
            <p:cNvPr id="9223" name="Google Shape;9223;p65"/>
            <p:cNvSpPr/>
            <p:nvPr/>
          </p:nvSpPr>
          <p:spPr>
            <a:xfrm>
              <a:off x="-34418125" y="2271100"/>
              <a:ext cx="296950" cy="293025"/>
            </a:xfrm>
            <a:custGeom>
              <a:avLst/>
              <a:gdLst/>
              <a:ahLst/>
              <a:cxnLst/>
              <a:rect l="l" t="t" r="r" b="b"/>
              <a:pathLst>
                <a:path w="11878" h="11721" extrusionOk="0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4" name="Google Shape;9224;p65"/>
            <p:cNvSpPr/>
            <p:nvPr/>
          </p:nvSpPr>
          <p:spPr>
            <a:xfrm>
              <a:off x="-34331500" y="23057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5" name="Google Shape;9225;p65"/>
            <p:cNvSpPr/>
            <p:nvPr/>
          </p:nvSpPr>
          <p:spPr>
            <a:xfrm>
              <a:off x="-34331500" y="2341200"/>
              <a:ext cx="17350" cy="69350"/>
            </a:xfrm>
            <a:custGeom>
              <a:avLst/>
              <a:gdLst/>
              <a:ahLst/>
              <a:cxnLst/>
              <a:rect l="l" t="t" r="r" b="b"/>
              <a:pathLst>
                <a:path w="694" h="277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6" name="Google Shape;9226;p65"/>
            <p:cNvSpPr/>
            <p:nvPr/>
          </p:nvSpPr>
          <p:spPr>
            <a:xfrm>
              <a:off x="-34384275" y="2427050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7" name="Google Shape;9227;p65"/>
            <p:cNvSpPr/>
            <p:nvPr/>
          </p:nvSpPr>
          <p:spPr>
            <a:xfrm>
              <a:off x="-34384275" y="2460125"/>
              <a:ext cx="88250" cy="18150"/>
            </a:xfrm>
            <a:custGeom>
              <a:avLst/>
              <a:gdLst/>
              <a:ahLst/>
              <a:cxnLst/>
              <a:rect l="l" t="t" r="r" b="b"/>
              <a:pathLst>
                <a:path w="3530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28" name="Google Shape;9228;p65"/>
          <p:cNvGrpSpPr/>
          <p:nvPr/>
        </p:nvGrpSpPr>
        <p:grpSpPr>
          <a:xfrm>
            <a:off x="3510650" y="2961744"/>
            <a:ext cx="477799" cy="471449"/>
            <a:chOff x="-34421275" y="2631050"/>
            <a:chExt cx="295375" cy="291450"/>
          </a:xfrm>
          <a:solidFill>
            <a:srgbClr val="B94B35"/>
          </a:solidFill>
        </p:grpSpPr>
        <p:sp>
          <p:nvSpPr>
            <p:cNvPr id="9229" name="Google Shape;9229;p65"/>
            <p:cNvSpPr/>
            <p:nvPr/>
          </p:nvSpPr>
          <p:spPr>
            <a:xfrm>
              <a:off x="-34421275" y="2639125"/>
              <a:ext cx="288275" cy="283375"/>
            </a:xfrm>
            <a:custGeom>
              <a:avLst/>
              <a:gdLst/>
              <a:ahLst/>
              <a:cxnLst/>
              <a:rect l="l" t="t" r="r" b="b"/>
              <a:pathLst>
                <a:path w="11531" h="11335" extrusionOk="0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0" name="Google Shape;9230;p65"/>
            <p:cNvSpPr/>
            <p:nvPr/>
          </p:nvSpPr>
          <p:spPr>
            <a:xfrm>
              <a:off x="-34181850" y="2644625"/>
              <a:ext cx="41775" cy="41575"/>
            </a:xfrm>
            <a:custGeom>
              <a:avLst/>
              <a:gdLst/>
              <a:ahLst/>
              <a:cxnLst/>
              <a:rect l="l" t="t" r="r" b="b"/>
              <a:pathLst>
                <a:path w="1671" h="1663" extrusionOk="0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1" name="Google Shape;9231;p65"/>
            <p:cNvSpPr/>
            <p:nvPr/>
          </p:nvSpPr>
          <p:spPr>
            <a:xfrm>
              <a:off x="-34217275" y="2631050"/>
              <a:ext cx="17350" cy="41775"/>
            </a:xfrm>
            <a:custGeom>
              <a:avLst/>
              <a:gdLst/>
              <a:ahLst/>
              <a:cxnLst/>
              <a:rect l="l" t="t" r="r" b="b"/>
              <a:pathLst>
                <a:path w="694" h="1671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2" name="Google Shape;9232;p65"/>
            <p:cNvSpPr/>
            <p:nvPr/>
          </p:nvSpPr>
          <p:spPr>
            <a:xfrm>
              <a:off x="-34168450" y="2704300"/>
              <a:ext cx="42550" cy="18125"/>
            </a:xfrm>
            <a:custGeom>
              <a:avLst/>
              <a:gdLst/>
              <a:ahLst/>
              <a:cxnLst/>
              <a:rect l="l" t="t" r="r" b="b"/>
              <a:pathLst>
                <a:path w="1702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233" name="Google Shape;9233;p65"/>
          <p:cNvSpPr/>
          <p:nvPr/>
        </p:nvSpPr>
        <p:spPr>
          <a:xfrm>
            <a:off x="1732206" y="3582983"/>
            <a:ext cx="471449" cy="47270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234" name="Google Shape;9234;p65"/>
          <p:cNvSpPr/>
          <p:nvPr/>
        </p:nvSpPr>
        <p:spPr>
          <a:xfrm>
            <a:off x="1732206" y="4207961"/>
            <a:ext cx="471449" cy="471409"/>
          </a:xfrm>
          <a:custGeom>
            <a:avLst/>
            <a:gdLst/>
            <a:ahLst/>
            <a:cxnLst/>
            <a:rect l="l" t="t" r="r" b="b"/>
            <a:pathLst>
              <a:path w="11658" h="11657" extrusionOk="0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235" name="Google Shape;9235;p65"/>
          <p:cNvSpPr/>
          <p:nvPr/>
        </p:nvSpPr>
        <p:spPr>
          <a:xfrm>
            <a:off x="1720113" y="4821338"/>
            <a:ext cx="495632" cy="472380"/>
          </a:xfrm>
          <a:custGeom>
            <a:avLst/>
            <a:gdLst/>
            <a:ahLst/>
            <a:cxnLst/>
            <a:rect l="l" t="t" r="r" b="b"/>
            <a:pathLst>
              <a:path w="12256" h="11681" extrusionOk="0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236" name="Google Shape;9236;p65"/>
          <p:cNvGrpSpPr/>
          <p:nvPr/>
        </p:nvGrpSpPr>
        <p:grpSpPr>
          <a:xfrm>
            <a:off x="4716828" y="3584034"/>
            <a:ext cx="471449" cy="470156"/>
            <a:chOff x="-30805300" y="1938725"/>
            <a:chExt cx="291450" cy="290650"/>
          </a:xfrm>
          <a:solidFill>
            <a:srgbClr val="B94B35"/>
          </a:solidFill>
        </p:grpSpPr>
        <p:sp>
          <p:nvSpPr>
            <p:cNvPr id="9237" name="Google Shape;9237;p65"/>
            <p:cNvSpPr/>
            <p:nvPr/>
          </p:nvSpPr>
          <p:spPr>
            <a:xfrm>
              <a:off x="-30805300" y="1938725"/>
              <a:ext cx="291450" cy="290650"/>
            </a:xfrm>
            <a:custGeom>
              <a:avLst/>
              <a:gdLst/>
              <a:ahLst/>
              <a:cxnLst/>
              <a:rect l="l" t="t" r="r" b="b"/>
              <a:pathLst>
                <a:path w="11658" h="11626" extrusionOk="0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8" name="Google Shape;9238;p65"/>
            <p:cNvSpPr/>
            <p:nvPr/>
          </p:nvSpPr>
          <p:spPr>
            <a:xfrm>
              <a:off x="-30670625" y="2042700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39" name="Google Shape;9239;p65"/>
          <p:cNvGrpSpPr/>
          <p:nvPr/>
        </p:nvGrpSpPr>
        <p:grpSpPr>
          <a:xfrm>
            <a:off x="4717474" y="4207937"/>
            <a:ext cx="470156" cy="470924"/>
            <a:chOff x="-30805300" y="2298675"/>
            <a:chExt cx="290650" cy="291125"/>
          </a:xfrm>
          <a:solidFill>
            <a:srgbClr val="B94B35"/>
          </a:solidFill>
        </p:grpSpPr>
        <p:sp>
          <p:nvSpPr>
            <p:cNvPr id="9240" name="Google Shape;9240;p65"/>
            <p:cNvSpPr/>
            <p:nvPr/>
          </p:nvSpPr>
          <p:spPr>
            <a:xfrm>
              <a:off x="-30720225" y="24191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1" name="Google Shape;9241;p65"/>
            <p:cNvSpPr/>
            <p:nvPr/>
          </p:nvSpPr>
          <p:spPr>
            <a:xfrm>
              <a:off x="-30635175" y="2453250"/>
              <a:ext cx="87450" cy="69125"/>
            </a:xfrm>
            <a:custGeom>
              <a:avLst/>
              <a:gdLst/>
              <a:ahLst/>
              <a:cxnLst/>
              <a:rect l="l" t="t" r="r" b="b"/>
              <a:pathLst>
                <a:path w="3498" h="2765" extrusionOk="0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2" name="Google Shape;9242;p65"/>
            <p:cNvSpPr/>
            <p:nvPr/>
          </p:nvSpPr>
          <p:spPr>
            <a:xfrm>
              <a:off x="-30805300" y="2298675"/>
              <a:ext cx="290650" cy="291125"/>
            </a:xfrm>
            <a:custGeom>
              <a:avLst/>
              <a:gdLst/>
              <a:ahLst/>
              <a:cxnLst/>
              <a:rect l="l" t="t" r="r" b="b"/>
              <a:pathLst>
                <a:path w="11626" h="11645" extrusionOk="0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3" name="Google Shape;9243;p65"/>
            <p:cNvSpPr/>
            <p:nvPr/>
          </p:nvSpPr>
          <p:spPr>
            <a:xfrm>
              <a:off x="-30737575" y="2332550"/>
              <a:ext cx="53600" cy="69325"/>
            </a:xfrm>
            <a:custGeom>
              <a:avLst/>
              <a:gdLst/>
              <a:ahLst/>
              <a:cxnLst/>
              <a:rect l="l" t="t" r="r" b="b"/>
              <a:pathLst>
                <a:path w="2144" h="2773" extrusionOk="0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44" name="Google Shape;9244;p65"/>
          <p:cNvGrpSpPr/>
          <p:nvPr/>
        </p:nvGrpSpPr>
        <p:grpSpPr>
          <a:xfrm>
            <a:off x="4716848" y="4821516"/>
            <a:ext cx="471409" cy="471409"/>
            <a:chOff x="-30806075" y="2657050"/>
            <a:chExt cx="291425" cy="291425"/>
          </a:xfrm>
          <a:solidFill>
            <a:srgbClr val="B94B35"/>
          </a:solidFill>
        </p:grpSpPr>
        <p:sp>
          <p:nvSpPr>
            <p:cNvPr id="9245" name="Google Shape;9245;p65"/>
            <p:cNvSpPr/>
            <p:nvPr/>
          </p:nvSpPr>
          <p:spPr>
            <a:xfrm>
              <a:off x="-30806075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6" name="Google Shape;9246;p65"/>
            <p:cNvSpPr/>
            <p:nvPr/>
          </p:nvSpPr>
          <p:spPr>
            <a:xfrm>
              <a:off x="-30771425" y="2692475"/>
              <a:ext cx="222125" cy="222925"/>
            </a:xfrm>
            <a:custGeom>
              <a:avLst/>
              <a:gdLst/>
              <a:ahLst/>
              <a:cxnLst/>
              <a:rect l="l" t="t" r="r" b="b"/>
              <a:pathLst>
                <a:path w="8885" h="8917" extrusionOk="0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7" name="Google Shape;9247;p65"/>
            <p:cNvSpPr/>
            <p:nvPr/>
          </p:nvSpPr>
          <p:spPr>
            <a:xfrm>
              <a:off x="-30669050" y="2726350"/>
              <a:ext cx="52025" cy="119150"/>
            </a:xfrm>
            <a:custGeom>
              <a:avLst/>
              <a:gdLst/>
              <a:ahLst/>
              <a:cxnLst/>
              <a:rect l="l" t="t" r="r" b="b"/>
              <a:pathLst>
                <a:path w="2081" h="476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48" name="Google Shape;9248;p65"/>
          <p:cNvGrpSpPr/>
          <p:nvPr/>
        </p:nvGrpSpPr>
        <p:grpSpPr>
          <a:xfrm>
            <a:off x="3519576" y="5431925"/>
            <a:ext cx="471409" cy="471409"/>
            <a:chOff x="-30064925" y="2332550"/>
            <a:chExt cx="291425" cy="291425"/>
          </a:xfrm>
          <a:solidFill>
            <a:srgbClr val="B94B35"/>
          </a:solidFill>
        </p:grpSpPr>
        <p:sp>
          <p:nvSpPr>
            <p:cNvPr id="9249" name="Google Shape;9249;p65"/>
            <p:cNvSpPr/>
            <p:nvPr/>
          </p:nvSpPr>
          <p:spPr>
            <a:xfrm>
              <a:off x="-30064925" y="23325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0" name="Google Shape;9250;p65"/>
            <p:cNvSpPr/>
            <p:nvPr/>
          </p:nvSpPr>
          <p:spPr>
            <a:xfrm>
              <a:off x="-29944425" y="23845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1" name="Google Shape;9251;p65"/>
            <p:cNvSpPr/>
            <p:nvPr/>
          </p:nvSpPr>
          <p:spPr>
            <a:xfrm>
              <a:off x="-29944425" y="2452250"/>
              <a:ext cx="51225" cy="119750"/>
            </a:xfrm>
            <a:custGeom>
              <a:avLst/>
              <a:gdLst/>
              <a:ahLst/>
              <a:cxnLst/>
              <a:rect l="l" t="t" r="r" b="b"/>
              <a:pathLst>
                <a:path w="2049" h="4790" extrusionOk="0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52" name="Google Shape;9252;p65"/>
          <p:cNvGrpSpPr/>
          <p:nvPr/>
        </p:nvGrpSpPr>
        <p:grpSpPr>
          <a:xfrm>
            <a:off x="5310758" y="3577925"/>
            <a:ext cx="465140" cy="463839"/>
            <a:chOff x="2821450" y="2957850"/>
            <a:chExt cx="259275" cy="258550"/>
          </a:xfrm>
          <a:solidFill>
            <a:srgbClr val="B94B35"/>
          </a:solidFill>
        </p:grpSpPr>
        <p:sp>
          <p:nvSpPr>
            <p:cNvPr id="9253" name="Google Shape;9253;p65"/>
            <p:cNvSpPr/>
            <p:nvPr/>
          </p:nvSpPr>
          <p:spPr>
            <a:xfrm>
              <a:off x="2821450" y="3080500"/>
              <a:ext cx="259275" cy="135900"/>
            </a:xfrm>
            <a:custGeom>
              <a:avLst/>
              <a:gdLst/>
              <a:ahLst/>
              <a:cxnLst/>
              <a:rect l="l" t="t" r="r" b="b"/>
              <a:pathLst>
                <a:path w="10371" h="5436" extrusionOk="0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4" name="Google Shape;9254;p65"/>
            <p:cNvSpPr/>
            <p:nvPr/>
          </p:nvSpPr>
          <p:spPr>
            <a:xfrm>
              <a:off x="2831900" y="2957850"/>
              <a:ext cx="228625" cy="106350"/>
            </a:xfrm>
            <a:custGeom>
              <a:avLst/>
              <a:gdLst/>
              <a:ahLst/>
              <a:cxnLst/>
              <a:rect l="l" t="t" r="r" b="b"/>
              <a:pathLst>
                <a:path w="9145" h="4254" extrusionOk="0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5" name="Google Shape;9255;p65"/>
            <p:cNvSpPr/>
            <p:nvPr/>
          </p:nvSpPr>
          <p:spPr>
            <a:xfrm>
              <a:off x="3024600" y="2966925"/>
              <a:ext cx="29875" cy="58497"/>
            </a:xfrm>
            <a:custGeom>
              <a:avLst/>
              <a:gdLst/>
              <a:ahLst/>
              <a:cxnLst/>
              <a:rect l="l" t="t" r="r" b="b"/>
              <a:pathLst>
                <a:path w="1195" h="2376" extrusionOk="0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grpFill/>
            <a:ln>
              <a:noFill/>
            </a:ln>
          </p:spPr>
        </p:sp>
      </p:grpSp>
      <p:grpSp>
        <p:nvGrpSpPr>
          <p:cNvPr id="9256" name="Google Shape;9256;p65"/>
          <p:cNvGrpSpPr/>
          <p:nvPr/>
        </p:nvGrpSpPr>
        <p:grpSpPr>
          <a:xfrm>
            <a:off x="6477467" y="1739282"/>
            <a:ext cx="481453" cy="481453"/>
            <a:chOff x="-57970450" y="1903275"/>
            <a:chExt cx="318225" cy="318225"/>
          </a:xfrm>
          <a:solidFill>
            <a:srgbClr val="B94B35"/>
          </a:solidFill>
        </p:grpSpPr>
        <p:sp>
          <p:nvSpPr>
            <p:cNvPr id="9257" name="Google Shape;9257;p65"/>
            <p:cNvSpPr/>
            <p:nvPr/>
          </p:nvSpPr>
          <p:spPr>
            <a:xfrm>
              <a:off x="-57847575" y="2135825"/>
              <a:ext cx="73250" cy="28975"/>
            </a:xfrm>
            <a:custGeom>
              <a:avLst/>
              <a:gdLst/>
              <a:ahLst/>
              <a:cxnLst/>
              <a:rect l="l" t="t" r="r" b="b"/>
              <a:pathLst>
                <a:path w="2930" h="1159" extrusionOk="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8" name="Google Shape;9258;p65"/>
            <p:cNvSpPr/>
            <p:nvPr/>
          </p:nvSpPr>
          <p:spPr>
            <a:xfrm>
              <a:off x="-57857025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9" name="Google Shape;9259;p65"/>
            <p:cNvSpPr/>
            <p:nvPr/>
          </p:nvSpPr>
          <p:spPr>
            <a:xfrm>
              <a:off x="-57782200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0" name="Google Shape;9260;p65"/>
            <p:cNvSpPr/>
            <p:nvPr/>
          </p:nvSpPr>
          <p:spPr>
            <a:xfrm>
              <a:off x="-57970450" y="1903275"/>
              <a:ext cx="318225" cy="318225"/>
            </a:xfrm>
            <a:custGeom>
              <a:avLst/>
              <a:gdLst/>
              <a:ahLst/>
              <a:cxnLst/>
              <a:rect l="l" t="t" r="r" b="b"/>
              <a:pathLst>
                <a:path w="12729" h="12729" extrusionOk="0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61" name="Google Shape;9261;p65"/>
          <p:cNvGrpSpPr/>
          <p:nvPr/>
        </p:nvGrpSpPr>
        <p:grpSpPr>
          <a:xfrm>
            <a:off x="6506667" y="2373891"/>
            <a:ext cx="423053" cy="479071"/>
            <a:chOff x="-57950750" y="2296300"/>
            <a:chExt cx="279625" cy="316650"/>
          </a:xfrm>
          <a:solidFill>
            <a:srgbClr val="B94B35"/>
          </a:solidFill>
        </p:grpSpPr>
        <p:sp>
          <p:nvSpPr>
            <p:cNvPr id="9262" name="Google Shape;9262;p65"/>
            <p:cNvSpPr/>
            <p:nvPr/>
          </p:nvSpPr>
          <p:spPr>
            <a:xfrm>
              <a:off x="-57847575" y="2528075"/>
              <a:ext cx="73250" cy="29750"/>
            </a:xfrm>
            <a:custGeom>
              <a:avLst/>
              <a:gdLst/>
              <a:ahLst/>
              <a:cxnLst/>
              <a:rect l="l" t="t" r="r" b="b"/>
              <a:pathLst>
                <a:path w="2930" h="1190" extrusionOk="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3" name="Google Shape;9263;p65"/>
            <p:cNvSpPr/>
            <p:nvPr/>
          </p:nvSpPr>
          <p:spPr>
            <a:xfrm>
              <a:off x="-57857025" y="2446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4" name="Google Shape;9264;p65"/>
            <p:cNvSpPr/>
            <p:nvPr/>
          </p:nvSpPr>
          <p:spPr>
            <a:xfrm>
              <a:off x="-57782200" y="2446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5" name="Google Shape;9265;p65"/>
            <p:cNvSpPr/>
            <p:nvPr/>
          </p:nvSpPr>
          <p:spPr>
            <a:xfrm>
              <a:off x="-57950750" y="2296300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66" name="Google Shape;9266;p65"/>
          <p:cNvGrpSpPr/>
          <p:nvPr/>
        </p:nvGrpSpPr>
        <p:grpSpPr>
          <a:xfrm>
            <a:off x="6477619" y="2976126"/>
            <a:ext cx="481151" cy="480281"/>
            <a:chOff x="-57969675" y="2687750"/>
            <a:chExt cx="318025" cy="317450"/>
          </a:xfrm>
          <a:solidFill>
            <a:srgbClr val="B94B35"/>
          </a:solidFill>
        </p:grpSpPr>
        <p:sp>
          <p:nvSpPr>
            <p:cNvPr id="9267" name="Google Shape;9267;p65"/>
            <p:cNvSpPr/>
            <p:nvPr/>
          </p:nvSpPr>
          <p:spPr>
            <a:xfrm>
              <a:off x="-57856250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8" name="Google Shape;9268;p65"/>
            <p:cNvSpPr/>
            <p:nvPr/>
          </p:nvSpPr>
          <p:spPr>
            <a:xfrm>
              <a:off x="-5784600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9" name="Google Shape;9269;p65"/>
            <p:cNvSpPr/>
            <p:nvPr/>
          </p:nvSpPr>
          <p:spPr>
            <a:xfrm>
              <a:off x="-57969675" y="2687750"/>
              <a:ext cx="318025" cy="317450"/>
            </a:xfrm>
            <a:custGeom>
              <a:avLst/>
              <a:gdLst/>
              <a:ahLst/>
              <a:cxnLst/>
              <a:rect l="l" t="t" r="r" b="b"/>
              <a:pathLst>
                <a:path w="12721" h="12698" extrusionOk="0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0" name="Google Shape;9270;p65"/>
            <p:cNvSpPr/>
            <p:nvPr/>
          </p:nvSpPr>
          <p:spPr>
            <a:xfrm>
              <a:off x="-57838125" y="2724975"/>
              <a:ext cx="56725" cy="55550"/>
            </a:xfrm>
            <a:custGeom>
              <a:avLst/>
              <a:gdLst/>
              <a:ahLst/>
              <a:cxnLst/>
              <a:rect l="l" t="t" r="r" b="b"/>
              <a:pathLst>
                <a:path w="2269" h="2222" extrusionOk="0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71" name="Google Shape;9271;p65"/>
          <p:cNvGrpSpPr/>
          <p:nvPr/>
        </p:nvGrpSpPr>
        <p:grpSpPr>
          <a:xfrm>
            <a:off x="9423197" y="1739282"/>
            <a:ext cx="485047" cy="481453"/>
            <a:chOff x="-56012425" y="1903275"/>
            <a:chExt cx="320600" cy="318225"/>
          </a:xfrm>
          <a:solidFill>
            <a:srgbClr val="B94B35"/>
          </a:solidFill>
        </p:grpSpPr>
        <p:sp>
          <p:nvSpPr>
            <p:cNvPr id="9272" name="Google Shape;9272;p65"/>
            <p:cNvSpPr/>
            <p:nvPr/>
          </p:nvSpPr>
          <p:spPr>
            <a:xfrm>
              <a:off x="-55897425" y="20151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3" name="Google Shape;9273;p65"/>
            <p:cNvSpPr/>
            <p:nvPr/>
          </p:nvSpPr>
          <p:spPr>
            <a:xfrm>
              <a:off x="-56012425" y="1903275"/>
              <a:ext cx="320600" cy="318225"/>
            </a:xfrm>
            <a:custGeom>
              <a:avLst/>
              <a:gdLst/>
              <a:ahLst/>
              <a:cxnLst/>
              <a:rect l="l" t="t" r="r" b="b"/>
              <a:pathLst>
                <a:path w="12824" h="12729" extrusionOk="0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74" name="Google Shape;9274;p65"/>
          <p:cNvGrpSpPr/>
          <p:nvPr/>
        </p:nvGrpSpPr>
        <p:grpSpPr>
          <a:xfrm>
            <a:off x="9424387" y="2371508"/>
            <a:ext cx="482664" cy="482664"/>
            <a:chOff x="-56010850" y="2294725"/>
            <a:chExt cx="319025" cy="319025"/>
          </a:xfrm>
          <a:solidFill>
            <a:srgbClr val="B94B35"/>
          </a:solidFill>
        </p:grpSpPr>
        <p:sp>
          <p:nvSpPr>
            <p:cNvPr id="9275" name="Google Shape;9275;p65"/>
            <p:cNvSpPr/>
            <p:nvPr/>
          </p:nvSpPr>
          <p:spPr>
            <a:xfrm>
              <a:off x="-55906875" y="25272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6" name="Google Shape;9276;p65"/>
            <p:cNvSpPr/>
            <p:nvPr/>
          </p:nvSpPr>
          <p:spPr>
            <a:xfrm>
              <a:off x="-5591632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7" name="Google Shape;9277;p65"/>
            <p:cNvSpPr/>
            <p:nvPr/>
          </p:nvSpPr>
          <p:spPr>
            <a:xfrm>
              <a:off x="-55842300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8" name="Google Shape;9278;p65"/>
            <p:cNvSpPr/>
            <p:nvPr/>
          </p:nvSpPr>
          <p:spPr>
            <a:xfrm>
              <a:off x="-56010850" y="2294725"/>
              <a:ext cx="319025" cy="319025"/>
            </a:xfrm>
            <a:custGeom>
              <a:avLst/>
              <a:gdLst/>
              <a:ahLst/>
              <a:cxnLst/>
              <a:rect l="l" t="t" r="r" b="b"/>
              <a:pathLst>
                <a:path w="12761" h="12761" extrusionOk="0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79" name="Google Shape;9279;p65"/>
          <p:cNvGrpSpPr/>
          <p:nvPr/>
        </p:nvGrpSpPr>
        <p:grpSpPr>
          <a:xfrm>
            <a:off x="9424408" y="2974954"/>
            <a:ext cx="482625" cy="481453"/>
            <a:chOff x="-56010050" y="2686975"/>
            <a:chExt cx="319000" cy="318225"/>
          </a:xfrm>
          <a:solidFill>
            <a:srgbClr val="B94B35"/>
          </a:solidFill>
        </p:grpSpPr>
        <p:sp>
          <p:nvSpPr>
            <p:cNvPr id="9280" name="Google Shape;9280;p65"/>
            <p:cNvSpPr/>
            <p:nvPr/>
          </p:nvSpPr>
          <p:spPr>
            <a:xfrm>
              <a:off x="-55887975" y="2917925"/>
              <a:ext cx="72475" cy="29775"/>
            </a:xfrm>
            <a:custGeom>
              <a:avLst/>
              <a:gdLst/>
              <a:ahLst/>
              <a:cxnLst/>
              <a:rect l="l" t="t" r="r" b="b"/>
              <a:pathLst>
                <a:path w="2899" h="1191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1" name="Google Shape;9281;p65"/>
            <p:cNvSpPr/>
            <p:nvPr/>
          </p:nvSpPr>
          <p:spPr>
            <a:xfrm>
              <a:off x="-55897425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2" name="Google Shape;9282;p65"/>
            <p:cNvSpPr/>
            <p:nvPr/>
          </p:nvSpPr>
          <p:spPr>
            <a:xfrm>
              <a:off x="-55822600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3" name="Google Shape;9283;p65"/>
            <p:cNvSpPr/>
            <p:nvPr/>
          </p:nvSpPr>
          <p:spPr>
            <a:xfrm>
              <a:off x="-56010050" y="26869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84" name="Google Shape;9284;p65"/>
          <p:cNvGrpSpPr/>
          <p:nvPr/>
        </p:nvGrpSpPr>
        <p:grpSpPr>
          <a:xfrm>
            <a:off x="7671735" y="3578832"/>
            <a:ext cx="482664" cy="481453"/>
            <a:chOff x="-54081175" y="1903275"/>
            <a:chExt cx="319025" cy="318225"/>
          </a:xfrm>
          <a:solidFill>
            <a:srgbClr val="B94B35"/>
          </a:solidFill>
        </p:grpSpPr>
        <p:sp>
          <p:nvSpPr>
            <p:cNvPr id="9285" name="Google Shape;9285;p65"/>
            <p:cNvSpPr/>
            <p:nvPr/>
          </p:nvSpPr>
          <p:spPr>
            <a:xfrm>
              <a:off x="-53959075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6" name="Google Shape;9286;p65"/>
            <p:cNvSpPr/>
            <p:nvPr/>
          </p:nvSpPr>
          <p:spPr>
            <a:xfrm>
              <a:off x="-54081175" y="190327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87" name="Google Shape;9287;p65"/>
          <p:cNvGrpSpPr/>
          <p:nvPr/>
        </p:nvGrpSpPr>
        <p:grpSpPr>
          <a:xfrm>
            <a:off x="7701539" y="4183450"/>
            <a:ext cx="423053" cy="480281"/>
            <a:chOff x="-54063050" y="2296300"/>
            <a:chExt cx="279625" cy="317450"/>
          </a:xfrm>
          <a:solidFill>
            <a:srgbClr val="B94B35"/>
          </a:solidFill>
        </p:grpSpPr>
        <p:sp>
          <p:nvSpPr>
            <p:cNvPr id="9288" name="Google Shape;9288;p65"/>
            <p:cNvSpPr/>
            <p:nvPr/>
          </p:nvSpPr>
          <p:spPr>
            <a:xfrm>
              <a:off x="-53959075" y="252727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9" name="Google Shape;9289;p65"/>
            <p:cNvSpPr/>
            <p:nvPr/>
          </p:nvSpPr>
          <p:spPr>
            <a:xfrm>
              <a:off x="-53969325" y="24829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0" name="Google Shape;9290;p65"/>
            <p:cNvSpPr/>
            <p:nvPr/>
          </p:nvSpPr>
          <p:spPr>
            <a:xfrm>
              <a:off x="-53894500" y="248297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1" name="Google Shape;9291;p65"/>
            <p:cNvSpPr/>
            <p:nvPr/>
          </p:nvSpPr>
          <p:spPr>
            <a:xfrm>
              <a:off x="-54063050" y="2296300"/>
              <a:ext cx="279625" cy="317450"/>
            </a:xfrm>
            <a:custGeom>
              <a:avLst/>
              <a:gdLst/>
              <a:ahLst/>
              <a:cxnLst/>
              <a:rect l="l" t="t" r="r" b="b"/>
              <a:pathLst>
                <a:path w="11185" h="12698" extrusionOk="0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92" name="Google Shape;9292;p65"/>
          <p:cNvGrpSpPr/>
          <p:nvPr/>
        </p:nvGrpSpPr>
        <p:grpSpPr>
          <a:xfrm>
            <a:off x="7701539" y="4802200"/>
            <a:ext cx="423053" cy="481377"/>
            <a:chOff x="-54061475" y="2685450"/>
            <a:chExt cx="279625" cy="318175"/>
          </a:xfrm>
          <a:solidFill>
            <a:srgbClr val="B94B35"/>
          </a:solidFill>
        </p:grpSpPr>
        <p:sp>
          <p:nvSpPr>
            <p:cNvPr id="9293" name="Google Shape;9293;p65"/>
            <p:cNvSpPr/>
            <p:nvPr/>
          </p:nvSpPr>
          <p:spPr>
            <a:xfrm>
              <a:off x="-53959075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4" name="Google Shape;9294;p65"/>
            <p:cNvSpPr/>
            <p:nvPr/>
          </p:nvSpPr>
          <p:spPr>
            <a:xfrm>
              <a:off x="-53969325" y="28547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5" name="Google Shape;9295;p65"/>
            <p:cNvSpPr/>
            <p:nvPr/>
          </p:nvSpPr>
          <p:spPr>
            <a:xfrm>
              <a:off x="-5389450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6" name="Google Shape;9296;p65"/>
            <p:cNvSpPr/>
            <p:nvPr/>
          </p:nvSpPr>
          <p:spPr>
            <a:xfrm>
              <a:off x="-54061475" y="2685450"/>
              <a:ext cx="279625" cy="318175"/>
            </a:xfrm>
            <a:custGeom>
              <a:avLst/>
              <a:gdLst/>
              <a:ahLst/>
              <a:cxnLst/>
              <a:rect l="l" t="t" r="r" b="b"/>
              <a:pathLst>
                <a:path w="11185" h="12727" extrusionOk="0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97" name="Google Shape;9297;p65"/>
          <p:cNvGrpSpPr/>
          <p:nvPr/>
        </p:nvGrpSpPr>
        <p:grpSpPr>
          <a:xfrm>
            <a:off x="10706254" y="3591957"/>
            <a:ext cx="367037" cy="482625"/>
            <a:chOff x="-52074300" y="1911950"/>
            <a:chExt cx="242600" cy="319000"/>
          </a:xfrm>
          <a:solidFill>
            <a:srgbClr val="B94B35"/>
          </a:solidFill>
        </p:grpSpPr>
        <p:sp>
          <p:nvSpPr>
            <p:cNvPr id="9298" name="Google Shape;9298;p65"/>
            <p:cNvSpPr/>
            <p:nvPr/>
          </p:nvSpPr>
          <p:spPr>
            <a:xfrm>
              <a:off x="-51989225" y="21256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9" name="Google Shape;9299;p65"/>
            <p:cNvSpPr/>
            <p:nvPr/>
          </p:nvSpPr>
          <p:spPr>
            <a:xfrm>
              <a:off x="-51998675" y="206237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0" name="Google Shape;9300;p65"/>
            <p:cNvSpPr/>
            <p:nvPr/>
          </p:nvSpPr>
          <p:spPr>
            <a:xfrm>
              <a:off x="-51925450" y="20623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1" name="Google Shape;9301;p65"/>
            <p:cNvSpPr/>
            <p:nvPr/>
          </p:nvSpPr>
          <p:spPr>
            <a:xfrm>
              <a:off x="-52074300" y="1911950"/>
              <a:ext cx="242600" cy="319000"/>
            </a:xfrm>
            <a:custGeom>
              <a:avLst/>
              <a:gdLst/>
              <a:ahLst/>
              <a:cxnLst/>
              <a:rect l="l" t="t" r="r" b="b"/>
              <a:pathLst>
                <a:path w="9704" h="12760" extrusionOk="0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02" name="Google Shape;9302;p65"/>
          <p:cNvGrpSpPr/>
          <p:nvPr/>
        </p:nvGrpSpPr>
        <p:grpSpPr>
          <a:xfrm>
            <a:off x="7050252" y="1740492"/>
            <a:ext cx="482664" cy="481453"/>
            <a:chOff x="-57578225" y="1904075"/>
            <a:chExt cx="319025" cy="318225"/>
          </a:xfrm>
          <a:solidFill>
            <a:srgbClr val="B94B35"/>
          </a:solidFill>
        </p:grpSpPr>
        <p:sp>
          <p:nvSpPr>
            <p:cNvPr id="9303" name="Google Shape;9303;p65"/>
            <p:cNvSpPr/>
            <p:nvPr/>
          </p:nvSpPr>
          <p:spPr>
            <a:xfrm>
              <a:off x="-57578225" y="190407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4" name="Google Shape;9304;p65"/>
            <p:cNvSpPr/>
            <p:nvPr/>
          </p:nvSpPr>
          <p:spPr>
            <a:xfrm>
              <a:off x="-57446675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5" name="Google Shape;9305;p65"/>
            <p:cNvSpPr/>
            <p:nvPr/>
          </p:nvSpPr>
          <p:spPr>
            <a:xfrm>
              <a:off x="-57371850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6" name="Google Shape;9306;p65"/>
            <p:cNvSpPr/>
            <p:nvPr/>
          </p:nvSpPr>
          <p:spPr>
            <a:xfrm>
              <a:off x="-57436450" y="2136625"/>
              <a:ext cx="72500" cy="29750"/>
            </a:xfrm>
            <a:custGeom>
              <a:avLst/>
              <a:gdLst/>
              <a:ahLst/>
              <a:cxnLst/>
              <a:rect l="l" t="t" r="r" b="b"/>
              <a:pathLst>
                <a:path w="2900" h="1190" extrusionOk="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07" name="Google Shape;9307;p65"/>
          <p:cNvGrpSpPr/>
          <p:nvPr/>
        </p:nvGrpSpPr>
        <p:grpSpPr>
          <a:xfrm>
            <a:off x="7080056" y="2371508"/>
            <a:ext cx="423053" cy="481453"/>
            <a:chOff x="-57558525" y="2294725"/>
            <a:chExt cx="279625" cy="318225"/>
          </a:xfrm>
          <a:solidFill>
            <a:srgbClr val="B94B35"/>
          </a:solidFill>
        </p:grpSpPr>
        <p:sp>
          <p:nvSpPr>
            <p:cNvPr id="9308" name="Google Shape;9308;p65"/>
            <p:cNvSpPr/>
            <p:nvPr/>
          </p:nvSpPr>
          <p:spPr>
            <a:xfrm>
              <a:off x="-57455350" y="249892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9" name="Google Shape;9309;p65"/>
            <p:cNvSpPr/>
            <p:nvPr/>
          </p:nvSpPr>
          <p:spPr>
            <a:xfrm>
              <a:off x="-57465575" y="24270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0" name="Google Shape;9310;p65"/>
            <p:cNvSpPr/>
            <p:nvPr/>
          </p:nvSpPr>
          <p:spPr>
            <a:xfrm>
              <a:off x="-57389975" y="24270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1" name="Google Shape;9311;p65"/>
            <p:cNvSpPr/>
            <p:nvPr/>
          </p:nvSpPr>
          <p:spPr>
            <a:xfrm>
              <a:off x="-57558525" y="229472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2" name="Google Shape;9312;p65"/>
            <p:cNvSpPr/>
            <p:nvPr/>
          </p:nvSpPr>
          <p:spPr>
            <a:xfrm>
              <a:off x="-57521500" y="2332550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13" name="Google Shape;9313;p65"/>
          <p:cNvGrpSpPr/>
          <p:nvPr/>
        </p:nvGrpSpPr>
        <p:grpSpPr>
          <a:xfrm>
            <a:off x="7047868" y="2974954"/>
            <a:ext cx="487429" cy="482625"/>
            <a:chOff x="-57579800" y="2686975"/>
            <a:chExt cx="322175" cy="319000"/>
          </a:xfrm>
          <a:solidFill>
            <a:srgbClr val="B94B35"/>
          </a:solidFill>
        </p:grpSpPr>
        <p:sp>
          <p:nvSpPr>
            <p:cNvPr id="9314" name="Google Shape;9314;p65"/>
            <p:cNvSpPr/>
            <p:nvPr/>
          </p:nvSpPr>
          <p:spPr>
            <a:xfrm>
              <a:off x="-5745535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5" name="Google Shape;9315;p65"/>
            <p:cNvSpPr/>
            <p:nvPr/>
          </p:nvSpPr>
          <p:spPr>
            <a:xfrm>
              <a:off x="-57579800" y="2686975"/>
              <a:ext cx="322175" cy="319000"/>
            </a:xfrm>
            <a:custGeom>
              <a:avLst/>
              <a:gdLst/>
              <a:ahLst/>
              <a:cxnLst/>
              <a:rect l="l" t="t" r="r" b="b"/>
              <a:pathLst>
                <a:path w="12887" h="12760" extrusionOk="0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16" name="Google Shape;9316;p65"/>
          <p:cNvGrpSpPr/>
          <p:nvPr/>
        </p:nvGrpSpPr>
        <p:grpSpPr>
          <a:xfrm>
            <a:off x="10014243" y="2371508"/>
            <a:ext cx="489812" cy="481453"/>
            <a:chOff x="-55620975" y="2294725"/>
            <a:chExt cx="323750" cy="318225"/>
          </a:xfrm>
          <a:solidFill>
            <a:srgbClr val="B94B35"/>
          </a:solidFill>
        </p:grpSpPr>
        <p:sp>
          <p:nvSpPr>
            <p:cNvPr id="9317" name="Google Shape;9317;p65"/>
            <p:cNvSpPr/>
            <p:nvPr/>
          </p:nvSpPr>
          <p:spPr>
            <a:xfrm>
              <a:off x="-55496525" y="25272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8" name="Google Shape;9318;p65"/>
            <p:cNvSpPr/>
            <p:nvPr/>
          </p:nvSpPr>
          <p:spPr>
            <a:xfrm>
              <a:off x="-55505975" y="24443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9" name="Google Shape;9319;p65"/>
            <p:cNvSpPr/>
            <p:nvPr/>
          </p:nvSpPr>
          <p:spPr>
            <a:xfrm>
              <a:off x="-55431150" y="24443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0" name="Google Shape;9320;p65"/>
            <p:cNvSpPr/>
            <p:nvPr/>
          </p:nvSpPr>
          <p:spPr>
            <a:xfrm>
              <a:off x="-55620975" y="2294725"/>
              <a:ext cx="323750" cy="318225"/>
            </a:xfrm>
            <a:custGeom>
              <a:avLst/>
              <a:gdLst/>
              <a:ahLst/>
              <a:cxnLst/>
              <a:rect l="l" t="t" r="r" b="b"/>
              <a:pathLst>
                <a:path w="12950" h="12729" extrusionOk="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1" name="Google Shape;9321;p65"/>
            <p:cNvSpPr/>
            <p:nvPr/>
          </p:nvSpPr>
          <p:spPr>
            <a:xfrm>
              <a:off x="-55450850" y="2482375"/>
              <a:ext cx="39400" cy="38225"/>
            </a:xfrm>
            <a:custGeom>
              <a:avLst/>
              <a:gdLst/>
              <a:ahLst/>
              <a:cxnLst/>
              <a:rect l="l" t="t" r="r" b="b"/>
              <a:pathLst>
                <a:path w="1576" h="1529" extrusionOk="0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2" name="Google Shape;9322;p65"/>
            <p:cNvSpPr/>
            <p:nvPr/>
          </p:nvSpPr>
          <p:spPr>
            <a:xfrm>
              <a:off x="-55506775" y="2482375"/>
              <a:ext cx="39400" cy="38225"/>
            </a:xfrm>
            <a:custGeom>
              <a:avLst/>
              <a:gdLst/>
              <a:ahLst/>
              <a:cxnLst/>
              <a:rect l="l" t="t" r="r" b="b"/>
              <a:pathLst>
                <a:path w="1576" h="1529" extrusionOk="0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23" name="Google Shape;9323;p65"/>
          <p:cNvGrpSpPr/>
          <p:nvPr/>
        </p:nvGrpSpPr>
        <p:grpSpPr>
          <a:xfrm>
            <a:off x="10017231" y="2974841"/>
            <a:ext cx="483836" cy="481567"/>
            <a:chOff x="-55620175" y="2686900"/>
            <a:chExt cx="319800" cy="318300"/>
          </a:xfrm>
          <a:solidFill>
            <a:srgbClr val="B94B35"/>
          </a:solidFill>
        </p:grpSpPr>
        <p:sp>
          <p:nvSpPr>
            <p:cNvPr id="9324" name="Google Shape;9324;p65"/>
            <p:cNvSpPr/>
            <p:nvPr/>
          </p:nvSpPr>
          <p:spPr>
            <a:xfrm>
              <a:off x="-55514650" y="2917925"/>
              <a:ext cx="72500" cy="29775"/>
            </a:xfrm>
            <a:custGeom>
              <a:avLst/>
              <a:gdLst/>
              <a:ahLst/>
              <a:cxnLst/>
              <a:rect l="l" t="t" r="r" b="b"/>
              <a:pathLst>
                <a:path w="2900" h="1191" extrusionOk="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5" name="Google Shape;9325;p65"/>
            <p:cNvSpPr/>
            <p:nvPr/>
          </p:nvSpPr>
          <p:spPr>
            <a:xfrm>
              <a:off x="-5545005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6" name="Google Shape;9326;p65"/>
            <p:cNvSpPr/>
            <p:nvPr/>
          </p:nvSpPr>
          <p:spPr>
            <a:xfrm>
              <a:off x="-55524875" y="2855525"/>
              <a:ext cx="18925" cy="17450"/>
            </a:xfrm>
            <a:custGeom>
              <a:avLst/>
              <a:gdLst/>
              <a:ahLst/>
              <a:cxnLst/>
              <a:rect l="l" t="t" r="r" b="b"/>
              <a:pathLst>
                <a:path w="757" h="698" extrusionOk="0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27" name="Google Shape;9327;p65"/>
            <p:cNvSpPr/>
            <p:nvPr/>
          </p:nvSpPr>
          <p:spPr>
            <a:xfrm>
              <a:off x="-55620175" y="2686900"/>
              <a:ext cx="319800" cy="318300"/>
            </a:xfrm>
            <a:custGeom>
              <a:avLst/>
              <a:gdLst/>
              <a:ahLst/>
              <a:cxnLst/>
              <a:rect l="l" t="t" r="r" b="b"/>
              <a:pathLst>
                <a:path w="12792" h="12732" extrusionOk="0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28" name="Google Shape;9328;p65"/>
          <p:cNvGrpSpPr/>
          <p:nvPr/>
        </p:nvGrpSpPr>
        <p:grpSpPr>
          <a:xfrm>
            <a:off x="8265184" y="3578832"/>
            <a:ext cx="482625" cy="481453"/>
            <a:chOff x="-53690500" y="1903275"/>
            <a:chExt cx="319000" cy="318225"/>
          </a:xfrm>
          <a:solidFill>
            <a:srgbClr val="B94B35"/>
          </a:solidFill>
        </p:grpSpPr>
        <p:sp>
          <p:nvSpPr>
            <p:cNvPr id="9329" name="Google Shape;9329;p65"/>
            <p:cNvSpPr/>
            <p:nvPr/>
          </p:nvSpPr>
          <p:spPr>
            <a:xfrm>
              <a:off x="-53567625" y="2136625"/>
              <a:ext cx="71675" cy="29750"/>
            </a:xfrm>
            <a:custGeom>
              <a:avLst/>
              <a:gdLst/>
              <a:ahLst/>
              <a:cxnLst/>
              <a:rect l="l" t="t" r="r" b="b"/>
              <a:pathLst>
                <a:path w="2867" h="1190" extrusionOk="0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0" name="Google Shape;9330;p65"/>
            <p:cNvSpPr/>
            <p:nvPr/>
          </p:nvSpPr>
          <p:spPr>
            <a:xfrm>
              <a:off x="-53502250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1" name="Google Shape;9331;p65"/>
            <p:cNvSpPr/>
            <p:nvPr/>
          </p:nvSpPr>
          <p:spPr>
            <a:xfrm>
              <a:off x="-53577075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2" name="Google Shape;9332;p65"/>
            <p:cNvSpPr/>
            <p:nvPr/>
          </p:nvSpPr>
          <p:spPr>
            <a:xfrm>
              <a:off x="-53690500" y="19032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33" name="Google Shape;9333;p65"/>
          <p:cNvGrpSpPr/>
          <p:nvPr/>
        </p:nvGrpSpPr>
        <p:grpSpPr>
          <a:xfrm>
            <a:off x="8294968" y="4183450"/>
            <a:ext cx="423053" cy="479071"/>
            <a:chOff x="-53670800" y="2296300"/>
            <a:chExt cx="279625" cy="316650"/>
          </a:xfrm>
          <a:solidFill>
            <a:srgbClr val="B94B35"/>
          </a:solidFill>
        </p:grpSpPr>
        <p:sp>
          <p:nvSpPr>
            <p:cNvPr id="9334" name="Google Shape;9334;p65"/>
            <p:cNvSpPr/>
            <p:nvPr/>
          </p:nvSpPr>
          <p:spPr>
            <a:xfrm>
              <a:off x="-53567625" y="2527275"/>
              <a:ext cx="73250" cy="29750"/>
            </a:xfrm>
            <a:custGeom>
              <a:avLst/>
              <a:gdLst/>
              <a:ahLst/>
              <a:cxnLst/>
              <a:rect l="l" t="t" r="r" b="b"/>
              <a:pathLst>
                <a:path w="2930" h="1190" extrusionOk="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5" name="Google Shape;9335;p65"/>
            <p:cNvSpPr/>
            <p:nvPr/>
          </p:nvSpPr>
          <p:spPr>
            <a:xfrm>
              <a:off x="-53502250" y="246327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6" name="Google Shape;9336;p65"/>
            <p:cNvSpPr/>
            <p:nvPr/>
          </p:nvSpPr>
          <p:spPr>
            <a:xfrm>
              <a:off x="-53577075" y="246327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7" name="Google Shape;9337;p65"/>
            <p:cNvSpPr/>
            <p:nvPr/>
          </p:nvSpPr>
          <p:spPr>
            <a:xfrm>
              <a:off x="-53670800" y="2296300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38" name="Google Shape;9338;p65"/>
          <p:cNvGrpSpPr/>
          <p:nvPr/>
        </p:nvGrpSpPr>
        <p:grpSpPr>
          <a:xfrm>
            <a:off x="8265184" y="4803900"/>
            <a:ext cx="482625" cy="482059"/>
            <a:chOff x="-53690500" y="2686575"/>
            <a:chExt cx="319000" cy="318625"/>
          </a:xfrm>
          <a:solidFill>
            <a:srgbClr val="B94B35"/>
          </a:solidFill>
        </p:grpSpPr>
        <p:sp>
          <p:nvSpPr>
            <p:cNvPr id="9339" name="Google Shape;9339;p65"/>
            <p:cNvSpPr/>
            <p:nvPr/>
          </p:nvSpPr>
          <p:spPr>
            <a:xfrm>
              <a:off x="-53567625" y="2917925"/>
              <a:ext cx="73250" cy="29775"/>
            </a:xfrm>
            <a:custGeom>
              <a:avLst/>
              <a:gdLst/>
              <a:ahLst/>
              <a:cxnLst/>
              <a:rect l="l" t="t" r="r" b="b"/>
              <a:pathLst>
                <a:path w="2930" h="1191" extrusionOk="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0" name="Google Shape;9340;p65"/>
            <p:cNvSpPr/>
            <p:nvPr/>
          </p:nvSpPr>
          <p:spPr>
            <a:xfrm>
              <a:off x="-53577075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1" name="Google Shape;9341;p65"/>
            <p:cNvSpPr/>
            <p:nvPr/>
          </p:nvSpPr>
          <p:spPr>
            <a:xfrm>
              <a:off x="-53502250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2" name="Google Shape;9342;p65"/>
            <p:cNvSpPr/>
            <p:nvPr/>
          </p:nvSpPr>
          <p:spPr>
            <a:xfrm>
              <a:off x="-53690500" y="2686575"/>
              <a:ext cx="319000" cy="318625"/>
            </a:xfrm>
            <a:custGeom>
              <a:avLst/>
              <a:gdLst/>
              <a:ahLst/>
              <a:cxnLst/>
              <a:rect l="l" t="t" r="r" b="b"/>
              <a:pathLst>
                <a:path w="12760" h="12745" extrusionOk="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43" name="Google Shape;9343;p65"/>
          <p:cNvGrpSpPr/>
          <p:nvPr/>
        </p:nvGrpSpPr>
        <p:grpSpPr>
          <a:xfrm>
            <a:off x="10678226" y="4194380"/>
            <a:ext cx="423092" cy="481264"/>
            <a:chOff x="-52092425" y="2303525"/>
            <a:chExt cx="279650" cy="318100"/>
          </a:xfrm>
          <a:solidFill>
            <a:srgbClr val="B94B35"/>
          </a:solidFill>
        </p:grpSpPr>
        <p:sp>
          <p:nvSpPr>
            <p:cNvPr id="9344" name="Google Shape;9344;p65"/>
            <p:cNvSpPr/>
            <p:nvPr/>
          </p:nvSpPr>
          <p:spPr>
            <a:xfrm>
              <a:off x="-51989225" y="253595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5" name="Google Shape;9345;p65"/>
            <p:cNvSpPr/>
            <p:nvPr/>
          </p:nvSpPr>
          <p:spPr>
            <a:xfrm>
              <a:off x="-52092425" y="2303525"/>
              <a:ext cx="279650" cy="318100"/>
            </a:xfrm>
            <a:custGeom>
              <a:avLst/>
              <a:gdLst/>
              <a:ahLst/>
              <a:cxnLst/>
              <a:rect l="l" t="t" r="r" b="b"/>
              <a:pathLst>
                <a:path w="11186" h="12724" extrusionOk="0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6" name="Google Shape;9346;p65"/>
            <p:cNvSpPr/>
            <p:nvPr/>
          </p:nvSpPr>
          <p:spPr>
            <a:xfrm>
              <a:off x="-51998675" y="2454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7" name="Google Shape;9347;p65"/>
            <p:cNvSpPr/>
            <p:nvPr/>
          </p:nvSpPr>
          <p:spPr>
            <a:xfrm>
              <a:off x="-51925450" y="24546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48" name="Google Shape;9348;p65"/>
            <p:cNvSpPr/>
            <p:nvPr/>
          </p:nvSpPr>
          <p:spPr>
            <a:xfrm>
              <a:off x="-51981350" y="2472725"/>
              <a:ext cx="55925" cy="55950"/>
            </a:xfrm>
            <a:custGeom>
              <a:avLst/>
              <a:gdLst/>
              <a:ahLst/>
              <a:cxnLst/>
              <a:rect l="l" t="t" r="r" b="b"/>
              <a:pathLst>
                <a:path w="2237" h="2238" extrusionOk="0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49" name="Google Shape;9349;p65"/>
          <p:cNvGrpSpPr/>
          <p:nvPr/>
        </p:nvGrpSpPr>
        <p:grpSpPr>
          <a:xfrm>
            <a:off x="7636971" y="1741666"/>
            <a:ext cx="485008" cy="481453"/>
            <a:chOff x="-57189125" y="1904850"/>
            <a:chExt cx="320575" cy="318225"/>
          </a:xfrm>
          <a:solidFill>
            <a:srgbClr val="B94B35"/>
          </a:solidFill>
        </p:grpSpPr>
        <p:sp>
          <p:nvSpPr>
            <p:cNvPr id="9350" name="Google Shape;9350;p65"/>
            <p:cNvSpPr/>
            <p:nvPr/>
          </p:nvSpPr>
          <p:spPr>
            <a:xfrm>
              <a:off x="-57073350" y="2072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1" name="Google Shape;9351;p65"/>
            <p:cNvSpPr/>
            <p:nvPr/>
          </p:nvSpPr>
          <p:spPr>
            <a:xfrm>
              <a:off x="-56998525" y="20726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2" name="Google Shape;9352;p65"/>
            <p:cNvSpPr/>
            <p:nvPr/>
          </p:nvSpPr>
          <p:spPr>
            <a:xfrm>
              <a:off x="-57035550" y="2007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3" name="Google Shape;9353;p65"/>
            <p:cNvSpPr/>
            <p:nvPr/>
          </p:nvSpPr>
          <p:spPr>
            <a:xfrm>
              <a:off x="-5706390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4" name="Google Shape;9354;p65"/>
            <p:cNvSpPr/>
            <p:nvPr/>
          </p:nvSpPr>
          <p:spPr>
            <a:xfrm>
              <a:off x="-57189125" y="1904850"/>
              <a:ext cx="320575" cy="318225"/>
            </a:xfrm>
            <a:custGeom>
              <a:avLst/>
              <a:gdLst/>
              <a:ahLst/>
              <a:cxnLst/>
              <a:rect l="l" t="t" r="r" b="b"/>
              <a:pathLst>
                <a:path w="12823" h="12729" extrusionOk="0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55" name="Google Shape;9355;p65"/>
          <p:cNvGrpSpPr/>
          <p:nvPr/>
        </p:nvGrpSpPr>
        <p:grpSpPr>
          <a:xfrm>
            <a:off x="7638162" y="2401314"/>
            <a:ext cx="482625" cy="421881"/>
            <a:chOff x="-57187550" y="2314425"/>
            <a:chExt cx="319000" cy="278850"/>
          </a:xfrm>
          <a:solidFill>
            <a:srgbClr val="B94B35"/>
          </a:solidFill>
        </p:grpSpPr>
        <p:sp>
          <p:nvSpPr>
            <p:cNvPr id="9356" name="Google Shape;9356;p65"/>
            <p:cNvSpPr/>
            <p:nvPr/>
          </p:nvSpPr>
          <p:spPr>
            <a:xfrm>
              <a:off x="-57073350" y="24459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7" name="Google Shape;9357;p65"/>
            <p:cNvSpPr/>
            <p:nvPr/>
          </p:nvSpPr>
          <p:spPr>
            <a:xfrm>
              <a:off x="-56998525" y="24451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8" name="Google Shape;9358;p65"/>
            <p:cNvSpPr/>
            <p:nvPr/>
          </p:nvSpPr>
          <p:spPr>
            <a:xfrm>
              <a:off x="-57063900" y="25083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9" name="Google Shape;9359;p65"/>
            <p:cNvSpPr/>
            <p:nvPr/>
          </p:nvSpPr>
          <p:spPr>
            <a:xfrm>
              <a:off x="-57187550" y="2314425"/>
              <a:ext cx="319000" cy="278850"/>
            </a:xfrm>
            <a:custGeom>
              <a:avLst/>
              <a:gdLst/>
              <a:ahLst/>
              <a:cxnLst/>
              <a:rect l="l" t="t" r="r" b="b"/>
              <a:pathLst>
                <a:path w="12760" h="11154" extrusionOk="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60" name="Google Shape;9360;p65"/>
          <p:cNvGrpSpPr/>
          <p:nvPr/>
        </p:nvGrpSpPr>
        <p:grpSpPr>
          <a:xfrm>
            <a:off x="7660780" y="2974046"/>
            <a:ext cx="437389" cy="482361"/>
            <a:chOff x="-57172600" y="2686375"/>
            <a:chExt cx="289100" cy="318825"/>
          </a:xfrm>
          <a:solidFill>
            <a:srgbClr val="B94B35"/>
          </a:solidFill>
        </p:grpSpPr>
        <p:sp>
          <p:nvSpPr>
            <p:cNvPr id="9361" name="Google Shape;9361;p65"/>
            <p:cNvSpPr/>
            <p:nvPr/>
          </p:nvSpPr>
          <p:spPr>
            <a:xfrm>
              <a:off x="-57063900" y="293762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2" name="Google Shape;9362;p65"/>
            <p:cNvSpPr/>
            <p:nvPr/>
          </p:nvSpPr>
          <p:spPr>
            <a:xfrm>
              <a:off x="-57172600" y="2686375"/>
              <a:ext cx="289100" cy="318825"/>
            </a:xfrm>
            <a:custGeom>
              <a:avLst/>
              <a:gdLst/>
              <a:ahLst/>
              <a:cxnLst/>
              <a:rect l="l" t="t" r="r" b="b"/>
              <a:pathLst>
                <a:path w="11564" h="12753" extrusionOk="0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63" name="Google Shape;9363;p65"/>
          <p:cNvGrpSpPr/>
          <p:nvPr/>
        </p:nvGrpSpPr>
        <p:grpSpPr>
          <a:xfrm>
            <a:off x="10611246" y="1739282"/>
            <a:ext cx="481453" cy="479071"/>
            <a:chOff x="-55225575" y="1903275"/>
            <a:chExt cx="318225" cy="316650"/>
          </a:xfrm>
          <a:solidFill>
            <a:srgbClr val="B94B35"/>
          </a:solidFill>
        </p:grpSpPr>
        <p:sp>
          <p:nvSpPr>
            <p:cNvPr id="9364" name="Google Shape;9364;p65"/>
            <p:cNvSpPr/>
            <p:nvPr/>
          </p:nvSpPr>
          <p:spPr>
            <a:xfrm>
              <a:off x="-55104275" y="211692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5" name="Google Shape;9365;p65"/>
            <p:cNvSpPr/>
            <p:nvPr/>
          </p:nvSpPr>
          <p:spPr>
            <a:xfrm>
              <a:off x="-55113750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6" name="Google Shape;9366;p65"/>
            <p:cNvSpPr/>
            <p:nvPr/>
          </p:nvSpPr>
          <p:spPr>
            <a:xfrm>
              <a:off x="-55039700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7" name="Google Shape;9367;p65"/>
            <p:cNvSpPr/>
            <p:nvPr/>
          </p:nvSpPr>
          <p:spPr>
            <a:xfrm>
              <a:off x="-55225575" y="1903275"/>
              <a:ext cx="318225" cy="316650"/>
            </a:xfrm>
            <a:custGeom>
              <a:avLst/>
              <a:gdLst/>
              <a:ahLst/>
              <a:cxnLst/>
              <a:rect l="l" t="t" r="r" b="b"/>
              <a:pathLst>
                <a:path w="12729" h="12666" extrusionOk="0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8" name="Google Shape;9368;p65"/>
            <p:cNvSpPr/>
            <p:nvPr/>
          </p:nvSpPr>
          <p:spPr>
            <a:xfrm>
              <a:off x="-55170450" y="1959200"/>
              <a:ext cx="204800" cy="225300"/>
            </a:xfrm>
            <a:custGeom>
              <a:avLst/>
              <a:gdLst/>
              <a:ahLst/>
              <a:cxnLst/>
              <a:rect l="l" t="t" r="r" b="b"/>
              <a:pathLst>
                <a:path w="8192" h="9012" extrusionOk="0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69" name="Google Shape;9369;p65"/>
          <p:cNvGrpSpPr/>
          <p:nvPr/>
        </p:nvGrpSpPr>
        <p:grpSpPr>
          <a:xfrm>
            <a:off x="10626148" y="2373891"/>
            <a:ext cx="451648" cy="479071"/>
            <a:chOff x="-55217700" y="2296300"/>
            <a:chExt cx="298525" cy="316650"/>
          </a:xfrm>
          <a:solidFill>
            <a:srgbClr val="B94B35"/>
          </a:solidFill>
        </p:grpSpPr>
        <p:sp>
          <p:nvSpPr>
            <p:cNvPr id="9370" name="Google Shape;9370;p65"/>
            <p:cNvSpPr/>
            <p:nvPr/>
          </p:nvSpPr>
          <p:spPr>
            <a:xfrm>
              <a:off x="-55105075" y="2426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1" name="Google Shape;9371;p65"/>
            <p:cNvSpPr/>
            <p:nvPr/>
          </p:nvSpPr>
          <p:spPr>
            <a:xfrm>
              <a:off x="-55030250" y="2426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2" name="Google Shape;9372;p65"/>
            <p:cNvSpPr/>
            <p:nvPr/>
          </p:nvSpPr>
          <p:spPr>
            <a:xfrm>
              <a:off x="-55095625" y="2488675"/>
              <a:ext cx="73275" cy="29775"/>
            </a:xfrm>
            <a:custGeom>
              <a:avLst/>
              <a:gdLst/>
              <a:ahLst/>
              <a:cxnLst/>
              <a:rect l="l" t="t" r="r" b="b"/>
              <a:pathLst>
                <a:path w="2931" h="1191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3" name="Google Shape;9373;p65"/>
            <p:cNvSpPr/>
            <p:nvPr/>
          </p:nvSpPr>
          <p:spPr>
            <a:xfrm>
              <a:off x="-55217700" y="2296300"/>
              <a:ext cx="298525" cy="316650"/>
            </a:xfrm>
            <a:custGeom>
              <a:avLst/>
              <a:gdLst/>
              <a:ahLst/>
              <a:cxnLst/>
              <a:rect l="l" t="t" r="r" b="b"/>
              <a:pathLst>
                <a:path w="11941" h="12666" extrusionOk="0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74" name="Google Shape;9374;p65"/>
          <p:cNvGrpSpPr/>
          <p:nvPr/>
        </p:nvGrpSpPr>
        <p:grpSpPr>
          <a:xfrm>
            <a:off x="10610055" y="2977337"/>
            <a:ext cx="483836" cy="479071"/>
            <a:chOff x="-55229525" y="2688550"/>
            <a:chExt cx="319800" cy="316650"/>
          </a:xfrm>
          <a:solidFill>
            <a:srgbClr val="B94B35"/>
          </a:solidFill>
        </p:grpSpPr>
        <p:sp>
          <p:nvSpPr>
            <p:cNvPr id="9375" name="Google Shape;9375;p65"/>
            <p:cNvSpPr/>
            <p:nvPr/>
          </p:nvSpPr>
          <p:spPr>
            <a:xfrm>
              <a:off x="-55104275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6" name="Google Shape;9376;p65"/>
            <p:cNvSpPr/>
            <p:nvPr/>
          </p:nvSpPr>
          <p:spPr>
            <a:xfrm>
              <a:off x="-5503970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7" name="Google Shape;9377;p65"/>
            <p:cNvSpPr/>
            <p:nvPr/>
          </p:nvSpPr>
          <p:spPr>
            <a:xfrm>
              <a:off x="-55113750" y="28563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8" name="Google Shape;9378;p65"/>
            <p:cNvSpPr/>
            <p:nvPr/>
          </p:nvSpPr>
          <p:spPr>
            <a:xfrm>
              <a:off x="-55229525" y="2688550"/>
              <a:ext cx="319800" cy="316650"/>
            </a:xfrm>
            <a:custGeom>
              <a:avLst/>
              <a:gdLst/>
              <a:ahLst/>
              <a:cxnLst/>
              <a:rect l="l" t="t" r="r" b="b"/>
              <a:pathLst>
                <a:path w="12792" h="12666" extrusionOk="0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79" name="Google Shape;9379;p65"/>
          <p:cNvGrpSpPr/>
          <p:nvPr/>
        </p:nvGrpSpPr>
        <p:grpSpPr>
          <a:xfrm>
            <a:off x="8871681" y="3578832"/>
            <a:ext cx="451687" cy="481453"/>
            <a:chOff x="-53288825" y="1903275"/>
            <a:chExt cx="298550" cy="318225"/>
          </a:xfrm>
          <a:solidFill>
            <a:srgbClr val="B94B35"/>
          </a:solidFill>
        </p:grpSpPr>
        <p:sp>
          <p:nvSpPr>
            <p:cNvPr id="9380" name="Google Shape;9380;p65"/>
            <p:cNvSpPr/>
            <p:nvPr/>
          </p:nvSpPr>
          <p:spPr>
            <a:xfrm>
              <a:off x="-53214000" y="20529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1" name="Google Shape;9381;p65"/>
            <p:cNvSpPr/>
            <p:nvPr/>
          </p:nvSpPr>
          <p:spPr>
            <a:xfrm>
              <a:off x="-53139175" y="20529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2" name="Google Shape;9382;p65"/>
            <p:cNvSpPr/>
            <p:nvPr/>
          </p:nvSpPr>
          <p:spPr>
            <a:xfrm>
              <a:off x="-53288825" y="1903275"/>
              <a:ext cx="298550" cy="318225"/>
            </a:xfrm>
            <a:custGeom>
              <a:avLst/>
              <a:gdLst/>
              <a:ahLst/>
              <a:cxnLst/>
              <a:rect l="l" t="t" r="r" b="b"/>
              <a:pathLst>
                <a:path w="11942" h="12729" extrusionOk="0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83" name="Google Shape;9383;p65"/>
          <p:cNvGrpSpPr/>
          <p:nvPr/>
        </p:nvGrpSpPr>
        <p:grpSpPr>
          <a:xfrm>
            <a:off x="8856191" y="4181067"/>
            <a:ext cx="482664" cy="481453"/>
            <a:chOff x="-53299850" y="2294725"/>
            <a:chExt cx="319025" cy="318225"/>
          </a:xfrm>
          <a:solidFill>
            <a:srgbClr val="B94B35"/>
          </a:solidFill>
        </p:grpSpPr>
        <p:sp>
          <p:nvSpPr>
            <p:cNvPr id="9384" name="Google Shape;9384;p65"/>
            <p:cNvSpPr/>
            <p:nvPr/>
          </p:nvSpPr>
          <p:spPr>
            <a:xfrm>
              <a:off x="-53175400" y="25265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5" name="Google Shape;9385;p65"/>
            <p:cNvSpPr/>
            <p:nvPr/>
          </p:nvSpPr>
          <p:spPr>
            <a:xfrm>
              <a:off x="-53299850" y="229472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86" name="Google Shape;9386;p65"/>
          <p:cNvGrpSpPr/>
          <p:nvPr/>
        </p:nvGrpSpPr>
        <p:grpSpPr>
          <a:xfrm>
            <a:off x="8886582" y="4805680"/>
            <a:ext cx="421881" cy="480281"/>
            <a:chOff x="-53278575" y="2687750"/>
            <a:chExt cx="278850" cy="317450"/>
          </a:xfrm>
          <a:solidFill>
            <a:srgbClr val="B94B35"/>
          </a:solidFill>
        </p:grpSpPr>
        <p:sp>
          <p:nvSpPr>
            <p:cNvPr id="9387" name="Google Shape;9387;p65"/>
            <p:cNvSpPr/>
            <p:nvPr/>
          </p:nvSpPr>
          <p:spPr>
            <a:xfrm>
              <a:off x="-53175400" y="2919525"/>
              <a:ext cx="71700" cy="28950"/>
            </a:xfrm>
            <a:custGeom>
              <a:avLst/>
              <a:gdLst/>
              <a:ahLst/>
              <a:cxnLst/>
              <a:rect l="l" t="t" r="r" b="b"/>
              <a:pathLst>
                <a:path w="2868" h="1158" extrusionOk="0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8" name="Google Shape;9388;p65"/>
            <p:cNvSpPr/>
            <p:nvPr/>
          </p:nvSpPr>
          <p:spPr>
            <a:xfrm>
              <a:off x="-53185625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9" name="Google Shape;9389;p65"/>
            <p:cNvSpPr/>
            <p:nvPr/>
          </p:nvSpPr>
          <p:spPr>
            <a:xfrm>
              <a:off x="-5311080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0" name="Google Shape;9390;p65"/>
            <p:cNvSpPr/>
            <p:nvPr/>
          </p:nvSpPr>
          <p:spPr>
            <a:xfrm>
              <a:off x="-53278575" y="2687750"/>
              <a:ext cx="278850" cy="317450"/>
            </a:xfrm>
            <a:custGeom>
              <a:avLst/>
              <a:gdLst/>
              <a:ahLst/>
              <a:cxnLst/>
              <a:rect l="l" t="t" r="r" b="b"/>
              <a:pathLst>
                <a:path w="11154" h="12698" extrusionOk="0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91" name="Google Shape;9391;p65"/>
          <p:cNvGrpSpPr/>
          <p:nvPr/>
        </p:nvGrpSpPr>
        <p:grpSpPr>
          <a:xfrm>
            <a:off x="10648440" y="4805263"/>
            <a:ext cx="482664" cy="483080"/>
            <a:chOff x="-52101875" y="2687475"/>
            <a:chExt cx="319025" cy="319300"/>
          </a:xfrm>
          <a:solidFill>
            <a:srgbClr val="B94B35"/>
          </a:solidFill>
        </p:grpSpPr>
        <p:sp>
          <p:nvSpPr>
            <p:cNvPr id="9392" name="Google Shape;9392;p65"/>
            <p:cNvSpPr/>
            <p:nvPr/>
          </p:nvSpPr>
          <p:spPr>
            <a:xfrm>
              <a:off x="-5197820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3" name="Google Shape;9393;p65"/>
            <p:cNvSpPr/>
            <p:nvPr/>
          </p:nvSpPr>
          <p:spPr>
            <a:xfrm>
              <a:off x="-51988450" y="2857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4" name="Google Shape;9394;p65"/>
            <p:cNvSpPr/>
            <p:nvPr/>
          </p:nvSpPr>
          <p:spPr>
            <a:xfrm>
              <a:off x="-51913625" y="2857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5" name="Google Shape;9395;p65"/>
            <p:cNvSpPr/>
            <p:nvPr/>
          </p:nvSpPr>
          <p:spPr>
            <a:xfrm>
              <a:off x="-52101875" y="2687475"/>
              <a:ext cx="319025" cy="319300"/>
            </a:xfrm>
            <a:custGeom>
              <a:avLst/>
              <a:gdLst/>
              <a:ahLst/>
              <a:cxnLst/>
              <a:rect l="l" t="t" r="r" b="b"/>
              <a:pathLst>
                <a:path w="12761" h="12772" extrusionOk="0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96" name="Google Shape;9396;p65"/>
          <p:cNvGrpSpPr/>
          <p:nvPr/>
        </p:nvGrpSpPr>
        <p:grpSpPr>
          <a:xfrm>
            <a:off x="8268106" y="1740492"/>
            <a:ext cx="423053" cy="481453"/>
            <a:chOff x="-56774050" y="1904075"/>
            <a:chExt cx="279625" cy="318225"/>
          </a:xfrm>
          <a:solidFill>
            <a:srgbClr val="B94B35"/>
          </a:solidFill>
        </p:grpSpPr>
        <p:sp>
          <p:nvSpPr>
            <p:cNvPr id="9397" name="Google Shape;9397;p65"/>
            <p:cNvSpPr/>
            <p:nvPr/>
          </p:nvSpPr>
          <p:spPr>
            <a:xfrm>
              <a:off x="-5667165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8" name="Google Shape;9398;p65"/>
            <p:cNvSpPr/>
            <p:nvPr/>
          </p:nvSpPr>
          <p:spPr>
            <a:xfrm>
              <a:off x="-56774050" y="19040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99" name="Google Shape;9399;p65"/>
          <p:cNvGrpSpPr/>
          <p:nvPr/>
        </p:nvGrpSpPr>
        <p:grpSpPr>
          <a:xfrm>
            <a:off x="8268106" y="2371508"/>
            <a:ext cx="423053" cy="481453"/>
            <a:chOff x="-56774850" y="2294725"/>
            <a:chExt cx="279625" cy="318225"/>
          </a:xfrm>
          <a:solidFill>
            <a:srgbClr val="B94B35"/>
          </a:solidFill>
        </p:grpSpPr>
        <p:sp>
          <p:nvSpPr>
            <p:cNvPr id="9400" name="Google Shape;9400;p65"/>
            <p:cNvSpPr/>
            <p:nvPr/>
          </p:nvSpPr>
          <p:spPr>
            <a:xfrm>
              <a:off x="-56681100" y="2464075"/>
              <a:ext cx="17325" cy="18125"/>
            </a:xfrm>
            <a:custGeom>
              <a:avLst/>
              <a:gdLst/>
              <a:ahLst/>
              <a:cxnLst/>
              <a:rect l="l" t="t" r="r" b="b"/>
              <a:pathLst>
                <a:path w="693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1" name="Google Shape;9401;p65"/>
            <p:cNvSpPr/>
            <p:nvPr/>
          </p:nvSpPr>
          <p:spPr>
            <a:xfrm>
              <a:off x="-56606275" y="2464075"/>
              <a:ext cx="17325" cy="18125"/>
            </a:xfrm>
            <a:custGeom>
              <a:avLst/>
              <a:gdLst/>
              <a:ahLst/>
              <a:cxnLst/>
              <a:rect l="l" t="t" r="r" b="b"/>
              <a:pathLst>
                <a:path w="693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2" name="Google Shape;9402;p65"/>
            <p:cNvSpPr/>
            <p:nvPr/>
          </p:nvSpPr>
          <p:spPr>
            <a:xfrm>
              <a:off x="-56774850" y="229472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03" name="Google Shape;9403;p65"/>
          <p:cNvGrpSpPr/>
          <p:nvPr/>
        </p:nvGrpSpPr>
        <p:grpSpPr>
          <a:xfrm>
            <a:off x="8296115" y="2974953"/>
            <a:ext cx="367037" cy="480243"/>
            <a:chOff x="-56756725" y="2686975"/>
            <a:chExt cx="242600" cy="317425"/>
          </a:xfrm>
          <a:solidFill>
            <a:srgbClr val="B94B35"/>
          </a:solidFill>
        </p:grpSpPr>
        <p:sp>
          <p:nvSpPr>
            <p:cNvPr id="9404" name="Google Shape;9404;p65"/>
            <p:cNvSpPr/>
            <p:nvPr/>
          </p:nvSpPr>
          <p:spPr>
            <a:xfrm>
              <a:off x="-56681100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5" name="Google Shape;9405;p65"/>
            <p:cNvSpPr/>
            <p:nvPr/>
          </p:nvSpPr>
          <p:spPr>
            <a:xfrm>
              <a:off x="-56606275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6" name="Google Shape;9406;p65"/>
            <p:cNvSpPr/>
            <p:nvPr/>
          </p:nvSpPr>
          <p:spPr>
            <a:xfrm>
              <a:off x="-56756725" y="2686975"/>
              <a:ext cx="242600" cy="317425"/>
            </a:xfrm>
            <a:custGeom>
              <a:avLst/>
              <a:gdLst/>
              <a:ahLst/>
              <a:cxnLst/>
              <a:rect l="l" t="t" r="r" b="b"/>
              <a:pathLst>
                <a:path w="9704" h="12697" extrusionOk="0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07" name="Google Shape;9407;p65"/>
          <p:cNvGrpSpPr/>
          <p:nvPr/>
        </p:nvGrpSpPr>
        <p:grpSpPr>
          <a:xfrm>
            <a:off x="6494024" y="3578832"/>
            <a:ext cx="449795" cy="482664"/>
            <a:chOff x="-54826975" y="1903275"/>
            <a:chExt cx="297300" cy="319025"/>
          </a:xfrm>
          <a:solidFill>
            <a:srgbClr val="B94B35"/>
          </a:solidFill>
        </p:grpSpPr>
        <p:sp>
          <p:nvSpPr>
            <p:cNvPr id="9408" name="Google Shape;9408;p65"/>
            <p:cNvSpPr/>
            <p:nvPr/>
          </p:nvSpPr>
          <p:spPr>
            <a:xfrm>
              <a:off x="-5471285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9" name="Google Shape;9409;p65"/>
            <p:cNvSpPr/>
            <p:nvPr/>
          </p:nvSpPr>
          <p:spPr>
            <a:xfrm>
              <a:off x="-54826975" y="1903275"/>
              <a:ext cx="297300" cy="319025"/>
            </a:xfrm>
            <a:custGeom>
              <a:avLst/>
              <a:gdLst/>
              <a:ahLst/>
              <a:cxnLst/>
              <a:rect l="l" t="t" r="r" b="b"/>
              <a:pathLst>
                <a:path w="11892" h="12761" extrusionOk="0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0" name="Google Shape;9410;p65"/>
            <p:cNvSpPr/>
            <p:nvPr/>
          </p:nvSpPr>
          <p:spPr>
            <a:xfrm>
              <a:off x="-54722300" y="1997800"/>
              <a:ext cx="92175" cy="17350"/>
            </a:xfrm>
            <a:custGeom>
              <a:avLst/>
              <a:gdLst/>
              <a:ahLst/>
              <a:cxnLst/>
              <a:rect l="l" t="t" r="r" b="b"/>
              <a:pathLst>
                <a:path w="3687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11" name="Google Shape;9411;p65"/>
          <p:cNvGrpSpPr/>
          <p:nvPr/>
        </p:nvGrpSpPr>
        <p:grpSpPr>
          <a:xfrm>
            <a:off x="6477609" y="4183449"/>
            <a:ext cx="482625" cy="479032"/>
            <a:chOff x="-54836500" y="2296300"/>
            <a:chExt cx="319000" cy="316625"/>
          </a:xfrm>
          <a:solidFill>
            <a:srgbClr val="B94B35"/>
          </a:solidFill>
        </p:grpSpPr>
        <p:sp>
          <p:nvSpPr>
            <p:cNvPr id="9412" name="Google Shape;9412;p65"/>
            <p:cNvSpPr/>
            <p:nvPr/>
          </p:nvSpPr>
          <p:spPr>
            <a:xfrm>
              <a:off x="-54722300" y="2445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3" name="Google Shape;9413;p65"/>
            <p:cNvSpPr/>
            <p:nvPr/>
          </p:nvSpPr>
          <p:spPr>
            <a:xfrm>
              <a:off x="-54647475" y="24459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4" name="Google Shape;9414;p65"/>
            <p:cNvSpPr/>
            <p:nvPr/>
          </p:nvSpPr>
          <p:spPr>
            <a:xfrm>
              <a:off x="-54712850" y="25083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5" name="Google Shape;9415;p65"/>
            <p:cNvSpPr/>
            <p:nvPr/>
          </p:nvSpPr>
          <p:spPr>
            <a:xfrm>
              <a:off x="-54836500" y="2296300"/>
              <a:ext cx="319000" cy="316625"/>
            </a:xfrm>
            <a:custGeom>
              <a:avLst/>
              <a:gdLst/>
              <a:ahLst/>
              <a:cxnLst/>
              <a:rect l="l" t="t" r="r" b="b"/>
              <a:pathLst>
                <a:path w="12760" h="12665" extrusionOk="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16" name="Google Shape;9416;p65"/>
          <p:cNvGrpSpPr/>
          <p:nvPr/>
        </p:nvGrpSpPr>
        <p:grpSpPr>
          <a:xfrm>
            <a:off x="6506203" y="4805679"/>
            <a:ext cx="425437" cy="481453"/>
            <a:chOff x="-54817600" y="2687750"/>
            <a:chExt cx="281200" cy="318225"/>
          </a:xfrm>
          <a:solidFill>
            <a:srgbClr val="B94B35"/>
          </a:solidFill>
        </p:grpSpPr>
        <p:sp>
          <p:nvSpPr>
            <p:cNvPr id="9417" name="Google Shape;9417;p65"/>
            <p:cNvSpPr/>
            <p:nvPr/>
          </p:nvSpPr>
          <p:spPr>
            <a:xfrm>
              <a:off x="-54712850" y="2919525"/>
              <a:ext cx="73275" cy="28950"/>
            </a:xfrm>
            <a:custGeom>
              <a:avLst/>
              <a:gdLst/>
              <a:ahLst/>
              <a:cxnLst/>
              <a:rect l="l" t="t" r="r" b="b"/>
              <a:pathLst>
                <a:path w="2931" h="1158" extrusionOk="0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8" name="Google Shape;9418;p65"/>
            <p:cNvSpPr/>
            <p:nvPr/>
          </p:nvSpPr>
          <p:spPr>
            <a:xfrm>
              <a:off x="-54722300" y="28563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9" name="Google Shape;9419;p65"/>
            <p:cNvSpPr/>
            <p:nvPr/>
          </p:nvSpPr>
          <p:spPr>
            <a:xfrm>
              <a:off x="-54647475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0" name="Google Shape;9420;p65"/>
            <p:cNvSpPr/>
            <p:nvPr/>
          </p:nvSpPr>
          <p:spPr>
            <a:xfrm>
              <a:off x="-54817600" y="2687750"/>
              <a:ext cx="281200" cy="318225"/>
            </a:xfrm>
            <a:custGeom>
              <a:avLst/>
              <a:gdLst/>
              <a:ahLst/>
              <a:cxnLst/>
              <a:rect l="l" t="t" r="r" b="b"/>
              <a:pathLst>
                <a:path w="11248" h="12729" extrusionOk="0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21" name="Google Shape;9421;p65"/>
          <p:cNvGrpSpPr/>
          <p:nvPr/>
        </p:nvGrpSpPr>
        <p:grpSpPr>
          <a:xfrm>
            <a:off x="9480635" y="3578833"/>
            <a:ext cx="423053" cy="479071"/>
            <a:chOff x="-52887125" y="1903275"/>
            <a:chExt cx="279625" cy="316650"/>
          </a:xfrm>
          <a:solidFill>
            <a:srgbClr val="B94B35"/>
          </a:solidFill>
        </p:grpSpPr>
        <p:sp>
          <p:nvSpPr>
            <p:cNvPr id="9422" name="Google Shape;9422;p65"/>
            <p:cNvSpPr/>
            <p:nvPr/>
          </p:nvSpPr>
          <p:spPr>
            <a:xfrm>
              <a:off x="-5278395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3" name="Google Shape;9423;p65"/>
            <p:cNvSpPr/>
            <p:nvPr/>
          </p:nvSpPr>
          <p:spPr>
            <a:xfrm>
              <a:off x="-52887125" y="1903275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24" name="Google Shape;9424;p65"/>
          <p:cNvGrpSpPr/>
          <p:nvPr/>
        </p:nvGrpSpPr>
        <p:grpSpPr>
          <a:xfrm>
            <a:off x="9452040" y="4179894"/>
            <a:ext cx="480243" cy="482625"/>
            <a:chOff x="-52906025" y="2293950"/>
            <a:chExt cx="317425" cy="319000"/>
          </a:xfrm>
          <a:solidFill>
            <a:srgbClr val="B94B35"/>
          </a:solidFill>
        </p:grpSpPr>
        <p:sp>
          <p:nvSpPr>
            <p:cNvPr id="9425" name="Google Shape;9425;p65"/>
            <p:cNvSpPr/>
            <p:nvPr/>
          </p:nvSpPr>
          <p:spPr>
            <a:xfrm>
              <a:off x="-52783950" y="2526500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6" name="Google Shape;9426;p65"/>
            <p:cNvSpPr/>
            <p:nvPr/>
          </p:nvSpPr>
          <p:spPr>
            <a:xfrm>
              <a:off x="-5271857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7" name="Google Shape;9427;p65"/>
            <p:cNvSpPr/>
            <p:nvPr/>
          </p:nvSpPr>
          <p:spPr>
            <a:xfrm>
              <a:off x="-52906025" y="2293950"/>
              <a:ext cx="317425" cy="319000"/>
            </a:xfrm>
            <a:custGeom>
              <a:avLst/>
              <a:gdLst/>
              <a:ahLst/>
              <a:cxnLst/>
              <a:rect l="l" t="t" r="r" b="b"/>
              <a:pathLst>
                <a:path w="12697" h="12760" extrusionOk="0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28" name="Google Shape;9428;p65"/>
          <p:cNvGrpSpPr/>
          <p:nvPr/>
        </p:nvGrpSpPr>
        <p:grpSpPr>
          <a:xfrm>
            <a:off x="9480635" y="4804506"/>
            <a:ext cx="423053" cy="481453"/>
            <a:chOff x="-52887125" y="2686975"/>
            <a:chExt cx="279625" cy="318225"/>
          </a:xfrm>
          <a:solidFill>
            <a:srgbClr val="B94B35"/>
          </a:solidFill>
        </p:grpSpPr>
        <p:sp>
          <p:nvSpPr>
            <p:cNvPr id="9429" name="Google Shape;9429;p65"/>
            <p:cNvSpPr/>
            <p:nvPr/>
          </p:nvSpPr>
          <p:spPr>
            <a:xfrm>
              <a:off x="-52783950" y="2919525"/>
              <a:ext cx="73275" cy="28950"/>
            </a:xfrm>
            <a:custGeom>
              <a:avLst/>
              <a:gdLst/>
              <a:ahLst/>
              <a:cxnLst/>
              <a:rect l="l" t="t" r="r" b="b"/>
              <a:pathLst>
                <a:path w="2931" h="1158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0" name="Google Shape;9430;p65"/>
            <p:cNvSpPr/>
            <p:nvPr/>
          </p:nvSpPr>
          <p:spPr>
            <a:xfrm>
              <a:off x="-52793400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1" name="Google Shape;9431;p65"/>
            <p:cNvSpPr/>
            <p:nvPr/>
          </p:nvSpPr>
          <p:spPr>
            <a:xfrm>
              <a:off x="-52718575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2" name="Google Shape;9432;p65"/>
            <p:cNvSpPr/>
            <p:nvPr/>
          </p:nvSpPr>
          <p:spPr>
            <a:xfrm>
              <a:off x="-52887125" y="26869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33" name="Google Shape;9433;p65"/>
          <p:cNvGrpSpPr/>
          <p:nvPr/>
        </p:nvGrpSpPr>
        <p:grpSpPr>
          <a:xfrm>
            <a:off x="8294464" y="5417331"/>
            <a:ext cx="424227" cy="479071"/>
            <a:chOff x="-51722225" y="1915100"/>
            <a:chExt cx="280400" cy="316650"/>
          </a:xfrm>
          <a:solidFill>
            <a:srgbClr val="B94B35"/>
          </a:solidFill>
        </p:grpSpPr>
        <p:sp>
          <p:nvSpPr>
            <p:cNvPr id="9434" name="Google Shape;9434;p65"/>
            <p:cNvSpPr/>
            <p:nvPr/>
          </p:nvSpPr>
          <p:spPr>
            <a:xfrm>
              <a:off x="-51618275" y="21460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5" name="Google Shape;9435;p65"/>
            <p:cNvSpPr/>
            <p:nvPr/>
          </p:nvSpPr>
          <p:spPr>
            <a:xfrm>
              <a:off x="-51627725" y="20820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6" name="Google Shape;9436;p65"/>
            <p:cNvSpPr/>
            <p:nvPr/>
          </p:nvSpPr>
          <p:spPr>
            <a:xfrm>
              <a:off x="-51552900" y="20820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7" name="Google Shape;9437;p65"/>
            <p:cNvSpPr/>
            <p:nvPr/>
          </p:nvSpPr>
          <p:spPr>
            <a:xfrm>
              <a:off x="-51722225" y="1915100"/>
              <a:ext cx="280400" cy="316650"/>
            </a:xfrm>
            <a:custGeom>
              <a:avLst/>
              <a:gdLst/>
              <a:ahLst/>
              <a:cxnLst/>
              <a:rect l="l" t="t" r="r" b="b"/>
              <a:pathLst>
                <a:path w="11216" h="12666" extrusionOk="0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38" name="Google Shape;9438;p65"/>
          <p:cNvGrpSpPr/>
          <p:nvPr/>
        </p:nvGrpSpPr>
        <p:grpSpPr>
          <a:xfrm>
            <a:off x="8822238" y="1738260"/>
            <a:ext cx="494540" cy="481301"/>
            <a:chOff x="-56407800" y="1902600"/>
            <a:chExt cx="326875" cy="318125"/>
          </a:xfrm>
          <a:solidFill>
            <a:srgbClr val="B94B35"/>
          </a:solidFill>
        </p:grpSpPr>
        <p:sp>
          <p:nvSpPr>
            <p:cNvPr id="9439" name="Google Shape;9439;p65"/>
            <p:cNvSpPr/>
            <p:nvPr/>
          </p:nvSpPr>
          <p:spPr>
            <a:xfrm>
              <a:off x="-56289650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0" name="Google Shape;9440;p65"/>
            <p:cNvSpPr/>
            <p:nvPr/>
          </p:nvSpPr>
          <p:spPr>
            <a:xfrm>
              <a:off x="-56215625" y="20726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1" name="Google Shape;9441;p65"/>
            <p:cNvSpPr/>
            <p:nvPr/>
          </p:nvSpPr>
          <p:spPr>
            <a:xfrm>
              <a:off x="-56407800" y="1902600"/>
              <a:ext cx="326875" cy="318125"/>
            </a:xfrm>
            <a:custGeom>
              <a:avLst/>
              <a:gdLst/>
              <a:ahLst/>
              <a:cxnLst/>
              <a:rect l="l" t="t" r="r" b="b"/>
              <a:pathLst>
                <a:path w="13075" h="12725" extrusionOk="0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42" name="Google Shape;9442;p65"/>
          <p:cNvGrpSpPr/>
          <p:nvPr/>
        </p:nvGrpSpPr>
        <p:grpSpPr>
          <a:xfrm>
            <a:off x="8829973" y="2387016"/>
            <a:ext cx="479071" cy="451648"/>
            <a:chOff x="-56401500" y="2304975"/>
            <a:chExt cx="316650" cy="298525"/>
          </a:xfrm>
          <a:solidFill>
            <a:srgbClr val="B94B35"/>
          </a:solidFill>
        </p:grpSpPr>
        <p:sp>
          <p:nvSpPr>
            <p:cNvPr id="9443" name="Google Shape;9443;p65"/>
            <p:cNvSpPr/>
            <p:nvPr/>
          </p:nvSpPr>
          <p:spPr>
            <a:xfrm>
              <a:off x="-56289650" y="2436500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4" name="Google Shape;9444;p65"/>
            <p:cNvSpPr/>
            <p:nvPr/>
          </p:nvSpPr>
          <p:spPr>
            <a:xfrm>
              <a:off x="-56215625" y="243650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5" name="Google Shape;9445;p65"/>
            <p:cNvSpPr/>
            <p:nvPr/>
          </p:nvSpPr>
          <p:spPr>
            <a:xfrm>
              <a:off x="-56280200" y="2499700"/>
              <a:ext cx="73250" cy="29775"/>
            </a:xfrm>
            <a:custGeom>
              <a:avLst/>
              <a:gdLst/>
              <a:ahLst/>
              <a:cxnLst/>
              <a:rect l="l" t="t" r="r" b="b"/>
              <a:pathLst>
                <a:path w="2930" h="1191" extrusionOk="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6" name="Google Shape;9446;p65"/>
            <p:cNvSpPr/>
            <p:nvPr/>
          </p:nvSpPr>
          <p:spPr>
            <a:xfrm>
              <a:off x="-56401500" y="2304975"/>
              <a:ext cx="316650" cy="298525"/>
            </a:xfrm>
            <a:custGeom>
              <a:avLst/>
              <a:gdLst/>
              <a:ahLst/>
              <a:cxnLst/>
              <a:rect l="l" t="t" r="r" b="b"/>
              <a:pathLst>
                <a:path w="12666" h="11941" extrusionOk="0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47" name="Google Shape;9447;p65"/>
          <p:cNvGrpSpPr/>
          <p:nvPr/>
        </p:nvGrpSpPr>
        <p:grpSpPr>
          <a:xfrm>
            <a:off x="7105151" y="3576450"/>
            <a:ext cx="426647" cy="481453"/>
            <a:chOff x="-54426150" y="1901700"/>
            <a:chExt cx="282000" cy="318225"/>
          </a:xfrm>
          <a:solidFill>
            <a:srgbClr val="B94B35"/>
          </a:solidFill>
        </p:grpSpPr>
        <p:sp>
          <p:nvSpPr>
            <p:cNvPr id="9448" name="Google Shape;9448;p65"/>
            <p:cNvSpPr/>
            <p:nvPr/>
          </p:nvSpPr>
          <p:spPr>
            <a:xfrm>
              <a:off x="-54330850" y="20726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9" name="Google Shape;9449;p65"/>
            <p:cNvSpPr/>
            <p:nvPr/>
          </p:nvSpPr>
          <p:spPr>
            <a:xfrm>
              <a:off x="-54256800" y="2072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0" name="Google Shape;9450;p65"/>
            <p:cNvSpPr/>
            <p:nvPr/>
          </p:nvSpPr>
          <p:spPr>
            <a:xfrm>
              <a:off x="-5432060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1" name="Google Shape;9451;p65"/>
            <p:cNvSpPr/>
            <p:nvPr/>
          </p:nvSpPr>
          <p:spPr>
            <a:xfrm>
              <a:off x="-54426150" y="1901700"/>
              <a:ext cx="282000" cy="318225"/>
            </a:xfrm>
            <a:custGeom>
              <a:avLst/>
              <a:gdLst/>
              <a:ahLst/>
              <a:cxnLst/>
              <a:rect l="l" t="t" r="r" b="b"/>
              <a:pathLst>
                <a:path w="11280" h="12729" extrusionOk="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52" name="Google Shape;9452;p65"/>
          <p:cNvGrpSpPr/>
          <p:nvPr/>
        </p:nvGrpSpPr>
        <p:grpSpPr>
          <a:xfrm>
            <a:off x="7105151" y="4181067"/>
            <a:ext cx="426647" cy="482664"/>
            <a:chOff x="-54426150" y="2294725"/>
            <a:chExt cx="282000" cy="319025"/>
          </a:xfrm>
          <a:solidFill>
            <a:srgbClr val="B94B35"/>
          </a:solidFill>
        </p:grpSpPr>
        <p:sp>
          <p:nvSpPr>
            <p:cNvPr id="9453" name="Google Shape;9453;p65"/>
            <p:cNvSpPr/>
            <p:nvPr/>
          </p:nvSpPr>
          <p:spPr>
            <a:xfrm>
              <a:off x="-54320600" y="252727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4" name="Google Shape;9454;p65"/>
            <p:cNvSpPr/>
            <p:nvPr/>
          </p:nvSpPr>
          <p:spPr>
            <a:xfrm>
              <a:off x="-54330850" y="246407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5" name="Google Shape;9455;p65"/>
            <p:cNvSpPr/>
            <p:nvPr/>
          </p:nvSpPr>
          <p:spPr>
            <a:xfrm>
              <a:off x="-54256800" y="24640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6" name="Google Shape;9456;p65"/>
            <p:cNvSpPr/>
            <p:nvPr/>
          </p:nvSpPr>
          <p:spPr>
            <a:xfrm>
              <a:off x="-54426150" y="2294725"/>
              <a:ext cx="282000" cy="319025"/>
            </a:xfrm>
            <a:custGeom>
              <a:avLst/>
              <a:gdLst/>
              <a:ahLst/>
              <a:cxnLst/>
              <a:rect l="l" t="t" r="r" b="b"/>
              <a:pathLst>
                <a:path w="11280" h="12761" extrusionOk="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7" name="Google Shape;9457;p65"/>
            <p:cNvSpPr/>
            <p:nvPr/>
          </p:nvSpPr>
          <p:spPr>
            <a:xfrm>
              <a:off x="-54312725" y="2334125"/>
              <a:ext cx="54375" cy="53575"/>
            </a:xfrm>
            <a:custGeom>
              <a:avLst/>
              <a:gdLst/>
              <a:ahLst/>
              <a:cxnLst/>
              <a:rect l="l" t="t" r="r" b="b"/>
              <a:pathLst>
                <a:path w="2175" h="2143" extrusionOk="0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58" name="Google Shape;9458;p65"/>
          <p:cNvGrpSpPr/>
          <p:nvPr/>
        </p:nvGrpSpPr>
        <p:grpSpPr>
          <a:xfrm>
            <a:off x="7102768" y="4804506"/>
            <a:ext cx="431413" cy="482625"/>
            <a:chOff x="-54427725" y="2686975"/>
            <a:chExt cx="285150" cy="319000"/>
          </a:xfrm>
          <a:solidFill>
            <a:srgbClr val="B94B35"/>
          </a:solidFill>
        </p:grpSpPr>
        <p:sp>
          <p:nvSpPr>
            <p:cNvPr id="9459" name="Google Shape;9459;p65"/>
            <p:cNvSpPr/>
            <p:nvPr/>
          </p:nvSpPr>
          <p:spPr>
            <a:xfrm>
              <a:off x="-54320600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0" name="Google Shape;9460;p65"/>
            <p:cNvSpPr/>
            <p:nvPr/>
          </p:nvSpPr>
          <p:spPr>
            <a:xfrm>
              <a:off x="-5425680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1" name="Google Shape;9461;p65"/>
            <p:cNvSpPr/>
            <p:nvPr/>
          </p:nvSpPr>
          <p:spPr>
            <a:xfrm>
              <a:off x="-54330850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2" name="Google Shape;9462;p65"/>
            <p:cNvSpPr/>
            <p:nvPr/>
          </p:nvSpPr>
          <p:spPr>
            <a:xfrm>
              <a:off x="-54427725" y="2686975"/>
              <a:ext cx="285150" cy="319000"/>
            </a:xfrm>
            <a:custGeom>
              <a:avLst/>
              <a:gdLst/>
              <a:ahLst/>
              <a:cxnLst/>
              <a:rect l="l" t="t" r="r" b="b"/>
              <a:pathLst>
                <a:path w="11406" h="12760" extrusionOk="0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3" name="Google Shape;9463;p65"/>
            <p:cNvSpPr/>
            <p:nvPr/>
          </p:nvSpPr>
          <p:spPr>
            <a:xfrm>
              <a:off x="-54330850" y="2717875"/>
              <a:ext cx="93750" cy="85425"/>
            </a:xfrm>
            <a:custGeom>
              <a:avLst/>
              <a:gdLst/>
              <a:ahLst/>
              <a:cxnLst/>
              <a:rect l="l" t="t" r="r" b="b"/>
              <a:pathLst>
                <a:path w="3750" h="3417" extrusionOk="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64" name="Google Shape;9464;p65"/>
          <p:cNvGrpSpPr/>
          <p:nvPr/>
        </p:nvGrpSpPr>
        <p:grpSpPr>
          <a:xfrm>
            <a:off x="10044846" y="3579135"/>
            <a:ext cx="479071" cy="479979"/>
            <a:chOff x="-52513800" y="1903475"/>
            <a:chExt cx="316650" cy="317250"/>
          </a:xfrm>
          <a:solidFill>
            <a:srgbClr val="B94B35"/>
          </a:solidFill>
        </p:grpSpPr>
        <p:sp>
          <p:nvSpPr>
            <p:cNvPr id="9465" name="Google Shape;9465;p65"/>
            <p:cNvSpPr/>
            <p:nvPr/>
          </p:nvSpPr>
          <p:spPr>
            <a:xfrm>
              <a:off x="-5239170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6" name="Google Shape;9466;p65"/>
            <p:cNvSpPr/>
            <p:nvPr/>
          </p:nvSpPr>
          <p:spPr>
            <a:xfrm>
              <a:off x="-52513800" y="1903475"/>
              <a:ext cx="316650" cy="317250"/>
            </a:xfrm>
            <a:custGeom>
              <a:avLst/>
              <a:gdLst/>
              <a:ahLst/>
              <a:cxnLst/>
              <a:rect l="l" t="t" r="r" b="b"/>
              <a:pathLst>
                <a:path w="12666" h="12690" extrusionOk="0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67" name="Google Shape;9467;p65"/>
          <p:cNvGrpSpPr/>
          <p:nvPr/>
        </p:nvGrpSpPr>
        <p:grpSpPr>
          <a:xfrm>
            <a:off x="10057952" y="4182277"/>
            <a:ext cx="452859" cy="480243"/>
            <a:chOff x="-52505925" y="2295525"/>
            <a:chExt cx="299325" cy="317425"/>
          </a:xfrm>
          <a:solidFill>
            <a:srgbClr val="B94B35"/>
          </a:solidFill>
        </p:grpSpPr>
        <p:sp>
          <p:nvSpPr>
            <p:cNvPr id="9468" name="Google Shape;9468;p65"/>
            <p:cNvSpPr/>
            <p:nvPr/>
          </p:nvSpPr>
          <p:spPr>
            <a:xfrm>
              <a:off x="-52401950" y="2526500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9" name="Google Shape;9469;p65"/>
            <p:cNvSpPr/>
            <p:nvPr/>
          </p:nvSpPr>
          <p:spPr>
            <a:xfrm>
              <a:off x="-52411400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0" name="Google Shape;9470;p65"/>
            <p:cNvSpPr/>
            <p:nvPr/>
          </p:nvSpPr>
          <p:spPr>
            <a:xfrm>
              <a:off x="-5233657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1" name="Google Shape;9471;p65"/>
            <p:cNvSpPr/>
            <p:nvPr/>
          </p:nvSpPr>
          <p:spPr>
            <a:xfrm>
              <a:off x="-52505925" y="2295525"/>
              <a:ext cx="299325" cy="317425"/>
            </a:xfrm>
            <a:custGeom>
              <a:avLst/>
              <a:gdLst/>
              <a:ahLst/>
              <a:cxnLst/>
              <a:rect l="l" t="t" r="r" b="b"/>
              <a:pathLst>
                <a:path w="11973" h="12697" extrusionOk="0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72" name="Google Shape;9472;p65"/>
          <p:cNvGrpSpPr/>
          <p:nvPr/>
        </p:nvGrpSpPr>
        <p:grpSpPr>
          <a:xfrm>
            <a:off x="10072855" y="4804506"/>
            <a:ext cx="423053" cy="481453"/>
            <a:chOff x="-52494100" y="2686975"/>
            <a:chExt cx="279625" cy="318225"/>
          </a:xfrm>
          <a:solidFill>
            <a:srgbClr val="B94B35"/>
          </a:solidFill>
        </p:grpSpPr>
        <p:sp>
          <p:nvSpPr>
            <p:cNvPr id="9473" name="Google Shape;9473;p65"/>
            <p:cNvSpPr/>
            <p:nvPr/>
          </p:nvSpPr>
          <p:spPr>
            <a:xfrm>
              <a:off x="-52391700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4" name="Google Shape;9474;p65"/>
            <p:cNvSpPr/>
            <p:nvPr/>
          </p:nvSpPr>
          <p:spPr>
            <a:xfrm>
              <a:off x="-5240195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5" name="Google Shape;9475;p65"/>
            <p:cNvSpPr/>
            <p:nvPr/>
          </p:nvSpPr>
          <p:spPr>
            <a:xfrm>
              <a:off x="-52327925" y="2855525"/>
              <a:ext cx="18925" cy="17350"/>
            </a:xfrm>
            <a:custGeom>
              <a:avLst/>
              <a:gdLst/>
              <a:ahLst/>
              <a:cxnLst/>
              <a:rect l="l" t="t" r="r" b="b"/>
              <a:pathLst>
                <a:path w="757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6" name="Google Shape;9476;p65"/>
            <p:cNvSpPr/>
            <p:nvPr/>
          </p:nvSpPr>
          <p:spPr>
            <a:xfrm>
              <a:off x="-52494100" y="26869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77" name="Google Shape;9477;p65"/>
          <p:cNvGrpSpPr/>
          <p:nvPr/>
        </p:nvGrpSpPr>
        <p:grpSpPr>
          <a:xfrm>
            <a:off x="8887217" y="5419096"/>
            <a:ext cx="420671" cy="481453"/>
            <a:chOff x="-51708850" y="2305750"/>
            <a:chExt cx="278050" cy="318225"/>
          </a:xfrm>
          <a:solidFill>
            <a:srgbClr val="B94B35"/>
          </a:solidFill>
        </p:grpSpPr>
        <p:sp>
          <p:nvSpPr>
            <p:cNvPr id="9478" name="Google Shape;9478;p65"/>
            <p:cNvSpPr/>
            <p:nvPr/>
          </p:nvSpPr>
          <p:spPr>
            <a:xfrm>
              <a:off x="-51617475" y="2455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9" name="Google Shape;9479;p65"/>
            <p:cNvSpPr/>
            <p:nvPr/>
          </p:nvSpPr>
          <p:spPr>
            <a:xfrm>
              <a:off x="-51541875" y="245540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0" name="Google Shape;9480;p65"/>
            <p:cNvSpPr/>
            <p:nvPr/>
          </p:nvSpPr>
          <p:spPr>
            <a:xfrm>
              <a:off x="-51708850" y="2305750"/>
              <a:ext cx="278050" cy="318225"/>
            </a:xfrm>
            <a:custGeom>
              <a:avLst/>
              <a:gdLst/>
              <a:ahLst/>
              <a:cxnLst/>
              <a:rect l="l" t="t" r="r" b="b"/>
              <a:pathLst>
                <a:path w="11122" h="12729" extrusionOk="0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81" name="Google Shape;9481;p65"/>
          <p:cNvGrpSpPr/>
          <p:nvPr/>
        </p:nvGrpSpPr>
        <p:grpSpPr>
          <a:xfrm>
            <a:off x="10049077" y="1741479"/>
            <a:ext cx="425452" cy="482764"/>
            <a:chOff x="1044400" y="2917425"/>
            <a:chExt cx="248125" cy="281550"/>
          </a:xfrm>
          <a:solidFill>
            <a:srgbClr val="B94B35"/>
          </a:solidFill>
        </p:grpSpPr>
        <p:sp>
          <p:nvSpPr>
            <p:cNvPr id="9482" name="Google Shape;9482;p65"/>
            <p:cNvSpPr/>
            <p:nvPr/>
          </p:nvSpPr>
          <p:spPr>
            <a:xfrm>
              <a:off x="1136400" y="3123175"/>
              <a:ext cx="64125" cy="26325"/>
            </a:xfrm>
            <a:custGeom>
              <a:avLst/>
              <a:gdLst/>
              <a:ahLst/>
              <a:cxnLst/>
              <a:rect l="l" t="t" r="r" b="b"/>
              <a:pathLst>
                <a:path w="2565" h="1053" extrusionOk="0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3" name="Google Shape;9483;p65"/>
            <p:cNvSpPr/>
            <p:nvPr/>
          </p:nvSpPr>
          <p:spPr>
            <a:xfrm>
              <a:off x="1127325" y="3050525"/>
              <a:ext cx="16075" cy="16050"/>
            </a:xfrm>
            <a:custGeom>
              <a:avLst/>
              <a:gdLst/>
              <a:ahLst/>
              <a:cxnLst/>
              <a:rect l="l" t="t" r="r" b="b"/>
              <a:pathLst>
                <a:path w="643" h="642" extrusionOk="0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4" name="Google Shape;9484;p65"/>
            <p:cNvSpPr/>
            <p:nvPr/>
          </p:nvSpPr>
          <p:spPr>
            <a:xfrm>
              <a:off x="1192850" y="3050525"/>
              <a:ext cx="15350" cy="16050"/>
            </a:xfrm>
            <a:custGeom>
              <a:avLst/>
              <a:gdLst/>
              <a:ahLst/>
              <a:cxnLst/>
              <a:rect l="l" t="t" r="r" b="b"/>
              <a:pathLst>
                <a:path w="614" h="642" extrusionOk="0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5" name="Google Shape;9485;p65"/>
            <p:cNvSpPr/>
            <p:nvPr/>
          </p:nvSpPr>
          <p:spPr>
            <a:xfrm>
              <a:off x="1044400" y="2917425"/>
              <a:ext cx="248125" cy="281550"/>
            </a:xfrm>
            <a:custGeom>
              <a:avLst/>
              <a:gdLst/>
              <a:ahLst/>
              <a:cxnLst/>
              <a:rect l="l" t="t" r="r" b="b"/>
              <a:pathLst>
                <a:path w="9925" h="11262" extrusionOk="0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6" name="Google Shape;9486;p65"/>
            <p:cNvSpPr/>
            <p:nvPr/>
          </p:nvSpPr>
          <p:spPr>
            <a:xfrm>
              <a:off x="1086125" y="2932961"/>
              <a:ext cx="11427" cy="58241"/>
            </a:xfrm>
            <a:custGeom>
              <a:avLst/>
              <a:gdLst/>
              <a:ahLst/>
              <a:cxnLst/>
              <a:rect l="l" t="t" r="r" b="b"/>
              <a:pathLst>
                <a:path w="500" h="2548" extrusionOk="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grpFill/>
            <a:ln>
              <a:noFill/>
            </a:ln>
          </p:spPr>
        </p:sp>
        <p:sp>
          <p:nvSpPr>
            <p:cNvPr id="9487" name="Google Shape;9487;p65"/>
            <p:cNvSpPr/>
            <p:nvPr/>
          </p:nvSpPr>
          <p:spPr>
            <a:xfrm>
              <a:off x="1090922" y="2925900"/>
              <a:ext cx="29209" cy="38629"/>
            </a:xfrm>
            <a:custGeom>
              <a:avLst/>
              <a:gdLst/>
              <a:ahLst/>
              <a:cxnLst/>
              <a:rect l="l" t="t" r="r" b="b"/>
              <a:pathLst>
                <a:path w="1278" h="1690" extrusionOk="0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grpFill/>
            <a:ln>
              <a:noFill/>
            </a:ln>
          </p:spPr>
        </p:sp>
        <p:sp>
          <p:nvSpPr>
            <p:cNvPr id="9488" name="Google Shape;9488;p65"/>
            <p:cNvSpPr/>
            <p:nvPr/>
          </p:nvSpPr>
          <p:spPr>
            <a:xfrm>
              <a:off x="1222775" y="2966925"/>
              <a:ext cx="28574" cy="36325"/>
            </a:xfrm>
            <a:custGeom>
              <a:avLst/>
              <a:gdLst/>
              <a:ahLst/>
              <a:cxnLst/>
              <a:rect l="l" t="t" r="r" b="b"/>
              <a:pathLst>
                <a:path w="1048" h="1453" extrusionOk="0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grpFill/>
            <a:ln>
              <a:noFill/>
            </a:ln>
          </p:spPr>
        </p:sp>
        <p:sp>
          <p:nvSpPr>
            <p:cNvPr id="9489" name="Google Shape;9489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0" name="Google Shape;9490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491" name="Google Shape;9491;p65"/>
          <p:cNvSpPr/>
          <p:nvPr/>
        </p:nvSpPr>
        <p:spPr>
          <a:xfrm>
            <a:off x="8844880" y="2976069"/>
            <a:ext cx="457624" cy="482872"/>
          </a:xfrm>
          <a:custGeom>
            <a:avLst/>
            <a:gdLst/>
            <a:ahLst/>
            <a:cxnLst/>
            <a:rect l="l" t="t" r="r" b="b"/>
            <a:pathLst>
              <a:path w="10621" h="11207" extrusionOk="0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6" name="Google Shape;9496;p66"/>
          <p:cNvSpPr txBox="1">
            <a:spLocks noGrp="1"/>
          </p:cNvSpPr>
          <p:nvPr>
            <p:ph type="title" idx="4294967295"/>
          </p:nvPr>
        </p:nvSpPr>
        <p:spPr>
          <a:xfrm>
            <a:off x="1132900" y="681367"/>
            <a:ext cx="4642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Creative Process 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sp>
        <p:nvSpPr>
          <p:cNvPr id="9497" name="Google Shape;9497;p66"/>
          <p:cNvSpPr txBox="1">
            <a:spLocks noGrp="1"/>
          </p:cNvSpPr>
          <p:nvPr>
            <p:ph type="title" idx="4294967295"/>
          </p:nvPr>
        </p:nvSpPr>
        <p:spPr>
          <a:xfrm>
            <a:off x="6477867" y="681367"/>
            <a:ext cx="4642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>
              <a:spcBef>
                <a:spcPts val="0"/>
              </a:spcBef>
              <a:buClr>
                <a:srgbClr val="000000"/>
              </a:buClr>
              <a:buSzPts val="1100"/>
            </a:pP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Performing</a:t>
            </a:r>
            <a:r>
              <a:rPr lang="en" sz="1800" b="1" dirty="0">
                <a:solidFill>
                  <a:schemeClr val="lt1"/>
                </a:solidFill>
                <a:latin typeface="Arial"/>
                <a:ea typeface="+mn-ea"/>
                <a:cs typeface="Arial"/>
                <a:sym typeface="Arial"/>
              </a:rPr>
              <a:t> </a:t>
            </a:r>
            <a:r>
              <a:rPr lang="en" sz="1800" b="1" dirty="0">
                <a:latin typeface="+mn-lt"/>
                <a:ea typeface="+mn-ea"/>
                <a:cs typeface="+mn-cs"/>
                <a:sym typeface="Arial"/>
              </a:rPr>
              <a:t>Arts Icons</a:t>
            </a:r>
            <a:endParaRPr sz="1800" b="1" dirty="0">
              <a:latin typeface="+mn-lt"/>
              <a:ea typeface="+mn-ea"/>
              <a:cs typeface="+mn-cs"/>
              <a:sym typeface="Arial"/>
            </a:endParaRPr>
          </a:p>
        </p:txBody>
      </p:sp>
      <p:grpSp>
        <p:nvGrpSpPr>
          <p:cNvPr id="9498" name="Google Shape;9498;p66"/>
          <p:cNvGrpSpPr/>
          <p:nvPr/>
        </p:nvGrpSpPr>
        <p:grpSpPr>
          <a:xfrm>
            <a:off x="1185479" y="1737337"/>
            <a:ext cx="371051" cy="476048"/>
            <a:chOff x="-50489600" y="1947400"/>
            <a:chExt cx="233150" cy="299125"/>
          </a:xfrm>
          <a:solidFill>
            <a:srgbClr val="B94B35"/>
          </a:solidFill>
        </p:grpSpPr>
        <p:sp>
          <p:nvSpPr>
            <p:cNvPr id="9499" name="Google Shape;9499;p66"/>
            <p:cNvSpPr/>
            <p:nvPr/>
          </p:nvSpPr>
          <p:spPr>
            <a:xfrm>
              <a:off x="-50382475" y="2018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0" name="Google Shape;9500;p66"/>
            <p:cNvSpPr/>
            <p:nvPr/>
          </p:nvSpPr>
          <p:spPr>
            <a:xfrm>
              <a:off x="-50489600" y="1947400"/>
              <a:ext cx="233150" cy="299125"/>
            </a:xfrm>
            <a:custGeom>
              <a:avLst/>
              <a:gdLst/>
              <a:ahLst/>
              <a:cxnLst/>
              <a:rect l="l" t="t" r="r" b="b"/>
              <a:pathLst>
                <a:path w="9326" h="11965" extrusionOk="0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01" name="Google Shape;9501;p66"/>
          <p:cNvGrpSpPr/>
          <p:nvPr/>
        </p:nvGrpSpPr>
        <p:grpSpPr>
          <a:xfrm>
            <a:off x="1132822" y="2343947"/>
            <a:ext cx="476365" cy="477599"/>
            <a:chOff x="-50523475" y="2316000"/>
            <a:chExt cx="299325" cy="300100"/>
          </a:xfrm>
          <a:solidFill>
            <a:srgbClr val="B94B35"/>
          </a:solidFill>
        </p:grpSpPr>
        <p:sp>
          <p:nvSpPr>
            <p:cNvPr id="9502" name="Google Shape;9502;p66"/>
            <p:cNvSpPr/>
            <p:nvPr/>
          </p:nvSpPr>
          <p:spPr>
            <a:xfrm>
              <a:off x="-50453375" y="2387675"/>
              <a:ext cx="158350" cy="228425"/>
            </a:xfrm>
            <a:custGeom>
              <a:avLst/>
              <a:gdLst/>
              <a:ahLst/>
              <a:cxnLst/>
              <a:rect l="l" t="t" r="r" b="b"/>
              <a:pathLst>
                <a:path w="6334" h="9137" extrusionOk="0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3" name="Google Shape;9503;p66"/>
            <p:cNvSpPr/>
            <p:nvPr/>
          </p:nvSpPr>
          <p:spPr>
            <a:xfrm>
              <a:off x="-50523475" y="2316000"/>
              <a:ext cx="299325" cy="178025"/>
            </a:xfrm>
            <a:custGeom>
              <a:avLst/>
              <a:gdLst/>
              <a:ahLst/>
              <a:cxnLst/>
              <a:rect l="l" t="t" r="r" b="b"/>
              <a:pathLst>
                <a:path w="11973" h="7121" extrusionOk="0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04" name="Google Shape;9504;p66"/>
          <p:cNvGrpSpPr/>
          <p:nvPr/>
        </p:nvGrpSpPr>
        <p:grpSpPr>
          <a:xfrm>
            <a:off x="1130952" y="2943026"/>
            <a:ext cx="480105" cy="476405"/>
            <a:chOff x="-50524250" y="2686150"/>
            <a:chExt cx="301675" cy="299350"/>
          </a:xfrm>
          <a:solidFill>
            <a:srgbClr val="B94B35"/>
          </a:solidFill>
        </p:grpSpPr>
        <p:sp>
          <p:nvSpPr>
            <p:cNvPr id="9505" name="Google Shape;9505;p66"/>
            <p:cNvSpPr/>
            <p:nvPr/>
          </p:nvSpPr>
          <p:spPr>
            <a:xfrm>
              <a:off x="-50488025" y="279250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6" name="Google Shape;9506;p66"/>
            <p:cNvSpPr/>
            <p:nvPr/>
          </p:nvSpPr>
          <p:spPr>
            <a:xfrm>
              <a:off x="-50488025" y="2897250"/>
              <a:ext cx="18150" cy="53600"/>
            </a:xfrm>
            <a:custGeom>
              <a:avLst/>
              <a:gdLst/>
              <a:ahLst/>
              <a:cxnLst/>
              <a:rect l="l" t="t" r="r" b="b"/>
              <a:pathLst>
                <a:path w="726" h="2144" extrusionOk="0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7" name="Google Shape;9507;p66"/>
            <p:cNvSpPr/>
            <p:nvPr/>
          </p:nvSpPr>
          <p:spPr>
            <a:xfrm>
              <a:off x="-50488025" y="28618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8" name="Google Shape;9508;p66"/>
            <p:cNvSpPr/>
            <p:nvPr/>
          </p:nvSpPr>
          <p:spPr>
            <a:xfrm>
              <a:off x="-50524250" y="2686150"/>
              <a:ext cx="301675" cy="52825"/>
            </a:xfrm>
            <a:custGeom>
              <a:avLst/>
              <a:gdLst/>
              <a:ahLst/>
              <a:cxnLst/>
              <a:rect l="l" t="t" r="r" b="b"/>
              <a:pathLst>
                <a:path w="12067" h="2113" extrusionOk="0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9" name="Google Shape;9509;p66"/>
            <p:cNvSpPr/>
            <p:nvPr/>
          </p:nvSpPr>
          <p:spPr>
            <a:xfrm>
              <a:off x="-50523475" y="2757075"/>
              <a:ext cx="300900" cy="228425"/>
            </a:xfrm>
            <a:custGeom>
              <a:avLst/>
              <a:gdLst/>
              <a:ahLst/>
              <a:cxnLst/>
              <a:rect l="l" t="t" r="r" b="b"/>
              <a:pathLst>
                <a:path w="12036" h="9137" extrusionOk="0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0" name="Google Shape;9510;p66"/>
            <p:cNvSpPr/>
            <p:nvPr/>
          </p:nvSpPr>
          <p:spPr>
            <a:xfrm>
              <a:off x="-50453375" y="2792500"/>
              <a:ext cx="194575" cy="158350"/>
            </a:xfrm>
            <a:custGeom>
              <a:avLst/>
              <a:gdLst/>
              <a:ahLst/>
              <a:cxnLst/>
              <a:rect l="l" t="t" r="r" b="b"/>
              <a:pathLst>
                <a:path w="7783" h="6334" extrusionOk="0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11" name="Google Shape;9511;p66"/>
          <p:cNvGrpSpPr/>
          <p:nvPr/>
        </p:nvGrpSpPr>
        <p:grpSpPr>
          <a:xfrm>
            <a:off x="4094635" y="1777443"/>
            <a:ext cx="477599" cy="478872"/>
            <a:chOff x="-48633950" y="1972600"/>
            <a:chExt cx="300100" cy="300900"/>
          </a:xfrm>
          <a:solidFill>
            <a:srgbClr val="B94B35"/>
          </a:solidFill>
        </p:grpSpPr>
        <p:sp>
          <p:nvSpPr>
            <p:cNvPr id="9512" name="Google Shape;9512;p66"/>
            <p:cNvSpPr/>
            <p:nvPr/>
          </p:nvSpPr>
          <p:spPr>
            <a:xfrm>
              <a:off x="-48633950" y="19726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3" name="Google Shape;9513;p66"/>
            <p:cNvSpPr/>
            <p:nvPr/>
          </p:nvSpPr>
          <p:spPr>
            <a:xfrm>
              <a:off x="-48509525" y="2097050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14" name="Google Shape;9514;p66"/>
          <p:cNvGrpSpPr/>
          <p:nvPr/>
        </p:nvGrpSpPr>
        <p:grpSpPr>
          <a:xfrm>
            <a:off x="4095252" y="2983170"/>
            <a:ext cx="476365" cy="476365"/>
            <a:chOff x="-48633175" y="2711375"/>
            <a:chExt cx="299325" cy="299325"/>
          </a:xfrm>
          <a:solidFill>
            <a:srgbClr val="B94B35"/>
          </a:solidFill>
        </p:grpSpPr>
        <p:sp>
          <p:nvSpPr>
            <p:cNvPr id="9515" name="Google Shape;9515;p66"/>
            <p:cNvSpPr/>
            <p:nvPr/>
          </p:nvSpPr>
          <p:spPr>
            <a:xfrm>
              <a:off x="-48633175" y="2711375"/>
              <a:ext cx="299325" cy="299325"/>
            </a:xfrm>
            <a:custGeom>
              <a:avLst/>
              <a:gdLst/>
              <a:ahLst/>
              <a:cxnLst/>
              <a:rect l="l" t="t" r="r" b="b"/>
              <a:pathLst>
                <a:path w="11973" h="11973" extrusionOk="0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6" name="Google Shape;9516;p66"/>
            <p:cNvSpPr/>
            <p:nvPr/>
          </p:nvSpPr>
          <p:spPr>
            <a:xfrm>
              <a:off x="-48579600" y="2764950"/>
              <a:ext cx="192975" cy="191400"/>
            </a:xfrm>
            <a:custGeom>
              <a:avLst/>
              <a:gdLst/>
              <a:ahLst/>
              <a:cxnLst/>
              <a:rect l="l" t="t" r="r" b="b"/>
              <a:pathLst>
                <a:path w="7719" h="7656" extrusionOk="0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17" name="Google Shape;9517;p66"/>
          <p:cNvGrpSpPr/>
          <p:nvPr/>
        </p:nvGrpSpPr>
        <p:grpSpPr>
          <a:xfrm>
            <a:off x="2343904" y="3585773"/>
            <a:ext cx="418675" cy="477639"/>
            <a:chOff x="-46753100" y="1965500"/>
            <a:chExt cx="263075" cy="300125"/>
          </a:xfrm>
          <a:solidFill>
            <a:srgbClr val="B94B35"/>
          </a:solidFill>
        </p:grpSpPr>
        <p:sp>
          <p:nvSpPr>
            <p:cNvPr id="9518" name="Google Shape;9518;p66"/>
            <p:cNvSpPr/>
            <p:nvPr/>
          </p:nvSpPr>
          <p:spPr>
            <a:xfrm>
              <a:off x="-46647575" y="203482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9" name="Google Shape;9519;p66"/>
            <p:cNvSpPr/>
            <p:nvPr/>
          </p:nvSpPr>
          <p:spPr>
            <a:xfrm>
              <a:off x="-46753100" y="1965500"/>
              <a:ext cx="263075" cy="300125"/>
            </a:xfrm>
            <a:custGeom>
              <a:avLst/>
              <a:gdLst/>
              <a:ahLst/>
              <a:cxnLst/>
              <a:rect l="l" t="t" r="r" b="b"/>
              <a:pathLst>
                <a:path w="10523" h="12005" extrusionOk="0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20" name="Google Shape;9520;p66"/>
          <p:cNvGrpSpPr/>
          <p:nvPr/>
        </p:nvGrpSpPr>
        <p:grpSpPr>
          <a:xfrm>
            <a:off x="2313805" y="4208723"/>
            <a:ext cx="478872" cy="421221"/>
            <a:chOff x="-46772025" y="2350650"/>
            <a:chExt cx="300900" cy="264675"/>
          </a:xfrm>
          <a:solidFill>
            <a:srgbClr val="B94B35"/>
          </a:solidFill>
        </p:grpSpPr>
        <p:sp>
          <p:nvSpPr>
            <p:cNvPr id="9521" name="Google Shape;9521;p66"/>
            <p:cNvSpPr/>
            <p:nvPr/>
          </p:nvSpPr>
          <p:spPr>
            <a:xfrm>
              <a:off x="-46772025" y="2350650"/>
              <a:ext cx="300900" cy="264675"/>
            </a:xfrm>
            <a:custGeom>
              <a:avLst/>
              <a:gdLst/>
              <a:ahLst/>
              <a:cxnLst/>
              <a:rect l="l" t="t" r="r" b="b"/>
              <a:pathLst>
                <a:path w="12036" h="10587" extrusionOk="0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2" name="Google Shape;9522;p66"/>
            <p:cNvSpPr/>
            <p:nvPr/>
          </p:nvSpPr>
          <p:spPr>
            <a:xfrm>
              <a:off x="-46664900" y="2475100"/>
              <a:ext cx="92175" cy="122900"/>
            </a:xfrm>
            <a:custGeom>
              <a:avLst/>
              <a:gdLst/>
              <a:ahLst/>
              <a:cxnLst/>
              <a:rect l="l" t="t" r="r" b="b"/>
              <a:pathLst>
                <a:path w="3687" h="4916" extrusionOk="0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23" name="Google Shape;9523;p66"/>
          <p:cNvGrpSpPr/>
          <p:nvPr/>
        </p:nvGrpSpPr>
        <p:grpSpPr>
          <a:xfrm>
            <a:off x="2313805" y="4787760"/>
            <a:ext cx="478872" cy="478872"/>
            <a:chOff x="-46772025" y="2701925"/>
            <a:chExt cx="300900" cy="300900"/>
          </a:xfrm>
          <a:solidFill>
            <a:srgbClr val="B94B35"/>
          </a:solidFill>
        </p:grpSpPr>
        <p:sp>
          <p:nvSpPr>
            <p:cNvPr id="9524" name="Google Shape;9524;p66"/>
            <p:cNvSpPr/>
            <p:nvPr/>
          </p:nvSpPr>
          <p:spPr>
            <a:xfrm>
              <a:off x="-46647575" y="282637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5" name="Google Shape;9525;p66"/>
            <p:cNvSpPr/>
            <p:nvPr/>
          </p:nvSpPr>
          <p:spPr>
            <a:xfrm>
              <a:off x="-46772025" y="270192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26" name="Google Shape;9526;p66"/>
          <p:cNvSpPr/>
          <p:nvPr/>
        </p:nvSpPr>
        <p:spPr>
          <a:xfrm>
            <a:off x="5286482" y="3642015"/>
            <a:ext cx="477599" cy="478872"/>
          </a:xfrm>
          <a:custGeom>
            <a:avLst/>
            <a:gdLst/>
            <a:ahLst/>
            <a:cxnLst/>
            <a:rect l="l" t="t" r="r" b="b"/>
            <a:pathLst>
              <a:path w="12004" h="12036" extrusionOk="0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27" name="Google Shape;9527;p66"/>
          <p:cNvGrpSpPr/>
          <p:nvPr/>
        </p:nvGrpSpPr>
        <p:grpSpPr>
          <a:xfrm>
            <a:off x="1724047" y="1738571"/>
            <a:ext cx="477599" cy="478872"/>
            <a:chOff x="-50154075" y="1948175"/>
            <a:chExt cx="300100" cy="300900"/>
          </a:xfrm>
          <a:solidFill>
            <a:srgbClr val="B94B35"/>
          </a:solidFill>
        </p:grpSpPr>
        <p:sp>
          <p:nvSpPr>
            <p:cNvPr id="9528" name="Google Shape;9528;p66"/>
            <p:cNvSpPr/>
            <p:nvPr/>
          </p:nvSpPr>
          <p:spPr>
            <a:xfrm>
              <a:off x="-50154075" y="1948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9" name="Google Shape;9529;p66"/>
            <p:cNvSpPr/>
            <p:nvPr/>
          </p:nvSpPr>
          <p:spPr>
            <a:xfrm>
              <a:off x="-501194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30" name="Google Shape;9530;p66"/>
          <p:cNvGrpSpPr/>
          <p:nvPr/>
        </p:nvGrpSpPr>
        <p:grpSpPr>
          <a:xfrm>
            <a:off x="1724047" y="2345181"/>
            <a:ext cx="477599" cy="477639"/>
            <a:chOff x="-50154850" y="2316775"/>
            <a:chExt cx="300100" cy="300125"/>
          </a:xfrm>
          <a:solidFill>
            <a:srgbClr val="B94B35"/>
          </a:solidFill>
        </p:grpSpPr>
        <p:sp>
          <p:nvSpPr>
            <p:cNvPr id="9531" name="Google Shape;9531;p66"/>
            <p:cNvSpPr/>
            <p:nvPr/>
          </p:nvSpPr>
          <p:spPr>
            <a:xfrm>
              <a:off x="-501548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2" name="Google Shape;9532;p66"/>
            <p:cNvSpPr/>
            <p:nvPr/>
          </p:nvSpPr>
          <p:spPr>
            <a:xfrm>
              <a:off x="-50083975" y="2368775"/>
              <a:ext cx="158325" cy="193775"/>
            </a:xfrm>
            <a:custGeom>
              <a:avLst/>
              <a:gdLst/>
              <a:ahLst/>
              <a:cxnLst/>
              <a:rect l="l" t="t" r="r" b="b"/>
              <a:pathLst>
                <a:path w="6333" h="7751" extrusionOk="0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33" name="Google Shape;9533;p66"/>
          <p:cNvGrpSpPr/>
          <p:nvPr/>
        </p:nvGrpSpPr>
        <p:grpSpPr>
          <a:xfrm>
            <a:off x="1718417" y="2941195"/>
            <a:ext cx="488859" cy="475411"/>
            <a:chOff x="-50158000" y="2685000"/>
            <a:chExt cx="307175" cy="298725"/>
          </a:xfrm>
          <a:solidFill>
            <a:srgbClr val="B94B35"/>
          </a:solidFill>
        </p:grpSpPr>
        <p:sp>
          <p:nvSpPr>
            <p:cNvPr id="9534" name="Google Shape;9534;p66"/>
            <p:cNvSpPr/>
            <p:nvPr/>
          </p:nvSpPr>
          <p:spPr>
            <a:xfrm>
              <a:off x="-50158000" y="2685000"/>
              <a:ext cx="307175" cy="298725"/>
            </a:xfrm>
            <a:custGeom>
              <a:avLst/>
              <a:gdLst/>
              <a:ahLst/>
              <a:cxnLst/>
              <a:rect l="l" t="t" r="r" b="b"/>
              <a:pathLst>
                <a:path w="12287" h="11949" extrusionOk="0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5" name="Google Shape;9535;p66"/>
            <p:cNvSpPr/>
            <p:nvPr/>
          </p:nvSpPr>
          <p:spPr>
            <a:xfrm>
              <a:off x="-50058775" y="2838200"/>
              <a:ext cx="51225" cy="49625"/>
            </a:xfrm>
            <a:custGeom>
              <a:avLst/>
              <a:gdLst/>
              <a:ahLst/>
              <a:cxnLst/>
              <a:rect l="l" t="t" r="r" b="b"/>
              <a:pathLst>
                <a:path w="2049" h="1985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36" name="Google Shape;9536;p66"/>
          <p:cNvGrpSpPr/>
          <p:nvPr/>
        </p:nvGrpSpPr>
        <p:grpSpPr>
          <a:xfrm>
            <a:off x="4093999" y="2385324"/>
            <a:ext cx="478872" cy="481339"/>
            <a:chOff x="-48634750" y="2342000"/>
            <a:chExt cx="300900" cy="302450"/>
          </a:xfrm>
          <a:solidFill>
            <a:srgbClr val="B94B35"/>
          </a:solidFill>
        </p:grpSpPr>
        <p:sp>
          <p:nvSpPr>
            <p:cNvPr id="9537" name="Google Shape;9537;p66"/>
            <p:cNvSpPr/>
            <p:nvPr/>
          </p:nvSpPr>
          <p:spPr>
            <a:xfrm>
              <a:off x="-48545750" y="2342000"/>
              <a:ext cx="211900" cy="300875"/>
            </a:xfrm>
            <a:custGeom>
              <a:avLst/>
              <a:gdLst/>
              <a:ahLst/>
              <a:cxnLst/>
              <a:rect l="l" t="t" r="r" b="b"/>
              <a:pathLst>
                <a:path w="8476" h="12035" extrusionOk="0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8" name="Google Shape;9538;p66"/>
            <p:cNvSpPr/>
            <p:nvPr/>
          </p:nvSpPr>
          <p:spPr>
            <a:xfrm>
              <a:off x="-48509525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9" name="Google Shape;9539;p66"/>
            <p:cNvSpPr/>
            <p:nvPr/>
          </p:nvSpPr>
          <p:spPr>
            <a:xfrm>
              <a:off x="-48509525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0" name="Google Shape;9540;p66"/>
            <p:cNvSpPr/>
            <p:nvPr/>
          </p:nvSpPr>
          <p:spPr>
            <a:xfrm>
              <a:off x="-48509525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1" name="Google Shape;9541;p66"/>
            <p:cNvSpPr/>
            <p:nvPr/>
          </p:nvSpPr>
          <p:spPr>
            <a:xfrm>
              <a:off x="-48421300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2" name="Google Shape;9542;p66"/>
            <p:cNvSpPr/>
            <p:nvPr/>
          </p:nvSpPr>
          <p:spPr>
            <a:xfrm>
              <a:off x="-48421300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3" name="Google Shape;9543;p66"/>
            <p:cNvSpPr/>
            <p:nvPr/>
          </p:nvSpPr>
          <p:spPr>
            <a:xfrm>
              <a:off x="-48421300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4" name="Google Shape;9544;p66"/>
            <p:cNvSpPr/>
            <p:nvPr/>
          </p:nvSpPr>
          <p:spPr>
            <a:xfrm>
              <a:off x="-48634750" y="2342775"/>
              <a:ext cx="71700" cy="301675"/>
            </a:xfrm>
            <a:custGeom>
              <a:avLst/>
              <a:gdLst/>
              <a:ahLst/>
              <a:cxnLst/>
              <a:rect l="l" t="t" r="r" b="b"/>
              <a:pathLst>
                <a:path w="2868" h="12067" extrusionOk="0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45" name="Google Shape;9545;p66"/>
          <p:cNvGrpSpPr/>
          <p:nvPr/>
        </p:nvGrpSpPr>
        <p:grpSpPr>
          <a:xfrm>
            <a:off x="4695465" y="1778677"/>
            <a:ext cx="481339" cy="477639"/>
            <a:chOff x="-48266125" y="1973375"/>
            <a:chExt cx="302450" cy="300125"/>
          </a:xfrm>
          <a:solidFill>
            <a:srgbClr val="B94B35"/>
          </a:solidFill>
        </p:grpSpPr>
        <p:sp>
          <p:nvSpPr>
            <p:cNvPr id="9546" name="Google Shape;9546;p66"/>
            <p:cNvSpPr/>
            <p:nvPr/>
          </p:nvSpPr>
          <p:spPr>
            <a:xfrm>
              <a:off x="-48212575" y="2045050"/>
              <a:ext cx="122900" cy="123700"/>
            </a:xfrm>
            <a:custGeom>
              <a:avLst/>
              <a:gdLst/>
              <a:ahLst/>
              <a:cxnLst/>
              <a:rect l="l" t="t" r="r" b="b"/>
              <a:pathLst>
                <a:path w="4916" h="4948" extrusionOk="0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7" name="Google Shape;9547;p66"/>
            <p:cNvSpPr/>
            <p:nvPr/>
          </p:nvSpPr>
          <p:spPr>
            <a:xfrm>
              <a:off x="-48266125" y="1973375"/>
              <a:ext cx="230000" cy="300125"/>
            </a:xfrm>
            <a:custGeom>
              <a:avLst/>
              <a:gdLst/>
              <a:ahLst/>
              <a:cxnLst/>
              <a:rect l="l" t="t" r="r" b="b"/>
              <a:pathLst>
                <a:path w="9200" h="12005" extrusionOk="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8" name="Google Shape;9548;p66"/>
            <p:cNvSpPr/>
            <p:nvPr/>
          </p:nvSpPr>
          <p:spPr>
            <a:xfrm>
              <a:off x="-48018025" y="1991500"/>
              <a:ext cx="54350" cy="282000"/>
            </a:xfrm>
            <a:custGeom>
              <a:avLst/>
              <a:gdLst/>
              <a:ahLst/>
              <a:cxnLst/>
              <a:rect l="l" t="t" r="r" b="b"/>
              <a:pathLst>
                <a:path w="2174" h="11280" extrusionOk="0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9" name="Google Shape;9549;p66"/>
            <p:cNvSpPr/>
            <p:nvPr/>
          </p:nvSpPr>
          <p:spPr>
            <a:xfrm>
              <a:off x="-48211800" y="2221475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0" name="Google Shape;9550;p66"/>
            <p:cNvSpPr/>
            <p:nvPr/>
          </p:nvSpPr>
          <p:spPr>
            <a:xfrm>
              <a:off x="-48211800" y="2185250"/>
              <a:ext cx="87450" cy="18150"/>
            </a:xfrm>
            <a:custGeom>
              <a:avLst/>
              <a:gdLst/>
              <a:ahLst/>
              <a:cxnLst/>
              <a:rect l="l" t="t" r="r" b="b"/>
              <a:pathLst>
                <a:path w="3498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1" name="Google Shape;9551;p66"/>
            <p:cNvSpPr/>
            <p:nvPr/>
          </p:nvSpPr>
          <p:spPr>
            <a:xfrm>
              <a:off x="-48106250" y="2185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52" name="Google Shape;9552;p66"/>
          <p:cNvGrpSpPr/>
          <p:nvPr/>
        </p:nvGrpSpPr>
        <p:grpSpPr>
          <a:xfrm>
            <a:off x="4731792" y="2386359"/>
            <a:ext cx="408688" cy="477799"/>
            <a:chOff x="-48237000" y="2342650"/>
            <a:chExt cx="256800" cy="300225"/>
          </a:xfrm>
          <a:solidFill>
            <a:srgbClr val="B94B35"/>
          </a:solidFill>
        </p:grpSpPr>
        <p:sp>
          <p:nvSpPr>
            <p:cNvPr id="9553" name="Google Shape;9553;p66"/>
            <p:cNvSpPr/>
            <p:nvPr/>
          </p:nvSpPr>
          <p:spPr>
            <a:xfrm>
              <a:off x="-48237000" y="2342650"/>
              <a:ext cx="256800" cy="300225"/>
            </a:xfrm>
            <a:custGeom>
              <a:avLst/>
              <a:gdLst/>
              <a:ahLst/>
              <a:cxnLst/>
              <a:rect l="l" t="t" r="r" b="b"/>
              <a:pathLst>
                <a:path w="10272" h="12009" extrusionOk="0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4" name="Google Shape;9554;p66"/>
            <p:cNvSpPr/>
            <p:nvPr/>
          </p:nvSpPr>
          <p:spPr>
            <a:xfrm>
              <a:off x="-48195250" y="2377425"/>
              <a:ext cx="144150" cy="140225"/>
            </a:xfrm>
            <a:custGeom>
              <a:avLst/>
              <a:gdLst/>
              <a:ahLst/>
              <a:cxnLst/>
              <a:rect l="l" t="t" r="r" b="b"/>
              <a:pathLst>
                <a:path w="5766" h="5609" extrusionOk="0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5" name="Google Shape;9555;p66"/>
            <p:cNvSpPr/>
            <p:nvPr/>
          </p:nvSpPr>
          <p:spPr>
            <a:xfrm>
              <a:off x="-48150350" y="2422325"/>
              <a:ext cx="52775" cy="52800"/>
            </a:xfrm>
            <a:custGeom>
              <a:avLst/>
              <a:gdLst/>
              <a:ahLst/>
              <a:cxnLst/>
              <a:rect l="l" t="t" r="r" b="b"/>
              <a:pathLst>
                <a:path w="2111" h="2112" extrusionOk="0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56" name="Google Shape;9556;p66"/>
          <p:cNvGrpSpPr/>
          <p:nvPr/>
        </p:nvGrpSpPr>
        <p:grpSpPr>
          <a:xfrm>
            <a:off x="2907117" y="3586729"/>
            <a:ext cx="481379" cy="474177"/>
            <a:chOff x="-46404975" y="1966100"/>
            <a:chExt cx="302475" cy="297950"/>
          </a:xfrm>
          <a:solidFill>
            <a:srgbClr val="B94B35"/>
          </a:solidFill>
        </p:grpSpPr>
        <p:sp>
          <p:nvSpPr>
            <p:cNvPr id="9557" name="Google Shape;9557;p66"/>
            <p:cNvSpPr/>
            <p:nvPr/>
          </p:nvSpPr>
          <p:spPr>
            <a:xfrm>
              <a:off x="-46349850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8" name="Google Shape;9558;p66"/>
            <p:cNvSpPr/>
            <p:nvPr/>
          </p:nvSpPr>
          <p:spPr>
            <a:xfrm>
              <a:off x="-46297875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9" name="Google Shape;9559;p66"/>
            <p:cNvSpPr/>
            <p:nvPr/>
          </p:nvSpPr>
          <p:spPr>
            <a:xfrm>
              <a:off x="-46244300" y="1966100"/>
              <a:ext cx="38600" cy="86850"/>
            </a:xfrm>
            <a:custGeom>
              <a:avLst/>
              <a:gdLst/>
              <a:ahLst/>
              <a:cxnLst/>
              <a:rect l="l" t="t" r="r" b="b"/>
              <a:pathLst>
                <a:path w="1544" h="3474" extrusionOk="0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0" name="Google Shape;9560;p66"/>
            <p:cNvSpPr/>
            <p:nvPr/>
          </p:nvSpPr>
          <p:spPr>
            <a:xfrm>
              <a:off x="-46404975" y="2070250"/>
              <a:ext cx="302475" cy="193800"/>
            </a:xfrm>
            <a:custGeom>
              <a:avLst/>
              <a:gdLst/>
              <a:ahLst/>
              <a:cxnLst/>
              <a:rect l="l" t="t" r="r" b="b"/>
              <a:pathLst>
                <a:path w="12099" h="7752" extrusionOk="0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61" name="Google Shape;9561;p66"/>
          <p:cNvGrpSpPr/>
          <p:nvPr/>
        </p:nvGrpSpPr>
        <p:grpSpPr>
          <a:xfrm>
            <a:off x="2908987" y="4181151"/>
            <a:ext cx="477639" cy="477599"/>
            <a:chOff x="-46401050" y="2333325"/>
            <a:chExt cx="300125" cy="300100"/>
          </a:xfrm>
          <a:solidFill>
            <a:srgbClr val="B94B35"/>
          </a:solidFill>
        </p:grpSpPr>
        <p:sp>
          <p:nvSpPr>
            <p:cNvPr id="9562" name="Google Shape;9562;p66"/>
            <p:cNvSpPr/>
            <p:nvPr/>
          </p:nvSpPr>
          <p:spPr>
            <a:xfrm>
              <a:off x="-46401050" y="2333325"/>
              <a:ext cx="300125" cy="300100"/>
            </a:xfrm>
            <a:custGeom>
              <a:avLst/>
              <a:gdLst/>
              <a:ahLst/>
              <a:cxnLst/>
              <a:rect l="l" t="t" r="r" b="b"/>
              <a:pathLst>
                <a:path w="12005" h="12004" extrusionOk="0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3" name="Google Shape;9563;p66"/>
            <p:cNvSpPr/>
            <p:nvPr/>
          </p:nvSpPr>
          <p:spPr>
            <a:xfrm>
              <a:off x="-46366400" y="258065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4" name="Google Shape;9564;p66"/>
            <p:cNvSpPr/>
            <p:nvPr/>
          </p:nvSpPr>
          <p:spPr>
            <a:xfrm>
              <a:off x="-46313625" y="2457775"/>
              <a:ext cx="122900" cy="122100"/>
            </a:xfrm>
            <a:custGeom>
              <a:avLst/>
              <a:gdLst/>
              <a:ahLst/>
              <a:cxnLst/>
              <a:rect l="l" t="t" r="r" b="b"/>
              <a:pathLst>
                <a:path w="4916" h="4884" extrusionOk="0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5" name="Google Shape;9565;p66"/>
            <p:cNvSpPr/>
            <p:nvPr/>
          </p:nvSpPr>
          <p:spPr>
            <a:xfrm>
              <a:off x="-46278950" y="2493225"/>
              <a:ext cx="53575" cy="52775"/>
            </a:xfrm>
            <a:custGeom>
              <a:avLst/>
              <a:gdLst/>
              <a:ahLst/>
              <a:cxnLst/>
              <a:rect l="l" t="t" r="r" b="b"/>
              <a:pathLst>
                <a:path w="2143" h="2111" extrusionOk="0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66" name="Google Shape;9566;p66"/>
          <p:cNvSpPr/>
          <p:nvPr/>
        </p:nvSpPr>
        <p:spPr>
          <a:xfrm>
            <a:off x="2911252" y="4788796"/>
            <a:ext cx="480145" cy="478872"/>
          </a:xfrm>
          <a:custGeom>
            <a:avLst/>
            <a:gdLst/>
            <a:ahLst/>
            <a:cxnLst/>
            <a:rect l="l" t="t" r="r" b="b"/>
            <a:pathLst>
              <a:path w="12068" h="12036" extrusionOk="0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67" name="Google Shape;9567;p66"/>
          <p:cNvGrpSpPr/>
          <p:nvPr/>
        </p:nvGrpSpPr>
        <p:grpSpPr>
          <a:xfrm>
            <a:off x="5282440" y="4194957"/>
            <a:ext cx="478872" cy="478832"/>
            <a:chOff x="-44914800" y="2342000"/>
            <a:chExt cx="300900" cy="300875"/>
          </a:xfrm>
          <a:solidFill>
            <a:srgbClr val="B94B35"/>
          </a:solidFill>
        </p:grpSpPr>
        <p:sp>
          <p:nvSpPr>
            <p:cNvPr id="9568" name="Google Shape;9568;p66"/>
            <p:cNvSpPr/>
            <p:nvPr/>
          </p:nvSpPr>
          <p:spPr>
            <a:xfrm>
              <a:off x="-44914800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9" name="Google Shape;9569;p66"/>
            <p:cNvSpPr/>
            <p:nvPr/>
          </p:nvSpPr>
          <p:spPr>
            <a:xfrm>
              <a:off x="-44860450" y="2412875"/>
              <a:ext cx="193000" cy="159125"/>
            </a:xfrm>
            <a:custGeom>
              <a:avLst/>
              <a:gdLst/>
              <a:ahLst/>
              <a:cxnLst/>
              <a:rect l="l" t="t" r="r" b="b"/>
              <a:pathLst>
                <a:path w="7720" h="6365" extrusionOk="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0" name="Google Shape;9570;p66"/>
            <p:cNvSpPr/>
            <p:nvPr/>
          </p:nvSpPr>
          <p:spPr>
            <a:xfrm>
              <a:off x="-44791150" y="243965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71" name="Google Shape;9571;p66"/>
          <p:cNvSpPr/>
          <p:nvPr/>
        </p:nvSpPr>
        <p:spPr>
          <a:xfrm>
            <a:off x="2319448" y="1737486"/>
            <a:ext cx="476365" cy="475729"/>
          </a:xfrm>
          <a:custGeom>
            <a:avLst/>
            <a:gdLst/>
            <a:ahLst/>
            <a:cxnLst/>
            <a:rect l="l" t="t" r="r" b="b"/>
            <a:pathLst>
              <a:path w="11973" h="11957" extrusionOk="0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72" name="Google Shape;9572;p66"/>
          <p:cNvGrpSpPr/>
          <p:nvPr/>
        </p:nvGrpSpPr>
        <p:grpSpPr>
          <a:xfrm>
            <a:off x="2314421" y="2344982"/>
            <a:ext cx="478872" cy="476565"/>
            <a:chOff x="-49786250" y="2316650"/>
            <a:chExt cx="300900" cy="299450"/>
          </a:xfrm>
          <a:solidFill>
            <a:srgbClr val="B94B35"/>
          </a:solidFill>
        </p:grpSpPr>
        <p:sp>
          <p:nvSpPr>
            <p:cNvPr id="9573" name="Google Shape;9573;p66"/>
            <p:cNvSpPr/>
            <p:nvPr/>
          </p:nvSpPr>
          <p:spPr>
            <a:xfrm>
              <a:off x="-49746875" y="2316650"/>
              <a:ext cx="217400" cy="299450"/>
            </a:xfrm>
            <a:custGeom>
              <a:avLst/>
              <a:gdLst/>
              <a:ahLst/>
              <a:cxnLst/>
              <a:rect l="l" t="t" r="r" b="b"/>
              <a:pathLst>
                <a:path w="8696" h="11978" extrusionOk="0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4" name="Google Shape;9574;p66"/>
            <p:cNvSpPr/>
            <p:nvPr/>
          </p:nvSpPr>
          <p:spPr>
            <a:xfrm>
              <a:off x="-49786250" y="2422325"/>
              <a:ext cx="36250" cy="17350"/>
            </a:xfrm>
            <a:custGeom>
              <a:avLst/>
              <a:gdLst/>
              <a:ahLst/>
              <a:cxnLst/>
              <a:rect l="l" t="t" r="r" b="b"/>
              <a:pathLst>
                <a:path w="1450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5" name="Google Shape;9575;p66"/>
            <p:cNvSpPr/>
            <p:nvPr/>
          </p:nvSpPr>
          <p:spPr>
            <a:xfrm>
              <a:off x="-49783900" y="2362475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6" name="Google Shape;9576;p66"/>
            <p:cNvSpPr/>
            <p:nvPr/>
          </p:nvSpPr>
          <p:spPr>
            <a:xfrm>
              <a:off x="-49783900" y="2468800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7" name="Google Shape;9577;p66"/>
            <p:cNvSpPr/>
            <p:nvPr/>
          </p:nvSpPr>
          <p:spPr>
            <a:xfrm>
              <a:off x="-495208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8" name="Google Shape;9578;p66"/>
            <p:cNvSpPr/>
            <p:nvPr/>
          </p:nvSpPr>
          <p:spPr>
            <a:xfrm>
              <a:off x="-49519250" y="2362475"/>
              <a:ext cx="31525" cy="31325"/>
            </a:xfrm>
            <a:custGeom>
              <a:avLst/>
              <a:gdLst/>
              <a:ahLst/>
              <a:cxnLst/>
              <a:rect l="l" t="t" r="r" b="b"/>
              <a:pathLst>
                <a:path w="1261" h="1253" extrusionOk="0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9" name="Google Shape;9579;p66"/>
            <p:cNvSpPr/>
            <p:nvPr/>
          </p:nvSpPr>
          <p:spPr>
            <a:xfrm>
              <a:off x="-49519250" y="2468800"/>
              <a:ext cx="31525" cy="30150"/>
            </a:xfrm>
            <a:custGeom>
              <a:avLst/>
              <a:gdLst/>
              <a:ahLst/>
              <a:cxnLst/>
              <a:rect l="l" t="t" r="r" b="b"/>
              <a:pathLst>
                <a:path w="1261" h="1206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80" name="Google Shape;9580;p66"/>
          <p:cNvSpPr/>
          <p:nvPr/>
        </p:nvSpPr>
        <p:spPr>
          <a:xfrm>
            <a:off x="2308806" y="2940323"/>
            <a:ext cx="497652" cy="478872"/>
          </a:xfrm>
          <a:custGeom>
            <a:avLst/>
            <a:gdLst/>
            <a:ahLst/>
            <a:cxnLst/>
            <a:rect l="l" t="t" r="r" b="b"/>
            <a:pathLst>
              <a:path w="12508" h="12036" extrusionOk="0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581" name="Google Shape;9581;p66"/>
          <p:cNvSpPr/>
          <p:nvPr/>
        </p:nvSpPr>
        <p:spPr>
          <a:xfrm>
            <a:off x="5295296" y="1779777"/>
            <a:ext cx="478872" cy="477599"/>
          </a:xfrm>
          <a:custGeom>
            <a:avLst/>
            <a:gdLst/>
            <a:ahLst/>
            <a:cxnLst/>
            <a:rect l="l" t="t" r="r" b="b"/>
            <a:pathLst>
              <a:path w="12036" h="12004" extrusionOk="0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82" name="Google Shape;9582;p66"/>
          <p:cNvGrpSpPr/>
          <p:nvPr/>
        </p:nvGrpSpPr>
        <p:grpSpPr>
          <a:xfrm>
            <a:off x="5377526" y="2385324"/>
            <a:ext cx="307153" cy="478832"/>
            <a:chOff x="-47842400" y="2342000"/>
            <a:chExt cx="193000" cy="300875"/>
          </a:xfrm>
          <a:solidFill>
            <a:srgbClr val="B94B35"/>
          </a:solidFill>
        </p:grpSpPr>
        <p:sp>
          <p:nvSpPr>
            <p:cNvPr id="9583" name="Google Shape;9583;p66"/>
            <p:cNvSpPr/>
            <p:nvPr/>
          </p:nvSpPr>
          <p:spPr>
            <a:xfrm>
              <a:off x="-47809325" y="2412875"/>
              <a:ext cx="124475" cy="124475"/>
            </a:xfrm>
            <a:custGeom>
              <a:avLst/>
              <a:gdLst/>
              <a:ahLst/>
              <a:cxnLst/>
              <a:rect l="l" t="t" r="r" b="b"/>
              <a:pathLst>
                <a:path w="4979" h="4979" extrusionOk="0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4" name="Google Shape;9584;p66"/>
            <p:cNvSpPr/>
            <p:nvPr/>
          </p:nvSpPr>
          <p:spPr>
            <a:xfrm>
              <a:off x="-47842400" y="2342000"/>
              <a:ext cx="193000" cy="300875"/>
            </a:xfrm>
            <a:custGeom>
              <a:avLst/>
              <a:gdLst/>
              <a:ahLst/>
              <a:cxnLst/>
              <a:rect l="l" t="t" r="r" b="b"/>
              <a:pathLst>
                <a:path w="7720" h="12035" extrusionOk="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5" name="Google Shape;9585;p66"/>
            <p:cNvSpPr/>
            <p:nvPr/>
          </p:nvSpPr>
          <p:spPr>
            <a:xfrm>
              <a:off x="-47772300" y="258930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86" name="Google Shape;9586;p66"/>
          <p:cNvGrpSpPr/>
          <p:nvPr/>
        </p:nvGrpSpPr>
        <p:grpSpPr>
          <a:xfrm>
            <a:off x="5292283" y="2981936"/>
            <a:ext cx="477639" cy="478872"/>
            <a:chOff x="-47896750" y="2710600"/>
            <a:chExt cx="300125" cy="300900"/>
          </a:xfrm>
          <a:solidFill>
            <a:srgbClr val="B94B35"/>
          </a:solidFill>
        </p:grpSpPr>
        <p:sp>
          <p:nvSpPr>
            <p:cNvPr id="9587" name="Google Shape;9587;p66"/>
            <p:cNvSpPr/>
            <p:nvPr/>
          </p:nvSpPr>
          <p:spPr>
            <a:xfrm>
              <a:off x="-47896750" y="2710600"/>
              <a:ext cx="300125" cy="300900"/>
            </a:xfrm>
            <a:custGeom>
              <a:avLst/>
              <a:gdLst/>
              <a:ahLst/>
              <a:cxnLst/>
              <a:rect l="l" t="t" r="r" b="b"/>
              <a:pathLst>
                <a:path w="12005" h="12036" extrusionOk="0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8" name="Google Shape;9588;p66"/>
            <p:cNvSpPr/>
            <p:nvPr/>
          </p:nvSpPr>
          <p:spPr>
            <a:xfrm>
              <a:off x="-47834525" y="29043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9" name="Google Shape;9589;p66"/>
            <p:cNvSpPr/>
            <p:nvPr/>
          </p:nvSpPr>
          <p:spPr>
            <a:xfrm>
              <a:off x="-47790400" y="2884475"/>
              <a:ext cx="38600" cy="36450"/>
            </a:xfrm>
            <a:custGeom>
              <a:avLst/>
              <a:gdLst/>
              <a:ahLst/>
              <a:cxnLst/>
              <a:rect l="l" t="t" r="r" b="b"/>
              <a:pathLst>
                <a:path w="1544" h="1458" extrusionOk="0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0" name="Google Shape;9590;p66"/>
            <p:cNvSpPr/>
            <p:nvPr/>
          </p:nvSpPr>
          <p:spPr>
            <a:xfrm>
              <a:off x="-47896750" y="2885150"/>
              <a:ext cx="37050" cy="37350"/>
            </a:xfrm>
            <a:custGeom>
              <a:avLst/>
              <a:gdLst/>
              <a:ahLst/>
              <a:cxnLst/>
              <a:rect l="l" t="t" r="r" b="b"/>
              <a:pathLst>
                <a:path w="1482" h="1494" extrusionOk="0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91" name="Google Shape;9591;p66"/>
          <p:cNvGrpSpPr/>
          <p:nvPr/>
        </p:nvGrpSpPr>
        <p:grpSpPr>
          <a:xfrm>
            <a:off x="3499803" y="3613346"/>
            <a:ext cx="478872" cy="419988"/>
            <a:chOff x="-46033225" y="1982825"/>
            <a:chExt cx="300900" cy="263900"/>
          </a:xfrm>
          <a:solidFill>
            <a:srgbClr val="B94B35"/>
          </a:solidFill>
        </p:grpSpPr>
        <p:sp>
          <p:nvSpPr>
            <p:cNvPr id="9592" name="Google Shape;9592;p66"/>
            <p:cNvSpPr/>
            <p:nvPr/>
          </p:nvSpPr>
          <p:spPr>
            <a:xfrm>
              <a:off x="-45962325" y="2053725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3" name="Google Shape;9593;p66"/>
            <p:cNvSpPr/>
            <p:nvPr/>
          </p:nvSpPr>
          <p:spPr>
            <a:xfrm>
              <a:off x="-45927675" y="2088375"/>
              <a:ext cx="89025" cy="88250"/>
            </a:xfrm>
            <a:custGeom>
              <a:avLst/>
              <a:gdLst/>
              <a:ahLst/>
              <a:cxnLst/>
              <a:rect l="l" t="t" r="r" b="b"/>
              <a:pathLst>
                <a:path w="3561" h="3530" extrusionOk="0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4" name="Google Shape;9594;p66"/>
            <p:cNvSpPr/>
            <p:nvPr/>
          </p:nvSpPr>
          <p:spPr>
            <a:xfrm>
              <a:off x="-46033225" y="1982825"/>
              <a:ext cx="300900" cy="263900"/>
            </a:xfrm>
            <a:custGeom>
              <a:avLst/>
              <a:gdLst/>
              <a:ahLst/>
              <a:cxnLst/>
              <a:rect l="l" t="t" r="r" b="b"/>
              <a:pathLst>
                <a:path w="12036" h="10556" extrusionOk="0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95" name="Google Shape;9595;p66"/>
          <p:cNvGrpSpPr/>
          <p:nvPr/>
        </p:nvGrpSpPr>
        <p:grpSpPr>
          <a:xfrm>
            <a:off x="3495426" y="4183022"/>
            <a:ext cx="487625" cy="434868"/>
            <a:chOff x="-46034000" y="2334500"/>
            <a:chExt cx="306400" cy="273250"/>
          </a:xfrm>
          <a:solidFill>
            <a:srgbClr val="B94B35"/>
          </a:solidFill>
        </p:grpSpPr>
        <p:sp>
          <p:nvSpPr>
            <p:cNvPr id="9596" name="Google Shape;9596;p66"/>
            <p:cNvSpPr/>
            <p:nvPr/>
          </p:nvSpPr>
          <p:spPr>
            <a:xfrm>
              <a:off x="-46034000" y="2334500"/>
              <a:ext cx="306400" cy="273250"/>
            </a:xfrm>
            <a:custGeom>
              <a:avLst/>
              <a:gdLst/>
              <a:ahLst/>
              <a:cxnLst/>
              <a:rect l="l" t="t" r="r" b="b"/>
              <a:pathLst>
                <a:path w="12256" h="10930" extrusionOk="0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7" name="Google Shape;9597;p66"/>
            <p:cNvSpPr/>
            <p:nvPr/>
          </p:nvSpPr>
          <p:spPr>
            <a:xfrm>
              <a:off x="-45879625" y="2374275"/>
              <a:ext cx="105550" cy="104000"/>
            </a:xfrm>
            <a:custGeom>
              <a:avLst/>
              <a:gdLst/>
              <a:ahLst/>
              <a:cxnLst/>
              <a:rect l="l" t="t" r="r" b="b"/>
              <a:pathLst>
                <a:path w="4222" h="4160" extrusionOk="0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8" name="Google Shape;9598;p66"/>
            <p:cNvSpPr/>
            <p:nvPr/>
          </p:nvSpPr>
          <p:spPr>
            <a:xfrm>
              <a:off x="-45922950" y="2474125"/>
              <a:ext cx="49625" cy="47475"/>
            </a:xfrm>
            <a:custGeom>
              <a:avLst/>
              <a:gdLst/>
              <a:ahLst/>
              <a:cxnLst/>
              <a:rect l="l" t="t" r="r" b="b"/>
              <a:pathLst>
                <a:path w="1985" h="1899" extrusionOk="0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99" name="Google Shape;9599;p66"/>
          <p:cNvGrpSpPr/>
          <p:nvPr/>
        </p:nvGrpSpPr>
        <p:grpSpPr>
          <a:xfrm>
            <a:off x="3556837" y="4788874"/>
            <a:ext cx="364804" cy="475252"/>
            <a:chOff x="-45998575" y="2702625"/>
            <a:chExt cx="229225" cy="298625"/>
          </a:xfrm>
          <a:solidFill>
            <a:srgbClr val="B94B35"/>
          </a:solidFill>
        </p:grpSpPr>
        <p:sp>
          <p:nvSpPr>
            <p:cNvPr id="9600" name="Google Shape;9600;p66"/>
            <p:cNvSpPr/>
            <p:nvPr/>
          </p:nvSpPr>
          <p:spPr>
            <a:xfrm>
              <a:off x="-45944225" y="2702625"/>
              <a:ext cx="125250" cy="298625"/>
            </a:xfrm>
            <a:custGeom>
              <a:avLst/>
              <a:gdLst/>
              <a:ahLst/>
              <a:cxnLst/>
              <a:rect l="l" t="t" r="r" b="b"/>
              <a:pathLst>
                <a:path w="5010" h="11945" extrusionOk="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1" name="Google Shape;9601;p66"/>
            <p:cNvSpPr/>
            <p:nvPr/>
          </p:nvSpPr>
          <p:spPr>
            <a:xfrm>
              <a:off x="-45804025" y="2755500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2" name="Google Shape;9602;p66"/>
            <p:cNvSpPr/>
            <p:nvPr/>
          </p:nvSpPr>
          <p:spPr>
            <a:xfrm>
              <a:off x="-45998575" y="27555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3" name="Google Shape;9603;p66"/>
            <p:cNvSpPr/>
            <p:nvPr/>
          </p:nvSpPr>
          <p:spPr>
            <a:xfrm>
              <a:off x="-45818200" y="2703175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4" name="Google Shape;9604;p66"/>
            <p:cNvSpPr/>
            <p:nvPr/>
          </p:nvSpPr>
          <p:spPr>
            <a:xfrm>
              <a:off x="-45984400" y="2799050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5" name="Google Shape;9605;p66"/>
            <p:cNvSpPr/>
            <p:nvPr/>
          </p:nvSpPr>
          <p:spPr>
            <a:xfrm>
              <a:off x="-45815850" y="2799050"/>
              <a:ext cx="33900" cy="25750"/>
            </a:xfrm>
            <a:custGeom>
              <a:avLst/>
              <a:gdLst/>
              <a:ahLst/>
              <a:cxnLst/>
              <a:rect l="l" t="t" r="r" b="b"/>
              <a:pathLst>
                <a:path w="1356" h="1030" extrusionOk="0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6" name="Google Shape;9606;p66"/>
            <p:cNvSpPr/>
            <p:nvPr/>
          </p:nvSpPr>
          <p:spPr>
            <a:xfrm>
              <a:off x="-45983600" y="2702750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07" name="Google Shape;9607;p66"/>
          <p:cNvSpPr/>
          <p:nvPr/>
        </p:nvSpPr>
        <p:spPr>
          <a:xfrm>
            <a:off x="5315306" y="4817003"/>
            <a:ext cx="419948" cy="477599"/>
          </a:xfrm>
          <a:custGeom>
            <a:avLst/>
            <a:gdLst/>
            <a:ahLst/>
            <a:cxnLst/>
            <a:rect l="l" t="t" r="r" b="b"/>
            <a:pathLst>
              <a:path w="10555" h="12004" extrusionOk="0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08" name="Google Shape;9608;p66"/>
          <p:cNvSpPr/>
          <p:nvPr/>
        </p:nvSpPr>
        <p:spPr>
          <a:xfrm>
            <a:off x="2911264" y="1750933"/>
            <a:ext cx="480105" cy="448793"/>
          </a:xfrm>
          <a:custGeom>
            <a:avLst/>
            <a:gdLst/>
            <a:ahLst/>
            <a:cxnLst/>
            <a:rect l="l" t="t" r="r" b="b"/>
            <a:pathLst>
              <a:path w="12067" h="11280" extrusionOk="0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09" name="Google Shape;9609;p66"/>
          <p:cNvGrpSpPr/>
          <p:nvPr/>
        </p:nvGrpSpPr>
        <p:grpSpPr>
          <a:xfrm>
            <a:off x="2937597" y="2940559"/>
            <a:ext cx="419948" cy="481379"/>
            <a:chOff x="-49398750" y="2684600"/>
            <a:chExt cx="263875" cy="302475"/>
          </a:xfrm>
          <a:solidFill>
            <a:srgbClr val="B94B35"/>
          </a:solidFill>
        </p:grpSpPr>
        <p:sp>
          <p:nvSpPr>
            <p:cNvPr id="9610" name="Google Shape;9610;p66"/>
            <p:cNvSpPr/>
            <p:nvPr/>
          </p:nvSpPr>
          <p:spPr>
            <a:xfrm>
              <a:off x="-49294775" y="2684600"/>
              <a:ext cx="73275" cy="299325"/>
            </a:xfrm>
            <a:custGeom>
              <a:avLst/>
              <a:gdLst/>
              <a:ahLst/>
              <a:cxnLst/>
              <a:rect l="l" t="t" r="r" b="b"/>
              <a:pathLst>
                <a:path w="2931" h="11973" extrusionOk="0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1" name="Google Shape;9611;p66"/>
            <p:cNvSpPr/>
            <p:nvPr/>
          </p:nvSpPr>
          <p:spPr>
            <a:xfrm>
              <a:off x="-49398750" y="2684600"/>
              <a:ext cx="87450" cy="300900"/>
            </a:xfrm>
            <a:custGeom>
              <a:avLst/>
              <a:gdLst/>
              <a:ahLst/>
              <a:cxnLst/>
              <a:rect l="l" t="t" r="r" b="b"/>
              <a:pathLst>
                <a:path w="3498" h="12036" extrusionOk="0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2" name="Google Shape;9612;p66"/>
            <p:cNvSpPr/>
            <p:nvPr/>
          </p:nvSpPr>
          <p:spPr>
            <a:xfrm>
              <a:off x="-49207350" y="2686175"/>
              <a:ext cx="72475" cy="300900"/>
            </a:xfrm>
            <a:custGeom>
              <a:avLst/>
              <a:gdLst/>
              <a:ahLst/>
              <a:cxnLst/>
              <a:rect l="l" t="t" r="r" b="b"/>
              <a:pathLst>
                <a:path w="2899" h="12036" extrusionOk="0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13" name="Google Shape;9613;p66"/>
          <p:cNvGrpSpPr/>
          <p:nvPr/>
        </p:nvGrpSpPr>
        <p:grpSpPr>
          <a:xfrm>
            <a:off x="1164161" y="3599579"/>
            <a:ext cx="418675" cy="478872"/>
            <a:chOff x="-47509225" y="1974175"/>
            <a:chExt cx="263075" cy="300900"/>
          </a:xfrm>
          <a:solidFill>
            <a:srgbClr val="B94B35"/>
          </a:solidFill>
        </p:grpSpPr>
        <p:sp>
          <p:nvSpPr>
            <p:cNvPr id="9614" name="Google Shape;9614;p66"/>
            <p:cNvSpPr/>
            <p:nvPr/>
          </p:nvSpPr>
          <p:spPr>
            <a:xfrm>
              <a:off x="-47439925" y="2026950"/>
              <a:ext cx="124475" cy="124450"/>
            </a:xfrm>
            <a:custGeom>
              <a:avLst/>
              <a:gdLst/>
              <a:ahLst/>
              <a:cxnLst/>
              <a:rect l="l" t="t" r="r" b="b"/>
              <a:pathLst>
                <a:path w="4979" h="4978" extrusionOk="0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5" name="Google Shape;9615;p66"/>
            <p:cNvSpPr/>
            <p:nvPr/>
          </p:nvSpPr>
          <p:spPr>
            <a:xfrm>
              <a:off x="-47439125" y="2184475"/>
              <a:ext cx="88225" cy="18125"/>
            </a:xfrm>
            <a:custGeom>
              <a:avLst/>
              <a:gdLst/>
              <a:ahLst/>
              <a:cxnLst/>
              <a:rect l="l" t="t" r="r" b="b"/>
              <a:pathLst>
                <a:path w="3529" h="725" extrusionOk="0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6" name="Google Shape;9616;p66"/>
            <p:cNvSpPr/>
            <p:nvPr/>
          </p:nvSpPr>
          <p:spPr>
            <a:xfrm>
              <a:off x="-47438350" y="2219900"/>
              <a:ext cx="122900" cy="18150"/>
            </a:xfrm>
            <a:custGeom>
              <a:avLst/>
              <a:gdLst/>
              <a:ahLst/>
              <a:cxnLst/>
              <a:rect l="l" t="t" r="r" b="b"/>
              <a:pathLst>
                <a:path w="4916" h="726" extrusionOk="0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7" name="Google Shape;9617;p66"/>
            <p:cNvSpPr/>
            <p:nvPr/>
          </p:nvSpPr>
          <p:spPr>
            <a:xfrm>
              <a:off x="-47333600" y="21860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8" name="Google Shape;9618;p66"/>
            <p:cNvSpPr/>
            <p:nvPr/>
          </p:nvSpPr>
          <p:spPr>
            <a:xfrm>
              <a:off x="-47509225" y="1974175"/>
              <a:ext cx="263075" cy="300900"/>
            </a:xfrm>
            <a:custGeom>
              <a:avLst/>
              <a:gdLst/>
              <a:ahLst/>
              <a:cxnLst/>
              <a:rect l="l" t="t" r="r" b="b"/>
              <a:pathLst>
                <a:path w="10523" h="12036" extrusionOk="0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19" name="Google Shape;9619;p66"/>
          <p:cNvGrpSpPr/>
          <p:nvPr/>
        </p:nvGrpSpPr>
        <p:grpSpPr>
          <a:xfrm>
            <a:off x="1132829" y="4194958"/>
            <a:ext cx="481339" cy="477281"/>
            <a:chOff x="-47529700" y="2342000"/>
            <a:chExt cx="302450" cy="299900"/>
          </a:xfrm>
          <a:solidFill>
            <a:srgbClr val="B94B35"/>
          </a:solidFill>
        </p:grpSpPr>
        <p:sp>
          <p:nvSpPr>
            <p:cNvPr id="9620" name="Google Shape;9620;p66"/>
            <p:cNvSpPr/>
            <p:nvPr/>
          </p:nvSpPr>
          <p:spPr>
            <a:xfrm>
              <a:off x="-47529700" y="2342000"/>
              <a:ext cx="302450" cy="299900"/>
            </a:xfrm>
            <a:custGeom>
              <a:avLst/>
              <a:gdLst/>
              <a:ahLst/>
              <a:cxnLst/>
              <a:rect l="l" t="t" r="r" b="b"/>
              <a:pathLst>
                <a:path w="12098" h="11996" extrusionOk="0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1" name="Google Shape;9621;p66"/>
            <p:cNvSpPr/>
            <p:nvPr/>
          </p:nvSpPr>
          <p:spPr>
            <a:xfrm>
              <a:off x="-47404475" y="2395550"/>
              <a:ext cx="124475" cy="123675"/>
            </a:xfrm>
            <a:custGeom>
              <a:avLst/>
              <a:gdLst/>
              <a:ahLst/>
              <a:cxnLst/>
              <a:rect l="l" t="t" r="r" b="b"/>
              <a:pathLst>
                <a:path w="4979" h="4947" extrusionOk="0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22" name="Google Shape;9622;p66"/>
          <p:cNvGrpSpPr/>
          <p:nvPr/>
        </p:nvGrpSpPr>
        <p:grpSpPr>
          <a:xfrm>
            <a:off x="1134701" y="4860489"/>
            <a:ext cx="477599" cy="363531"/>
            <a:chOff x="-47527350" y="2747625"/>
            <a:chExt cx="300100" cy="228425"/>
          </a:xfrm>
          <a:solidFill>
            <a:srgbClr val="B94B35"/>
          </a:solidFill>
        </p:grpSpPr>
        <p:sp>
          <p:nvSpPr>
            <p:cNvPr id="9623" name="Google Shape;9623;p66"/>
            <p:cNvSpPr/>
            <p:nvPr/>
          </p:nvSpPr>
          <p:spPr>
            <a:xfrm>
              <a:off x="-47475350" y="2782275"/>
              <a:ext cx="124450" cy="124475"/>
            </a:xfrm>
            <a:custGeom>
              <a:avLst/>
              <a:gdLst/>
              <a:ahLst/>
              <a:cxnLst/>
              <a:rect l="l" t="t" r="r" b="b"/>
              <a:pathLst>
                <a:path w="4978" h="4979" extrusionOk="0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4" name="Google Shape;9624;p66"/>
            <p:cNvSpPr/>
            <p:nvPr/>
          </p:nvSpPr>
          <p:spPr>
            <a:xfrm>
              <a:off x="-47333600" y="278227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5" name="Google Shape;9625;p66"/>
            <p:cNvSpPr/>
            <p:nvPr/>
          </p:nvSpPr>
          <p:spPr>
            <a:xfrm>
              <a:off x="-47333600" y="281772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6" name="Google Shape;9626;p66"/>
            <p:cNvSpPr/>
            <p:nvPr/>
          </p:nvSpPr>
          <p:spPr>
            <a:xfrm>
              <a:off x="-47333600" y="2852375"/>
              <a:ext cx="53600" cy="17350"/>
            </a:xfrm>
            <a:custGeom>
              <a:avLst/>
              <a:gdLst/>
              <a:ahLst/>
              <a:cxnLst/>
              <a:rect l="l" t="t" r="r" b="b"/>
              <a:pathLst>
                <a:path w="214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7" name="Google Shape;9627;p66"/>
            <p:cNvSpPr/>
            <p:nvPr/>
          </p:nvSpPr>
          <p:spPr>
            <a:xfrm>
              <a:off x="-47333600" y="2887800"/>
              <a:ext cx="53600" cy="17375"/>
            </a:xfrm>
            <a:custGeom>
              <a:avLst/>
              <a:gdLst/>
              <a:ahLst/>
              <a:cxnLst/>
              <a:rect l="l" t="t" r="r" b="b"/>
              <a:pathLst>
                <a:path w="2144" h="6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8" name="Google Shape;9628;p66"/>
            <p:cNvSpPr/>
            <p:nvPr/>
          </p:nvSpPr>
          <p:spPr>
            <a:xfrm>
              <a:off x="-47527350" y="2747625"/>
              <a:ext cx="300100" cy="228425"/>
            </a:xfrm>
            <a:custGeom>
              <a:avLst/>
              <a:gdLst/>
              <a:ahLst/>
              <a:cxnLst/>
              <a:rect l="l" t="t" r="r" b="b"/>
              <a:pathLst>
                <a:path w="12004" h="9137" extrusionOk="0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29" name="Google Shape;9629;p66"/>
          <p:cNvSpPr/>
          <p:nvPr/>
        </p:nvSpPr>
        <p:spPr>
          <a:xfrm>
            <a:off x="4103299" y="3582777"/>
            <a:ext cx="475092" cy="481060"/>
          </a:xfrm>
          <a:custGeom>
            <a:avLst/>
            <a:gdLst/>
            <a:ahLst/>
            <a:cxnLst/>
            <a:rect l="l" t="t" r="r" b="b"/>
            <a:pathLst>
              <a:path w="11941" h="12091" extrusionOk="0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30" name="Google Shape;9630;p66"/>
          <p:cNvGrpSpPr/>
          <p:nvPr/>
        </p:nvGrpSpPr>
        <p:grpSpPr>
          <a:xfrm>
            <a:off x="4098566" y="4211230"/>
            <a:ext cx="477639" cy="419948"/>
            <a:chOff x="-45664625" y="2352225"/>
            <a:chExt cx="300125" cy="263875"/>
          </a:xfrm>
          <a:solidFill>
            <a:srgbClr val="B94B35"/>
          </a:solidFill>
        </p:grpSpPr>
        <p:sp>
          <p:nvSpPr>
            <p:cNvPr id="9631" name="Google Shape;9631;p66"/>
            <p:cNvSpPr/>
            <p:nvPr/>
          </p:nvSpPr>
          <p:spPr>
            <a:xfrm>
              <a:off x="-45664625" y="2352225"/>
              <a:ext cx="300125" cy="263875"/>
            </a:xfrm>
            <a:custGeom>
              <a:avLst/>
              <a:gdLst/>
              <a:ahLst/>
              <a:cxnLst/>
              <a:rect l="l" t="t" r="r" b="b"/>
              <a:pathLst>
                <a:path w="12005" h="10555" extrusionOk="0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2" name="Google Shape;9632;p66"/>
            <p:cNvSpPr/>
            <p:nvPr/>
          </p:nvSpPr>
          <p:spPr>
            <a:xfrm>
              <a:off x="-45612625" y="2475100"/>
              <a:ext cx="55150" cy="88225"/>
            </a:xfrm>
            <a:custGeom>
              <a:avLst/>
              <a:gdLst/>
              <a:ahLst/>
              <a:cxnLst/>
              <a:rect l="l" t="t" r="r" b="b"/>
              <a:pathLst>
                <a:path w="2206" h="3529" extrusionOk="0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3" name="Google Shape;9633;p66"/>
            <p:cNvSpPr/>
            <p:nvPr/>
          </p:nvSpPr>
          <p:spPr>
            <a:xfrm>
              <a:off x="-45471650" y="2475100"/>
              <a:ext cx="54375" cy="86850"/>
            </a:xfrm>
            <a:custGeom>
              <a:avLst/>
              <a:gdLst/>
              <a:ahLst/>
              <a:cxnLst/>
              <a:rect l="l" t="t" r="r" b="b"/>
              <a:pathLst>
                <a:path w="2175" h="3474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4" name="Google Shape;9634;p66"/>
            <p:cNvSpPr/>
            <p:nvPr/>
          </p:nvSpPr>
          <p:spPr>
            <a:xfrm>
              <a:off x="-45542525" y="2456975"/>
              <a:ext cx="55150" cy="123300"/>
            </a:xfrm>
            <a:custGeom>
              <a:avLst/>
              <a:gdLst/>
              <a:ahLst/>
              <a:cxnLst/>
              <a:rect l="l" t="t" r="r" b="b"/>
              <a:pathLst>
                <a:path w="2206" h="4932" extrusionOk="0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5" name="Google Shape;9635;p66"/>
            <p:cNvSpPr/>
            <p:nvPr/>
          </p:nvSpPr>
          <p:spPr>
            <a:xfrm>
              <a:off x="-45541750" y="23861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6" name="Google Shape;9636;p66"/>
            <p:cNvSpPr/>
            <p:nvPr/>
          </p:nvSpPr>
          <p:spPr>
            <a:xfrm>
              <a:off x="-45488175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7" name="Google Shape;9637;p66"/>
            <p:cNvSpPr/>
            <p:nvPr/>
          </p:nvSpPr>
          <p:spPr>
            <a:xfrm>
              <a:off x="-45436200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38" name="Google Shape;9638;p66"/>
          <p:cNvGrpSpPr/>
          <p:nvPr/>
        </p:nvGrpSpPr>
        <p:grpSpPr>
          <a:xfrm>
            <a:off x="4097471" y="4789869"/>
            <a:ext cx="479827" cy="476764"/>
            <a:chOff x="-45665400" y="2703250"/>
            <a:chExt cx="301500" cy="299575"/>
          </a:xfrm>
          <a:solidFill>
            <a:srgbClr val="B94B35"/>
          </a:solidFill>
        </p:grpSpPr>
        <p:sp>
          <p:nvSpPr>
            <p:cNvPr id="9639" name="Google Shape;9639;p66"/>
            <p:cNvSpPr/>
            <p:nvPr/>
          </p:nvSpPr>
          <p:spPr>
            <a:xfrm>
              <a:off x="-45664625" y="2703250"/>
              <a:ext cx="300725" cy="299575"/>
            </a:xfrm>
            <a:custGeom>
              <a:avLst/>
              <a:gdLst/>
              <a:ahLst/>
              <a:cxnLst/>
              <a:rect l="l" t="t" r="r" b="b"/>
              <a:pathLst>
                <a:path w="12029" h="11983" extrusionOk="0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0" name="Google Shape;9640;p66"/>
            <p:cNvSpPr/>
            <p:nvPr/>
          </p:nvSpPr>
          <p:spPr>
            <a:xfrm>
              <a:off x="-45663825" y="28791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1" name="Google Shape;9641;p66"/>
            <p:cNvSpPr/>
            <p:nvPr/>
          </p:nvSpPr>
          <p:spPr>
            <a:xfrm>
              <a:off x="-45613425" y="29297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2" name="Google Shape;9642;p66"/>
            <p:cNvSpPr/>
            <p:nvPr/>
          </p:nvSpPr>
          <p:spPr>
            <a:xfrm>
              <a:off x="-45665400" y="2923050"/>
              <a:ext cx="81150" cy="79000"/>
            </a:xfrm>
            <a:custGeom>
              <a:avLst/>
              <a:gdLst/>
              <a:ahLst/>
              <a:cxnLst/>
              <a:rect l="l" t="t" r="r" b="b"/>
              <a:pathLst>
                <a:path w="3246" h="3160" extrusionOk="0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43" name="Google Shape;9643;p66"/>
          <p:cNvGrpSpPr/>
          <p:nvPr/>
        </p:nvGrpSpPr>
        <p:grpSpPr>
          <a:xfrm>
            <a:off x="2899680" y="5377784"/>
            <a:ext cx="478872" cy="480145"/>
            <a:chOff x="-44528075" y="1982825"/>
            <a:chExt cx="300900" cy="301700"/>
          </a:xfrm>
          <a:solidFill>
            <a:srgbClr val="B94B35"/>
          </a:solidFill>
        </p:grpSpPr>
        <p:sp>
          <p:nvSpPr>
            <p:cNvPr id="9644" name="Google Shape;9644;p66"/>
            <p:cNvSpPr/>
            <p:nvPr/>
          </p:nvSpPr>
          <p:spPr>
            <a:xfrm>
              <a:off x="-44528075" y="1982825"/>
              <a:ext cx="300900" cy="301700"/>
            </a:xfrm>
            <a:custGeom>
              <a:avLst/>
              <a:gdLst/>
              <a:ahLst/>
              <a:cxnLst/>
              <a:rect l="l" t="t" r="r" b="b"/>
              <a:pathLst>
                <a:path w="12036" h="12068" extrusionOk="0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5" name="Google Shape;9645;p66"/>
            <p:cNvSpPr/>
            <p:nvPr/>
          </p:nvSpPr>
          <p:spPr>
            <a:xfrm>
              <a:off x="-44455600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6" name="Google Shape;9646;p66"/>
            <p:cNvSpPr/>
            <p:nvPr/>
          </p:nvSpPr>
          <p:spPr>
            <a:xfrm>
              <a:off x="-44455600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7" name="Google Shape;9647;p66"/>
            <p:cNvSpPr/>
            <p:nvPr/>
          </p:nvSpPr>
          <p:spPr>
            <a:xfrm>
              <a:off x="-443146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8" name="Google Shape;9648;p66"/>
            <p:cNvSpPr/>
            <p:nvPr/>
          </p:nvSpPr>
          <p:spPr>
            <a:xfrm>
              <a:off x="-44314625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9" name="Google Shape;9649;p66"/>
            <p:cNvSpPr/>
            <p:nvPr/>
          </p:nvSpPr>
          <p:spPr>
            <a:xfrm>
              <a:off x="-44447725" y="2062375"/>
              <a:ext cx="143350" cy="140225"/>
            </a:xfrm>
            <a:custGeom>
              <a:avLst/>
              <a:gdLst/>
              <a:ahLst/>
              <a:cxnLst/>
              <a:rect l="l" t="t" r="r" b="b"/>
              <a:pathLst>
                <a:path w="5734" h="5609" extrusionOk="0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0" name="Google Shape;9650;p66"/>
            <p:cNvSpPr/>
            <p:nvPr/>
          </p:nvSpPr>
          <p:spPr>
            <a:xfrm>
              <a:off x="-44403625" y="2107275"/>
              <a:ext cx="53575" cy="52800"/>
            </a:xfrm>
            <a:custGeom>
              <a:avLst/>
              <a:gdLst/>
              <a:ahLst/>
              <a:cxnLst/>
              <a:rect l="l" t="t" r="r" b="b"/>
              <a:pathLst>
                <a:path w="2143" h="2112" extrusionOk="0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51" name="Google Shape;9651;p66"/>
          <p:cNvSpPr/>
          <p:nvPr/>
        </p:nvSpPr>
        <p:spPr>
          <a:xfrm>
            <a:off x="3504949" y="1737167"/>
            <a:ext cx="477599" cy="477599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52" name="Google Shape;9652;p66"/>
          <p:cNvGrpSpPr/>
          <p:nvPr/>
        </p:nvGrpSpPr>
        <p:grpSpPr>
          <a:xfrm>
            <a:off x="3501231" y="2345181"/>
            <a:ext cx="477599" cy="477639"/>
            <a:chOff x="-49048250" y="2316775"/>
            <a:chExt cx="300100" cy="300125"/>
          </a:xfrm>
          <a:solidFill>
            <a:srgbClr val="B94B35"/>
          </a:solidFill>
        </p:grpSpPr>
        <p:sp>
          <p:nvSpPr>
            <p:cNvPr id="9653" name="Google Shape;9653;p66"/>
            <p:cNvSpPr/>
            <p:nvPr/>
          </p:nvSpPr>
          <p:spPr>
            <a:xfrm>
              <a:off x="-490482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4" name="Google Shape;9654;p66"/>
            <p:cNvSpPr/>
            <p:nvPr/>
          </p:nvSpPr>
          <p:spPr>
            <a:xfrm>
              <a:off x="-49004150" y="23601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5" name="Google Shape;9655;p66"/>
            <p:cNvSpPr/>
            <p:nvPr/>
          </p:nvSpPr>
          <p:spPr>
            <a:xfrm>
              <a:off x="-48925375" y="2465650"/>
              <a:ext cx="71700" cy="86650"/>
            </a:xfrm>
            <a:custGeom>
              <a:avLst/>
              <a:gdLst/>
              <a:ahLst/>
              <a:cxnLst/>
              <a:rect l="l" t="t" r="r" b="b"/>
              <a:pathLst>
                <a:path w="2868" h="3466" extrusionOk="0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6" name="Google Shape;9656;p66"/>
            <p:cNvSpPr/>
            <p:nvPr/>
          </p:nvSpPr>
          <p:spPr>
            <a:xfrm>
              <a:off x="-48977350" y="2431000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57" name="Google Shape;9657;p66"/>
          <p:cNvSpPr/>
          <p:nvPr/>
        </p:nvSpPr>
        <p:spPr>
          <a:xfrm>
            <a:off x="3503079" y="2942034"/>
            <a:ext cx="481339" cy="477161"/>
          </a:xfrm>
          <a:custGeom>
            <a:avLst/>
            <a:gdLst/>
            <a:ahLst/>
            <a:cxnLst/>
            <a:rect l="l" t="t" r="r" b="b"/>
            <a:pathLst>
              <a:path w="12098" h="11993" extrusionOk="0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58" name="Google Shape;9658;p66"/>
          <p:cNvGrpSpPr/>
          <p:nvPr/>
        </p:nvGrpSpPr>
        <p:grpSpPr>
          <a:xfrm>
            <a:off x="1720660" y="3599579"/>
            <a:ext cx="480145" cy="477599"/>
            <a:chOff x="-47160325" y="1974175"/>
            <a:chExt cx="301700" cy="300100"/>
          </a:xfrm>
          <a:solidFill>
            <a:srgbClr val="B94B35"/>
          </a:solidFill>
        </p:grpSpPr>
        <p:sp>
          <p:nvSpPr>
            <p:cNvPr id="9659" name="Google Shape;9659;p66"/>
            <p:cNvSpPr/>
            <p:nvPr/>
          </p:nvSpPr>
          <p:spPr>
            <a:xfrm>
              <a:off x="-47160325" y="1974175"/>
              <a:ext cx="301700" cy="300100"/>
            </a:xfrm>
            <a:custGeom>
              <a:avLst/>
              <a:gdLst/>
              <a:ahLst/>
              <a:cxnLst/>
              <a:rect l="l" t="t" r="r" b="b"/>
              <a:pathLst>
                <a:path w="12068" h="12004" extrusionOk="0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0" name="Google Shape;9660;p66"/>
            <p:cNvSpPr/>
            <p:nvPr/>
          </p:nvSpPr>
          <p:spPr>
            <a:xfrm>
              <a:off x="-47070525" y="2115150"/>
              <a:ext cx="123675" cy="123675"/>
            </a:xfrm>
            <a:custGeom>
              <a:avLst/>
              <a:gdLst/>
              <a:ahLst/>
              <a:cxnLst/>
              <a:rect l="l" t="t" r="r" b="b"/>
              <a:pathLst>
                <a:path w="4947" h="4947" extrusionOk="0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61" name="Google Shape;9661;p66"/>
          <p:cNvGrpSpPr/>
          <p:nvPr/>
        </p:nvGrpSpPr>
        <p:grpSpPr>
          <a:xfrm>
            <a:off x="1721295" y="4194957"/>
            <a:ext cx="478872" cy="478832"/>
            <a:chOff x="-47159525" y="2342000"/>
            <a:chExt cx="300900" cy="300875"/>
          </a:xfrm>
          <a:solidFill>
            <a:srgbClr val="B94B35"/>
          </a:solidFill>
        </p:grpSpPr>
        <p:sp>
          <p:nvSpPr>
            <p:cNvPr id="9662" name="Google Shape;9662;p66"/>
            <p:cNvSpPr/>
            <p:nvPr/>
          </p:nvSpPr>
          <p:spPr>
            <a:xfrm>
              <a:off x="-47122500" y="2376650"/>
              <a:ext cx="123675" cy="125250"/>
            </a:xfrm>
            <a:custGeom>
              <a:avLst/>
              <a:gdLst/>
              <a:ahLst/>
              <a:cxnLst/>
              <a:rect l="l" t="t" r="r" b="b"/>
              <a:pathLst>
                <a:path w="4947" h="5010" extrusionOk="0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3" name="Google Shape;9663;p66"/>
            <p:cNvSpPr/>
            <p:nvPr/>
          </p:nvSpPr>
          <p:spPr>
            <a:xfrm>
              <a:off x="-47159525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4" name="Google Shape;9664;p66"/>
            <p:cNvSpPr/>
            <p:nvPr/>
          </p:nvSpPr>
          <p:spPr>
            <a:xfrm>
              <a:off x="-46946075" y="25373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5" name="Google Shape;9665;p66"/>
            <p:cNvSpPr/>
            <p:nvPr/>
          </p:nvSpPr>
          <p:spPr>
            <a:xfrm>
              <a:off x="-47122500" y="253732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6" name="Google Shape;9666;p66"/>
            <p:cNvSpPr/>
            <p:nvPr/>
          </p:nvSpPr>
          <p:spPr>
            <a:xfrm>
              <a:off x="-47122500" y="257277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67" name="Google Shape;9667;p66"/>
          <p:cNvGrpSpPr/>
          <p:nvPr/>
        </p:nvGrpSpPr>
        <p:grpSpPr>
          <a:xfrm>
            <a:off x="1721931" y="4804072"/>
            <a:ext cx="477599" cy="478872"/>
            <a:chOff x="-47157950" y="2712175"/>
            <a:chExt cx="300100" cy="300900"/>
          </a:xfrm>
          <a:solidFill>
            <a:srgbClr val="B94B35"/>
          </a:solidFill>
        </p:grpSpPr>
        <p:sp>
          <p:nvSpPr>
            <p:cNvPr id="9668" name="Google Shape;9668;p66"/>
            <p:cNvSpPr/>
            <p:nvPr/>
          </p:nvSpPr>
          <p:spPr>
            <a:xfrm>
              <a:off x="-47157950" y="2712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9" name="Google Shape;9669;p66"/>
            <p:cNvSpPr/>
            <p:nvPr/>
          </p:nvSpPr>
          <p:spPr>
            <a:xfrm>
              <a:off x="-47087075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0" name="Google Shape;9670;p66"/>
            <p:cNvSpPr/>
            <p:nvPr/>
          </p:nvSpPr>
          <p:spPr>
            <a:xfrm>
              <a:off x="-47052400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1" name="Google Shape;9671;p66"/>
            <p:cNvSpPr/>
            <p:nvPr/>
          </p:nvSpPr>
          <p:spPr>
            <a:xfrm>
              <a:off x="-47051625" y="295790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2" name="Google Shape;9672;p66"/>
            <p:cNvSpPr/>
            <p:nvPr/>
          </p:nvSpPr>
          <p:spPr>
            <a:xfrm>
              <a:off x="-47051625" y="292325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3" name="Google Shape;9673;p66"/>
            <p:cNvSpPr/>
            <p:nvPr/>
          </p:nvSpPr>
          <p:spPr>
            <a:xfrm>
              <a:off x="-47017750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4" name="Google Shape;9674;p66"/>
            <p:cNvSpPr/>
            <p:nvPr/>
          </p:nvSpPr>
          <p:spPr>
            <a:xfrm>
              <a:off x="-46964975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75" name="Google Shape;9675;p66"/>
          <p:cNvSpPr/>
          <p:nvPr/>
        </p:nvSpPr>
        <p:spPr>
          <a:xfrm>
            <a:off x="4717615" y="3585600"/>
            <a:ext cx="419948" cy="476365"/>
          </a:xfrm>
          <a:custGeom>
            <a:avLst/>
            <a:gdLst/>
            <a:ahLst/>
            <a:cxnLst/>
            <a:rect l="l" t="t" r="r" b="b"/>
            <a:pathLst>
              <a:path w="10555" h="11973" extrusionOk="0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76" name="Google Shape;9676;p66"/>
          <p:cNvGrpSpPr/>
          <p:nvPr/>
        </p:nvGrpSpPr>
        <p:grpSpPr>
          <a:xfrm>
            <a:off x="4713567" y="4181151"/>
            <a:ext cx="421181" cy="477599"/>
            <a:chOff x="-45278675" y="2333325"/>
            <a:chExt cx="264650" cy="300100"/>
          </a:xfrm>
          <a:solidFill>
            <a:srgbClr val="B94B35"/>
          </a:solidFill>
        </p:grpSpPr>
        <p:sp>
          <p:nvSpPr>
            <p:cNvPr id="9677" name="Google Shape;9677;p66"/>
            <p:cNvSpPr/>
            <p:nvPr/>
          </p:nvSpPr>
          <p:spPr>
            <a:xfrm>
              <a:off x="-45243225" y="2475100"/>
              <a:ext cx="52775" cy="87450"/>
            </a:xfrm>
            <a:custGeom>
              <a:avLst/>
              <a:gdLst/>
              <a:ahLst/>
              <a:cxnLst/>
              <a:rect l="l" t="t" r="r" b="b"/>
              <a:pathLst>
                <a:path w="2111" h="3498" extrusionOk="0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8" name="Google Shape;9678;p66"/>
            <p:cNvSpPr/>
            <p:nvPr/>
          </p:nvSpPr>
          <p:spPr>
            <a:xfrm>
              <a:off x="-45172350" y="2475100"/>
              <a:ext cx="52800" cy="89025"/>
            </a:xfrm>
            <a:custGeom>
              <a:avLst/>
              <a:gdLst/>
              <a:ahLst/>
              <a:cxnLst/>
              <a:rect l="l" t="t" r="r" b="b"/>
              <a:pathLst>
                <a:path w="2112" h="3561" extrusionOk="0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9" name="Google Shape;9679;p66"/>
            <p:cNvSpPr/>
            <p:nvPr/>
          </p:nvSpPr>
          <p:spPr>
            <a:xfrm>
              <a:off x="-45102250" y="2475100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0" name="Google Shape;9680;p66"/>
            <p:cNvSpPr/>
            <p:nvPr/>
          </p:nvSpPr>
          <p:spPr>
            <a:xfrm>
              <a:off x="-45278675" y="2333325"/>
              <a:ext cx="264650" cy="300100"/>
            </a:xfrm>
            <a:custGeom>
              <a:avLst/>
              <a:gdLst/>
              <a:ahLst/>
              <a:cxnLst/>
              <a:rect l="l" t="t" r="r" b="b"/>
              <a:pathLst>
                <a:path w="10586" h="12004" extrusionOk="0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81" name="Google Shape;9681;p66"/>
          <p:cNvGrpSpPr/>
          <p:nvPr/>
        </p:nvGrpSpPr>
        <p:grpSpPr>
          <a:xfrm>
            <a:off x="4727334" y="4787761"/>
            <a:ext cx="393649" cy="477639"/>
            <a:chOff x="-45270025" y="2701925"/>
            <a:chExt cx="247350" cy="300125"/>
          </a:xfrm>
          <a:solidFill>
            <a:srgbClr val="B94B35"/>
          </a:solidFill>
        </p:grpSpPr>
        <p:sp>
          <p:nvSpPr>
            <p:cNvPr id="9682" name="Google Shape;9682;p66"/>
            <p:cNvSpPr/>
            <p:nvPr/>
          </p:nvSpPr>
          <p:spPr>
            <a:xfrm>
              <a:off x="-45128250" y="28437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3" name="Google Shape;9683;p66"/>
            <p:cNvSpPr/>
            <p:nvPr/>
          </p:nvSpPr>
          <p:spPr>
            <a:xfrm>
              <a:off x="-45270025" y="2701925"/>
              <a:ext cx="247350" cy="300125"/>
            </a:xfrm>
            <a:custGeom>
              <a:avLst/>
              <a:gdLst/>
              <a:ahLst/>
              <a:cxnLst/>
              <a:rect l="l" t="t" r="r" b="b"/>
              <a:pathLst>
                <a:path w="9894" h="12005" extrusionOk="0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4" name="Google Shape;9684;p66"/>
            <p:cNvSpPr/>
            <p:nvPr/>
          </p:nvSpPr>
          <p:spPr>
            <a:xfrm>
              <a:off x="-45235350" y="2844500"/>
              <a:ext cx="89800" cy="87450"/>
            </a:xfrm>
            <a:custGeom>
              <a:avLst/>
              <a:gdLst/>
              <a:ahLst/>
              <a:cxnLst/>
              <a:rect l="l" t="t" r="r" b="b"/>
              <a:pathLst>
                <a:path w="3592" h="3498" extrusionOk="0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5" name="Google Shape;9685;p66"/>
            <p:cNvSpPr/>
            <p:nvPr/>
          </p:nvSpPr>
          <p:spPr>
            <a:xfrm>
              <a:off x="-45128250" y="28791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86" name="Google Shape;9686;p66"/>
          <p:cNvSpPr/>
          <p:nvPr/>
        </p:nvSpPr>
        <p:spPr>
          <a:xfrm>
            <a:off x="3504933" y="5415086"/>
            <a:ext cx="477599" cy="477599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87" name="Google Shape;9687;p66"/>
          <p:cNvGrpSpPr/>
          <p:nvPr/>
        </p:nvGrpSpPr>
        <p:grpSpPr>
          <a:xfrm>
            <a:off x="2946090" y="2324983"/>
            <a:ext cx="409925" cy="488741"/>
            <a:chOff x="2209567" y="1972337"/>
            <a:chExt cx="307444" cy="366556"/>
          </a:xfrm>
          <a:solidFill>
            <a:srgbClr val="B94B35"/>
          </a:solidFill>
        </p:grpSpPr>
        <p:sp>
          <p:nvSpPr>
            <p:cNvPr id="9688" name="Google Shape;9688;p66"/>
            <p:cNvSpPr/>
            <p:nvPr/>
          </p:nvSpPr>
          <p:spPr>
            <a:xfrm>
              <a:off x="2345143" y="1972337"/>
              <a:ext cx="20709" cy="62097"/>
            </a:xfrm>
            <a:custGeom>
              <a:avLst/>
              <a:gdLst/>
              <a:ahLst/>
              <a:cxnLst/>
              <a:rect l="l" t="t" r="r" b="b"/>
              <a:pathLst>
                <a:path w="694" h="2081" extrusionOk="0">
                  <a:moveTo>
                    <a:pt x="347" y="1"/>
                  </a:moveTo>
                  <a:cubicBezTo>
                    <a:pt x="158" y="1"/>
                    <a:pt x="1" y="158"/>
                    <a:pt x="1" y="348"/>
                  </a:cubicBezTo>
                  <a:lnTo>
                    <a:pt x="1" y="1765"/>
                  </a:lnTo>
                  <a:cubicBezTo>
                    <a:pt x="1" y="1923"/>
                    <a:pt x="158" y="2080"/>
                    <a:pt x="347" y="2080"/>
                  </a:cubicBezTo>
                  <a:cubicBezTo>
                    <a:pt x="536" y="2080"/>
                    <a:pt x="694" y="1923"/>
                    <a:pt x="694" y="1734"/>
                  </a:cubicBezTo>
                  <a:lnTo>
                    <a:pt x="694" y="348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9" name="Google Shape;9689;p66"/>
            <p:cNvSpPr/>
            <p:nvPr/>
          </p:nvSpPr>
          <p:spPr>
            <a:xfrm>
              <a:off x="2265235" y="1998803"/>
              <a:ext cx="55502" cy="39389"/>
            </a:xfrm>
            <a:custGeom>
              <a:avLst/>
              <a:gdLst/>
              <a:ahLst/>
              <a:cxnLst/>
              <a:rect l="l" t="t" r="r" b="b"/>
              <a:pathLst>
                <a:path w="1860" h="1320" extrusionOk="0">
                  <a:moveTo>
                    <a:pt x="465" y="1"/>
                  </a:moveTo>
                  <a:cubicBezTo>
                    <a:pt x="344" y="1"/>
                    <a:pt x="222" y="78"/>
                    <a:pt x="158" y="185"/>
                  </a:cubicBezTo>
                  <a:cubicBezTo>
                    <a:pt x="1" y="311"/>
                    <a:pt x="64" y="563"/>
                    <a:pt x="253" y="658"/>
                  </a:cubicBezTo>
                  <a:lnTo>
                    <a:pt x="1229" y="1288"/>
                  </a:lnTo>
                  <a:cubicBezTo>
                    <a:pt x="1261" y="1319"/>
                    <a:pt x="1355" y="1319"/>
                    <a:pt x="1418" y="1319"/>
                  </a:cubicBezTo>
                  <a:cubicBezTo>
                    <a:pt x="1544" y="1319"/>
                    <a:pt x="1671" y="1288"/>
                    <a:pt x="1734" y="1162"/>
                  </a:cubicBezTo>
                  <a:cubicBezTo>
                    <a:pt x="1860" y="1004"/>
                    <a:pt x="1765" y="752"/>
                    <a:pt x="1607" y="689"/>
                  </a:cubicBezTo>
                  <a:lnTo>
                    <a:pt x="631" y="59"/>
                  </a:lnTo>
                  <a:cubicBezTo>
                    <a:pt x="580" y="18"/>
                    <a:pt x="523" y="1"/>
                    <a:pt x="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0" name="Google Shape;9690;p66"/>
            <p:cNvSpPr/>
            <p:nvPr/>
          </p:nvSpPr>
          <p:spPr>
            <a:xfrm>
              <a:off x="2393093" y="2000594"/>
              <a:ext cx="51743" cy="38523"/>
            </a:xfrm>
            <a:custGeom>
              <a:avLst/>
              <a:gdLst/>
              <a:ahLst/>
              <a:cxnLst/>
              <a:rect l="l" t="t" r="r" b="b"/>
              <a:pathLst>
                <a:path w="1734" h="1291" extrusionOk="0">
                  <a:moveTo>
                    <a:pt x="1354" y="0"/>
                  </a:moveTo>
                  <a:cubicBezTo>
                    <a:pt x="1301" y="0"/>
                    <a:pt x="1247" y="11"/>
                    <a:pt x="1198" y="31"/>
                  </a:cubicBezTo>
                  <a:lnTo>
                    <a:pt x="221" y="661"/>
                  </a:lnTo>
                  <a:cubicBezTo>
                    <a:pt x="63" y="787"/>
                    <a:pt x="0" y="976"/>
                    <a:pt x="95" y="1133"/>
                  </a:cubicBezTo>
                  <a:cubicBezTo>
                    <a:pt x="126" y="1228"/>
                    <a:pt x="252" y="1291"/>
                    <a:pt x="347" y="1291"/>
                  </a:cubicBezTo>
                  <a:cubicBezTo>
                    <a:pt x="441" y="1291"/>
                    <a:pt x="473" y="1291"/>
                    <a:pt x="568" y="1259"/>
                  </a:cubicBezTo>
                  <a:lnTo>
                    <a:pt x="1544" y="629"/>
                  </a:lnTo>
                  <a:cubicBezTo>
                    <a:pt x="1702" y="503"/>
                    <a:pt x="1733" y="314"/>
                    <a:pt x="1670" y="157"/>
                  </a:cubicBezTo>
                  <a:cubicBezTo>
                    <a:pt x="1584" y="49"/>
                    <a:pt x="1469" y="0"/>
                    <a:pt x="13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9691" name="Google Shape;9691;p66"/>
            <p:cNvGrpSpPr/>
            <p:nvPr/>
          </p:nvGrpSpPr>
          <p:grpSpPr>
            <a:xfrm>
              <a:off x="2209567" y="2078266"/>
              <a:ext cx="307444" cy="260626"/>
              <a:chOff x="1636184" y="2959225"/>
              <a:chExt cx="232666" cy="197250"/>
            </a:xfrm>
            <a:grpFill/>
          </p:grpSpPr>
          <p:sp>
            <p:nvSpPr>
              <p:cNvPr id="9692" name="Google Shape;9692;p66"/>
              <p:cNvSpPr/>
              <p:nvPr/>
            </p:nvSpPr>
            <p:spPr>
              <a:xfrm>
                <a:off x="1649300" y="2959225"/>
                <a:ext cx="219550" cy="197250"/>
              </a:xfrm>
              <a:custGeom>
                <a:avLst/>
                <a:gdLst/>
                <a:ahLst/>
                <a:cxnLst/>
                <a:rect l="l" t="t" r="r" b="b"/>
                <a:pathLst>
                  <a:path w="8782" h="7890" extrusionOk="0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693" name="Google Shape;9693;p66"/>
              <p:cNvSpPr/>
              <p:nvPr/>
            </p:nvSpPr>
            <p:spPr>
              <a:xfrm flipH="1">
                <a:off x="1636184" y="2959225"/>
                <a:ext cx="219550" cy="197250"/>
              </a:xfrm>
              <a:custGeom>
                <a:avLst/>
                <a:gdLst/>
                <a:ahLst/>
                <a:cxnLst/>
                <a:rect l="l" t="t" r="r" b="b"/>
                <a:pathLst>
                  <a:path w="8782" h="7890" extrusionOk="0">
                    <a:moveTo>
                      <a:pt x="3485" y="419"/>
                    </a:moveTo>
                    <a:lnTo>
                      <a:pt x="2342" y="1952"/>
                    </a:lnTo>
                    <a:lnTo>
                      <a:pt x="1757" y="419"/>
                    </a:lnTo>
                    <a:close/>
                    <a:moveTo>
                      <a:pt x="6495" y="419"/>
                    </a:moveTo>
                    <a:lnTo>
                      <a:pt x="5882" y="1952"/>
                    </a:lnTo>
                    <a:lnTo>
                      <a:pt x="4739" y="419"/>
                    </a:lnTo>
                    <a:close/>
                    <a:moveTo>
                      <a:pt x="1255" y="809"/>
                    </a:moveTo>
                    <a:lnTo>
                      <a:pt x="1812" y="2314"/>
                    </a:lnTo>
                    <a:lnTo>
                      <a:pt x="307" y="2314"/>
                    </a:lnTo>
                    <a:lnTo>
                      <a:pt x="1255" y="809"/>
                    </a:lnTo>
                    <a:close/>
                    <a:moveTo>
                      <a:pt x="4154" y="614"/>
                    </a:moveTo>
                    <a:lnTo>
                      <a:pt x="5408" y="2314"/>
                    </a:lnTo>
                    <a:lnTo>
                      <a:pt x="2900" y="2314"/>
                    </a:lnTo>
                    <a:lnTo>
                      <a:pt x="4154" y="614"/>
                    </a:lnTo>
                    <a:close/>
                    <a:moveTo>
                      <a:pt x="6997" y="809"/>
                    </a:moveTo>
                    <a:lnTo>
                      <a:pt x="7945" y="2314"/>
                    </a:lnTo>
                    <a:lnTo>
                      <a:pt x="6440" y="2314"/>
                    </a:lnTo>
                    <a:lnTo>
                      <a:pt x="6997" y="809"/>
                    </a:lnTo>
                    <a:close/>
                    <a:moveTo>
                      <a:pt x="2035" y="2928"/>
                    </a:moveTo>
                    <a:lnTo>
                      <a:pt x="3206" y="6133"/>
                    </a:lnTo>
                    <a:lnTo>
                      <a:pt x="419" y="2928"/>
                    </a:lnTo>
                    <a:close/>
                    <a:moveTo>
                      <a:pt x="7806" y="2928"/>
                    </a:moveTo>
                    <a:lnTo>
                      <a:pt x="5018" y="6133"/>
                    </a:lnTo>
                    <a:lnTo>
                      <a:pt x="6217" y="2928"/>
                    </a:lnTo>
                    <a:close/>
                    <a:moveTo>
                      <a:pt x="5548" y="2928"/>
                    </a:moveTo>
                    <a:lnTo>
                      <a:pt x="4126" y="6719"/>
                    </a:lnTo>
                    <a:lnTo>
                      <a:pt x="2677" y="2928"/>
                    </a:lnTo>
                    <a:close/>
                    <a:moveTo>
                      <a:pt x="1562" y="1"/>
                    </a:moveTo>
                    <a:lnTo>
                      <a:pt x="1" y="2482"/>
                    </a:lnTo>
                    <a:lnTo>
                      <a:pt x="1" y="2510"/>
                    </a:lnTo>
                    <a:lnTo>
                      <a:pt x="1" y="2537"/>
                    </a:lnTo>
                    <a:lnTo>
                      <a:pt x="1" y="2593"/>
                    </a:lnTo>
                    <a:lnTo>
                      <a:pt x="1" y="2621"/>
                    </a:lnTo>
                    <a:lnTo>
                      <a:pt x="1" y="2649"/>
                    </a:lnTo>
                    <a:lnTo>
                      <a:pt x="1" y="2677"/>
                    </a:lnTo>
                    <a:lnTo>
                      <a:pt x="1" y="2733"/>
                    </a:lnTo>
                    <a:lnTo>
                      <a:pt x="1" y="2760"/>
                    </a:lnTo>
                    <a:lnTo>
                      <a:pt x="1" y="2788"/>
                    </a:lnTo>
                    <a:lnTo>
                      <a:pt x="1" y="2816"/>
                    </a:lnTo>
                    <a:lnTo>
                      <a:pt x="1" y="2872"/>
                    </a:lnTo>
                    <a:lnTo>
                      <a:pt x="4349" y="7834"/>
                    </a:lnTo>
                    <a:lnTo>
                      <a:pt x="4405" y="7890"/>
                    </a:lnTo>
                    <a:lnTo>
                      <a:pt x="4879" y="7890"/>
                    </a:lnTo>
                    <a:lnTo>
                      <a:pt x="4907" y="7834"/>
                    </a:lnTo>
                    <a:lnTo>
                      <a:pt x="8753" y="2788"/>
                    </a:lnTo>
                    <a:lnTo>
                      <a:pt x="8753" y="2788"/>
                    </a:lnTo>
                    <a:cubicBezTo>
                      <a:pt x="8744" y="2798"/>
                      <a:pt x="8738" y="2801"/>
                      <a:pt x="8735" y="2801"/>
                    </a:cubicBezTo>
                    <a:cubicBezTo>
                      <a:pt x="8729" y="2801"/>
                      <a:pt x="8735" y="2788"/>
                      <a:pt x="8753" y="2788"/>
                    </a:cubicBezTo>
                    <a:lnTo>
                      <a:pt x="8781" y="2760"/>
                    </a:lnTo>
                    <a:lnTo>
                      <a:pt x="8781" y="2733"/>
                    </a:lnTo>
                    <a:lnTo>
                      <a:pt x="8781" y="2677"/>
                    </a:lnTo>
                    <a:lnTo>
                      <a:pt x="8781" y="2649"/>
                    </a:lnTo>
                    <a:lnTo>
                      <a:pt x="8781" y="2621"/>
                    </a:lnTo>
                    <a:lnTo>
                      <a:pt x="8781" y="2593"/>
                    </a:lnTo>
                    <a:lnTo>
                      <a:pt x="8781" y="2537"/>
                    </a:lnTo>
                    <a:lnTo>
                      <a:pt x="8781" y="2510"/>
                    </a:lnTo>
                    <a:lnTo>
                      <a:pt x="8781" y="2482"/>
                    </a:lnTo>
                    <a:lnTo>
                      <a:pt x="722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9694" name="Google Shape;9694;p66"/>
              <p:cNvSpPr/>
              <p:nvPr/>
            </p:nvSpPr>
            <p:spPr>
              <a:xfrm>
                <a:off x="1734750" y="3136775"/>
                <a:ext cx="369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476" h="786" extrusionOk="0">
                    <a:moveTo>
                      <a:pt x="0" y="786"/>
                    </a:moveTo>
                    <a:lnTo>
                      <a:pt x="1476" y="786"/>
                    </a:lnTo>
                    <a:lnTo>
                      <a:pt x="76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9695" name="Google Shape;9695;p66"/>
              <p:cNvSpPr/>
              <p:nvPr/>
            </p:nvSpPr>
            <p:spPr>
              <a:xfrm>
                <a:off x="1684150" y="2963550"/>
                <a:ext cx="1399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5596" h="452" extrusionOk="0">
                    <a:moveTo>
                      <a:pt x="0" y="452"/>
                    </a:moveTo>
                    <a:lnTo>
                      <a:pt x="5596" y="452"/>
                    </a:lnTo>
                    <a:lnTo>
                      <a:pt x="5500" y="0"/>
                    </a:lnTo>
                    <a:lnTo>
                      <a:pt x="238" y="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</p:grpSp>
      </p:grpSp>
      <p:grpSp>
        <p:nvGrpSpPr>
          <p:cNvPr id="9696" name="Google Shape;9696;p66"/>
          <p:cNvGrpSpPr/>
          <p:nvPr/>
        </p:nvGrpSpPr>
        <p:grpSpPr>
          <a:xfrm>
            <a:off x="4769687" y="2980015"/>
            <a:ext cx="344723" cy="486872"/>
            <a:chOff x="-47300587" y="123275"/>
            <a:chExt cx="190975" cy="269725"/>
          </a:xfrm>
          <a:solidFill>
            <a:srgbClr val="B94B35"/>
          </a:solidFill>
        </p:grpSpPr>
        <p:sp>
          <p:nvSpPr>
            <p:cNvPr id="9697" name="Google Shape;9697;p66"/>
            <p:cNvSpPr/>
            <p:nvPr/>
          </p:nvSpPr>
          <p:spPr>
            <a:xfrm>
              <a:off x="-47300587" y="123275"/>
              <a:ext cx="190975" cy="269725"/>
            </a:xfrm>
            <a:custGeom>
              <a:avLst/>
              <a:gdLst/>
              <a:ahLst/>
              <a:cxnLst/>
              <a:rect l="l" t="t" r="r" b="b"/>
              <a:pathLst>
                <a:path w="7639" h="10789" extrusionOk="0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8" name="Google Shape;9698;p66"/>
            <p:cNvSpPr/>
            <p:nvPr/>
          </p:nvSpPr>
          <p:spPr>
            <a:xfrm>
              <a:off x="-47242037" y="188100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9" name="Google Shape;9699;p66"/>
            <p:cNvSpPr/>
            <p:nvPr/>
          </p:nvSpPr>
          <p:spPr>
            <a:xfrm>
              <a:off x="-47242037" y="234775"/>
              <a:ext cx="15350" cy="31400"/>
            </a:xfrm>
            <a:custGeom>
              <a:avLst/>
              <a:gdLst/>
              <a:ahLst/>
              <a:cxnLst/>
              <a:rect l="l" t="t" r="r" b="b"/>
              <a:pathLst>
                <a:path w="614" h="1256" extrusionOk="0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0" name="Google Shape;9700;p66"/>
            <p:cNvSpPr/>
            <p:nvPr/>
          </p:nvSpPr>
          <p:spPr>
            <a:xfrm>
              <a:off x="-47180012" y="172075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1" name="Google Shape;9701;p66"/>
            <p:cNvSpPr/>
            <p:nvPr/>
          </p:nvSpPr>
          <p:spPr>
            <a:xfrm>
              <a:off x="-47180012" y="218050"/>
              <a:ext cx="15350" cy="32100"/>
            </a:xfrm>
            <a:custGeom>
              <a:avLst/>
              <a:gdLst/>
              <a:ahLst/>
              <a:cxnLst/>
              <a:rect l="l" t="t" r="r" b="b"/>
              <a:pathLst>
                <a:path w="614" h="1284" extrusionOk="0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02" name="Google Shape;9702;p66"/>
          <p:cNvGrpSpPr/>
          <p:nvPr/>
        </p:nvGrpSpPr>
        <p:grpSpPr>
          <a:xfrm>
            <a:off x="6494384" y="1738936"/>
            <a:ext cx="456437" cy="453057"/>
            <a:chOff x="-13966675" y="1639700"/>
            <a:chExt cx="354450" cy="351825"/>
          </a:xfrm>
          <a:solidFill>
            <a:srgbClr val="B94B35"/>
          </a:solidFill>
        </p:grpSpPr>
        <p:sp>
          <p:nvSpPr>
            <p:cNvPr id="9703" name="Google Shape;9703;p66"/>
            <p:cNvSpPr/>
            <p:nvPr/>
          </p:nvSpPr>
          <p:spPr>
            <a:xfrm>
              <a:off x="-13776875" y="1888525"/>
              <a:ext cx="104775" cy="37625"/>
            </a:xfrm>
            <a:custGeom>
              <a:avLst/>
              <a:gdLst/>
              <a:ahLst/>
              <a:cxnLst/>
              <a:rect l="l" t="t" r="r" b="b"/>
              <a:pathLst>
                <a:path w="4191" h="1505" extrusionOk="0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4" name="Google Shape;9704;p66"/>
            <p:cNvSpPr/>
            <p:nvPr/>
          </p:nvSpPr>
          <p:spPr>
            <a:xfrm>
              <a:off x="-13966675" y="1639700"/>
              <a:ext cx="354450" cy="351825"/>
            </a:xfrm>
            <a:custGeom>
              <a:avLst/>
              <a:gdLst/>
              <a:ahLst/>
              <a:cxnLst/>
              <a:rect l="l" t="t" r="r" b="b"/>
              <a:pathLst>
                <a:path w="14178" h="14073" extrusionOk="0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5" name="Google Shape;9705;p66"/>
            <p:cNvSpPr/>
            <p:nvPr/>
          </p:nvSpPr>
          <p:spPr>
            <a:xfrm>
              <a:off x="-13923375" y="1723125"/>
              <a:ext cx="64625" cy="40925"/>
            </a:xfrm>
            <a:custGeom>
              <a:avLst/>
              <a:gdLst/>
              <a:ahLst/>
              <a:cxnLst/>
              <a:rect l="l" t="t" r="r" b="b"/>
              <a:pathLst>
                <a:path w="2585" h="1637" extrusionOk="0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6" name="Google Shape;9706;p66"/>
            <p:cNvSpPr/>
            <p:nvPr/>
          </p:nvSpPr>
          <p:spPr>
            <a:xfrm>
              <a:off x="-13798125" y="1805500"/>
              <a:ext cx="66175" cy="41575"/>
            </a:xfrm>
            <a:custGeom>
              <a:avLst/>
              <a:gdLst/>
              <a:ahLst/>
              <a:cxnLst/>
              <a:rect l="l" t="t" r="r" b="b"/>
              <a:pathLst>
                <a:path w="2647" h="1663" extrusionOk="0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7" name="Google Shape;9707;p66"/>
            <p:cNvSpPr/>
            <p:nvPr/>
          </p:nvSpPr>
          <p:spPr>
            <a:xfrm>
              <a:off x="-13714650" y="1805825"/>
              <a:ext cx="63825" cy="41250"/>
            </a:xfrm>
            <a:custGeom>
              <a:avLst/>
              <a:gdLst/>
              <a:ahLst/>
              <a:cxnLst/>
              <a:rect l="l" t="t" r="r" b="b"/>
              <a:pathLst>
                <a:path w="2553" h="1650" extrusionOk="0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08" name="Google Shape;9708;p66"/>
          <p:cNvSpPr/>
          <p:nvPr/>
        </p:nvSpPr>
        <p:spPr>
          <a:xfrm>
            <a:off x="6495400" y="2281510"/>
            <a:ext cx="454409" cy="455439"/>
          </a:xfrm>
          <a:custGeom>
            <a:avLst/>
            <a:gdLst/>
            <a:ahLst/>
            <a:cxnLst/>
            <a:rect l="l" t="t" r="r" b="b"/>
            <a:pathLst>
              <a:path w="14115" h="14147" extrusionOk="0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09" name="Google Shape;9709;p66"/>
          <p:cNvSpPr/>
          <p:nvPr/>
        </p:nvSpPr>
        <p:spPr>
          <a:xfrm>
            <a:off x="6576027" y="2827812"/>
            <a:ext cx="293152" cy="452381"/>
          </a:xfrm>
          <a:custGeom>
            <a:avLst/>
            <a:gdLst/>
            <a:ahLst/>
            <a:cxnLst/>
            <a:rect l="l" t="t" r="r" b="b"/>
            <a:pathLst>
              <a:path w="9106" h="14052" extrusionOk="0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10" name="Google Shape;9710;p66"/>
          <p:cNvGrpSpPr/>
          <p:nvPr/>
        </p:nvGrpSpPr>
        <p:grpSpPr>
          <a:xfrm>
            <a:off x="8889703" y="1738516"/>
            <a:ext cx="453379" cy="453893"/>
            <a:chOff x="-12199250" y="1662675"/>
            <a:chExt cx="352075" cy="352475"/>
          </a:xfrm>
          <a:solidFill>
            <a:srgbClr val="B94B35"/>
          </a:solidFill>
        </p:grpSpPr>
        <p:sp>
          <p:nvSpPr>
            <p:cNvPr id="9711" name="Google Shape;9711;p66"/>
            <p:cNvSpPr/>
            <p:nvPr/>
          </p:nvSpPr>
          <p:spPr>
            <a:xfrm>
              <a:off x="-12004725" y="1710325"/>
              <a:ext cx="116600" cy="76425"/>
            </a:xfrm>
            <a:custGeom>
              <a:avLst/>
              <a:gdLst/>
              <a:ahLst/>
              <a:cxnLst/>
              <a:rect l="l" t="t" r="r" b="b"/>
              <a:pathLst>
                <a:path w="4664" h="3057" extrusionOk="0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2" name="Google Shape;9712;p66"/>
            <p:cNvSpPr/>
            <p:nvPr/>
          </p:nvSpPr>
          <p:spPr>
            <a:xfrm>
              <a:off x="-12158300" y="1709525"/>
              <a:ext cx="116600" cy="77225"/>
            </a:xfrm>
            <a:custGeom>
              <a:avLst/>
              <a:gdLst/>
              <a:ahLst/>
              <a:cxnLst/>
              <a:rect l="l" t="t" r="r" b="b"/>
              <a:pathLst>
                <a:path w="4664" h="3089" extrusionOk="0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3" name="Google Shape;9713;p66"/>
            <p:cNvSpPr/>
            <p:nvPr/>
          </p:nvSpPr>
          <p:spPr>
            <a:xfrm>
              <a:off x="-12199250" y="1662675"/>
              <a:ext cx="352075" cy="352475"/>
            </a:xfrm>
            <a:custGeom>
              <a:avLst/>
              <a:gdLst/>
              <a:ahLst/>
              <a:cxnLst/>
              <a:rect l="l" t="t" r="r" b="b"/>
              <a:pathLst>
                <a:path w="14083" h="14099" extrusionOk="0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14" name="Google Shape;9714;p66"/>
          <p:cNvGrpSpPr/>
          <p:nvPr/>
        </p:nvGrpSpPr>
        <p:grpSpPr>
          <a:xfrm>
            <a:off x="8888174" y="2281006"/>
            <a:ext cx="456437" cy="456437"/>
            <a:chOff x="-12199250" y="2096250"/>
            <a:chExt cx="354450" cy="354450"/>
          </a:xfrm>
          <a:solidFill>
            <a:srgbClr val="B94B35"/>
          </a:solidFill>
        </p:grpSpPr>
        <p:sp>
          <p:nvSpPr>
            <p:cNvPr id="9715" name="Google Shape;9715;p66"/>
            <p:cNvSpPr/>
            <p:nvPr/>
          </p:nvSpPr>
          <p:spPr>
            <a:xfrm>
              <a:off x="-12199250" y="2096250"/>
              <a:ext cx="354450" cy="354450"/>
            </a:xfrm>
            <a:custGeom>
              <a:avLst/>
              <a:gdLst/>
              <a:ahLst/>
              <a:cxnLst/>
              <a:rect l="l" t="t" r="r" b="b"/>
              <a:pathLst>
                <a:path w="14178" h="14178" extrusionOk="0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6" name="Google Shape;9716;p66"/>
            <p:cNvSpPr/>
            <p:nvPr/>
          </p:nvSpPr>
          <p:spPr>
            <a:xfrm>
              <a:off x="-12096075" y="2200225"/>
              <a:ext cx="144950" cy="144950"/>
            </a:xfrm>
            <a:custGeom>
              <a:avLst/>
              <a:gdLst/>
              <a:ahLst/>
              <a:cxnLst/>
              <a:rect l="l" t="t" r="r" b="b"/>
              <a:pathLst>
                <a:path w="5798" h="5798" extrusionOk="0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17" name="Google Shape;9717;p66"/>
          <p:cNvGrpSpPr/>
          <p:nvPr/>
        </p:nvGrpSpPr>
        <p:grpSpPr>
          <a:xfrm>
            <a:off x="8889703" y="2826278"/>
            <a:ext cx="453379" cy="455439"/>
            <a:chOff x="-12199250" y="2530225"/>
            <a:chExt cx="352075" cy="353675"/>
          </a:xfrm>
          <a:solidFill>
            <a:srgbClr val="B94B35"/>
          </a:solidFill>
        </p:grpSpPr>
        <p:sp>
          <p:nvSpPr>
            <p:cNvPr id="9718" name="Google Shape;9718;p66"/>
            <p:cNvSpPr/>
            <p:nvPr/>
          </p:nvSpPr>
          <p:spPr>
            <a:xfrm>
              <a:off x="-12055900" y="25302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9" name="Google Shape;9719;p66"/>
            <p:cNvSpPr/>
            <p:nvPr/>
          </p:nvSpPr>
          <p:spPr>
            <a:xfrm>
              <a:off x="-12116550" y="2592450"/>
              <a:ext cx="185900" cy="291450"/>
            </a:xfrm>
            <a:custGeom>
              <a:avLst/>
              <a:gdLst/>
              <a:ahLst/>
              <a:cxnLst/>
              <a:rect l="l" t="t" r="r" b="b"/>
              <a:pathLst>
                <a:path w="7436" h="11658" extrusionOk="0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0" name="Google Shape;9720;p66"/>
            <p:cNvSpPr/>
            <p:nvPr/>
          </p:nvSpPr>
          <p:spPr>
            <a:xfrm>
              <a:off x="-11950375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1" name="Google Shape;9721;p66"/>
            <p:cNvSpPr/>
            <p:nvPr/>
          </p:nvSpPr>
          <p:spPr>
            <a:xfrm>
              <a:off x="-12199250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22" name="Google Shape;9722;p66"/>
          <p:cNvSpPr/>
          <p:nvPr/>
        </p:nvSpPr>
        <p:spPr>
          <a:xfrm>
            <a:off x="6494885" y="3400584"/>
            <a:ext cx="455439" cy="455696"/>
          </a:xfrm>
          <a:custGeom>
            <a:avLst/>
            <a:gdLst/>
            <a:ahLst/>
            <a:cxnLst/>
            <a:rect l="l" t="t" r="r" b="b"/>
            <a:pathLst>
              <a:path w="14147" h="14155" extrusionOk="0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23" name="Google Shape;9723;p66"/>
          <p:cNvGrpSpPr/>
          <p:nvPr/>
        </p:nvGrpSpPr>
        <p:grpSpPr>
          <a:xfrm>
            <a:off x="6494384" y="3945984"/>
            <a:ext cx="456437" cy="452413"/>
            <a:chOff x="-10462550" y="2057650"/>
            <a:chExt cx="354450" cy="351325"/>
          </a:xfrm>
          <a:solidFill>
            <a:srgbClr val="B94B35"/>
          </a:solidFill>
        </p:grpSpPr>
        <p:sp>
          <p:nvSpPr>
            <p:cNvPr id="9724" name="Google Shape;9724;p66"/>
            <p:cNvSpPr/>
            <p:nvPr/>
          </p:nvSpPr>
          <p:spPr>
            <a:xfrm>
              <a:off x="-10462550" y="2057650"/>
              <a:ext cx="354450" cy="351325"/>
            </a:xfrm>
            <a:custGeom>
              <a:avLst/>
              <a:gdLst/>
              <a:ahLst/>
              <a:cxnLst/>
              <a:rect l="l" t="t" r="r" b="b"/>
              <a:pathLst>
                <a:path w="14178" h="14053" extrusionOk="0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5" name="Google Shape;9725;p66"/>
            <p:cNvSpPr/>
            <p:nvPr/>
          </p:nvSpPr>
          <p:spPr>
            <a:xfrm>
              <a:off x="-10397950" y="2201800"/>
              <a:ext cx="228425" cy="146525"/>
            </a:xfrm>
            <a:custGeom>
              <a:avLst/>
              <a:gdLst/>
              <a:ahLst/>
              <a:cxnLst/>
              <a:rect l="l" t="t" r="r" b="b"/>
              <a:pathLst>
                <a:path w="9137" h="5861" extrusionOk="0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26" name="Google Shape;9726;p66"/>
          <p:cNvSpPr/>
          <p:nvPr/>
        </p:nvSpPr>
        <p:spPr>
          <a:xfrm>
            <a:off x="10122166" y="3435950"/>
            <a:ext cx="417901" cy="455439"/>
          </a:xfrm>
          <a:custGeom>
            <a:avLst/>
            <a:gdLst/>
            <a:ahLst/>
            <a:cxnLst/>
            <a:rect l="l" t="t" r="r" b="b"/>
            <a:pathLst>
              <a:path w="12981" h="14147" extrusionOk="0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27" name="Google Shape;9727;p66"/>
          <p:cNvGrpSpPr/>
          <p:nvPr/>
        </p:nvGrpSpPr>
        <p:grpSpPr>
          <a:xfrm>
            <a:off x="8866363" y="3401402"/>
            <a:ext cx="500059" cy="454055"/>
            <a:chOff x="-8692750" y="1622100"/>
            <a:chExt cx="388325" cy="352600"/>
          </a:xfrm>
          <a:solidFill>
            <a:srgbClr val="B94B35"/>
          </a:solidFill>
        </p:grpSpPr>
        <p:sp>
          <p:nvSpPr>
            <p:cNvPr id="9728" name="Google Shape;9728;p66"/>
            <p:cNvSpPr/>
            <p:nvPr/>
          </p:nvSpPr>
          <p:spPr>
            <a:xfrm>
              <a:off x="-8692750" y="1622100"/>
              <a:ext cx="388325" cy="352600"/>
            </a:xfrm>
            <a:custGeom>
              <a:avLst/>
              <a:gdLst/>
              <a:ahLst/>
              <a:cxnLst/>
              <a:rect l="l" t="t" r="r" b="b"/>
              <a:pathLst>
                <a:path w="15533" h="14104" extrusionOk="0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9" name="Google Shape;9729;p66"/>
            <p:cNvSpPr/>
            <p:nvPr/>
          </p:nvSpPr>
          <p:spPr>
            <a:xfrm>
              <a:off x="-8532875" y="1767625"/>
              <a:ext cx="67775" cy="61850"/>
            </a:xfrm>
            <a:custGeom>
              <a:avLst/>
              <a:gdLst/>
              <a:ahLst/>
              <a:cxnLst/>
              <a:rect l="l" t="t" r="r" b="b"/>
              <a:pathLst>
                <a:path w="2711" h="2474" extrusionOk="0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30" name="Google Shape;9730;p66"/>
          <p:cNvGrpSpPr/>
          <p:nvPr/>
        </p:nvGrpSpPr>
        <p:grpSpPr>
          <a:xfrm>
            <a:off x="7072338" y="1737743"/>
            <a:ext cx="455407" cy="455439"/>
            <a:chOff x="-13529550" y="1639425"/>
            <a:chExt cx="353650" cy="353675"/>
          </a:xfrm>
          <a:solidFill>
            <a:srgbClr val="B94B35"/>
          </a:solidFill>
        </p:grpSpPr>
        <p:sp>
          <p:nvSpPr>
            <p:cNvPr id="9731" name="Google Shape;9731;p66"/>
            <p:cNvSpPr/>
            <p:nvPr/>
          </p:nvSpPr>
          <p:spPr>
            <a:xfrm>
              <a:off x="-13529550" y="1910125"/>
              <a:ext cx="353650" cy="82975"/>
            </a:xfrm>
            <a:custGeom>
              <a:avLst/>
              <a:gdLst/>
              <a:ahLst/>
              <a:cxnLst/>
              <a:rect l="l" t="t" r="r" b="b"/>
              <a:pathLst>
                <a:path w="14146" h="3319" extrusionOk="0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2" name="Google Shape;9732;p66"/>
            <p:cNvSpPr/>
            <p:nvPr/>
          </p:nvSpPr>
          <p:spPr>
            <a:xfrm>
              <a:off x="-13383850" y="16811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3" name="Google Shape;9733;p66"/>
            <p:cNvSpPr/>
            <p:nvPr/>
          </p:nvSpPr>
          <p:spPr>
            <a:xfrm>
              <a:off x="-13446075" y="1692200"/>
              <a:ext cx="41775" cy="41775"/>
            </a:xfrm>
            <a:custGeom>
              <a:avLst/>
              <a:gdLst/>
              <a:ahLst/>
              <a:cxnLst/>
              <a:rect l="l" t="t" r="r" b="b"/>
              <a:pathLst>
                <a:path w="1671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4" name="Google Shape;9734;p66"/>
            <p:cNvSpPr/>
            <p:nvPr/>
          </p:nvSpPr>
          <p:spPr>
            <a:xfrm>
              <a:off x="-13446075" y="17961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5" name="Google Shape;9735;p66"/>
            <p:cNvSpPr/>
            <p:nvPr/>
          </p:nvSpPr>
          <p:spPr>
            <a:xfrm>
              <a:off x="-13487025" y="1743400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6" name="Google Shape;9736;p66"/>
            <p:cNvSpPr/>
            <p:nvPr/>
          </p:nvSpPr>
          <p:spPr>
            <a:xfrm>
              <a:off x="-13383850" y="180562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7" name="Google Shape;9737;p66"/>
            <p:cNvSpPr/>
            <p:nvPr/>
          </p:nvSpPr>
          <p:spPr>
            <a:xfrm>
              <a:off x="-13529550" y="1639425"/>
              <a:ext cx="352075" cy="248925"/>
            </a:xfrm>
            <a:custGeom>
              <a:avLst/>
              <a:gdLst/>
              <a:ahLst/>
              <a:cxnLst/>
              <a:rect l="l" t="t" r="r" b="b"/>
              <a:pathLst>
                <a:path w="14083" h="9957" extrusionOk="0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8" name="Google Shape;9738;p66"/>
            <p:cNvSpPr/>
            <p:nvPr/>
          </p:nvSpPr>
          <p:spPr>
            <a:xfrm>
              <a:off x="-13323200" y="1722925"/>
              <a:ext cx="104775" cy="82725"/>
            </a:xfrm>
            <a:custGeom>
              <a:avLst/>
              <a:gdLst/>
              <a:ahLst/>
              <a:cxnLst/>
              <a:rect l="l" t="t" r="r" b="b"/>
              <a:pathLst>
                <a:path w="4191" h="3309" extrusionOk="0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39" name="Google Shape;9739;p66"/>
          <p:cNvGrpSpPr/>
          <p:nvPr/>
        </p:nvGrpSpPr>
        <p:grpSpPr>
          <a:xfrm>
            <a:off x="7070809" y="2282519"/>
            <a:ext cx="458465" cy="453411"/>
            <a:chOff x="-13531925" y="2075775"/>
            <a:chExt cx="356025" cy="352100"/>
          </a:xfrm>
          <a:solidFill>
            <a:srgbClr val="B94B35"/>
          </a:solidFill>
        </p:grpSpPr>
        <p:sp>
          <p:nvSpPr>
            <p:cNvPr id="9740" name="Google Shape;9740;p66"/>
            <p:cNvSpPr/>
            <p:nvPr/>
          </p:nvSpPr>
          <p:spPr>
            <a:xfrm>
              <a:off x="-13531925" y="2075775"/>
              <a:ext cx="356025" cy="352100"/>
            </a:xfrm>
            <a:custGeom>
              <a:avLst/>
              <a:gdLst/>
              <a:ahLst/>
              <a:cxnLst/>
              <a:rect l="l" t="t" r="r" b="b"/>
              <a:pathLst>
                <a:path w="14241" h="14084" extrusionOk="0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1" name="Google Shape;9741;p66"/>
            <p:cNvSpPr/>
            <p:nvPr/>
          </p:nvSpPr>
          <p:spPr>
            <a:xfrm>
              <a:off x="-13384625" y="2282125"/>
              <a:ext cx="63025" cy="60675"/>
            </a:xfrm>
            <a:custGeom>
              <a:avLst/>
              <a:gdLst/>
              <a:ahLst/>
              <a:cxnLst/>
              <a:rect l="l" t="t" r="r" b="b"/>
              <a:pathLst>
                <a:path w="2521" h="2427" extrusionOk="0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42" name="Google Shape;9742;p66"/>
          <p:cNvGrpSpPr/>
          <p:nvPr/>
        </p:nvGrpSpPr>
        <p:grpSpPr>
          <a:xfrm>
            <a:off x="7072837" y="2826793"/>
            <a:ext cx="454409" cy="454409"/>
            <a:chOff x="-13528775" y="2507400"/>
            <a:chExt cx="352875" cy="352875"/>
          </a:xfrm>
          <a:solidFill>
            <a:srgbClr val="B94B35"/>
          </a:solidFill>
        </p:grpSpPr>
        <p:sp>
          <p:nvSpPr>
            <p:cNvPr id="9743" name="Google Shape;9743;p66"/>
            <p:cNvSpPr/>
            <p:nvPr/>
          </p:nvSpPr>
          <p:spPr>
            <a:xfrm>
              <a:off x="-13528775" y="25074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4" name="Google Shape;9744;p66"/>
            <p:cNvSpPr/>
            <p:nvPr/>
          </p:nvSpPr>
          <p:spPr>
            <a:xfrm>
              <a:off x="-13403525" y="2673750"/>
              <a:ext cx="123675" cy="145750"/>
            </a:xfrm>
            <a:custGeom>
              <a:avLst/>
              <a:gdLst/>
              <a:ahLst/>
              <a:cxnLst/>
              <a:rect l="l" t="t" r="r" b="b"/>
              <a:pathLst>
                <a:path w="4947" h="5830" extrusionOk="0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5" name="Google Shape;9745;p66"/>
            <p:cNvSpPr/>
            <p:nvPr/>
          </p:nvSpPr>
          <p:spPr>
            <a:xfrm>
              <a:off x="-13486225" y="25593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46" name="Google Shape;9746;p66"/>
          <p:cNvSpPr/>
          <p:nvPr/>
        </p:nvSpPr>
        <p:spPr>
          <a:xfrm>
            <a:off x="9497851" y="1779341"/>
            <a:ext cx="455439" cy="372252"/>
          </a:xfrm>
          <a:custGeom>
            <a:avLst/>
            <a:gdLst/>
            <a:ahLst/>
            <a:cxnLst/>
            <a:rect l="l" t="t" r="r" b="b"/>
            <a:pathLst>
              <a:path w="14147" h="11563" extrusionOk="0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47" name="Google Shape;9747;p66"/>
          <p:cNvSpPr/>
          <p:nvPr/>
        </p:nvSpPr>
        <p:spPr>
          <a:xfrm>
            <a:off x="9497352" y="2282136"/>
            <a:ext cx="456437" cy="454184"/>
          </a:xfrm>
          <a:custGeom>
            <a:avLst/>
            <a:gdLst/>
            <a:ahLst/>
            <a:cxnLst/>
            <a:rect l="l" t="t" r="r" b="b"/>
            <a:pathLst>
              <a:path w="14178" h="14108" extrusionOk="0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48" name="Google Shape;9748;p66"/>
          <p:cNvGrpSpPr/>
          <p:nvPr/>
        </p:nvGrpSpPr>
        <p:grpSpPr>
          <a:xfrm>
            <a:off x="9520177" y="2826278"/>
            <a:ext cx="410787" cy="455439"/>
            <a:chOff x="-11747150" y="2530225"/>
            <a:chExt cx="319000" cy="353675"/>
          </a:xfrm>
          <a:solidFill>
            <a:srgbClr val="B94B35"/>
          </a:solidFill>
        </p:grpSpPr>
        <p:sp>
          <p:nvSpPr>
            <p:cNvPr id="9749" name="Google Shape;9749;p66"/>
            <p:cNvSpPr/>
            <p:nvPr/>
          </p:nvSpPr>
          <p:spPr>
            <a:xfrm>
              <a:off x="-11747150" y="2530225"/>
              <a:ext cx="319000" cy="353675"/>
            </a:xfrm>
            <a:custGeom>
              <a:avLst/>
              <a:gdLst/>
              <a:ahLst/>
              <a:cxnLst/>
              <a:rect l="l" t="t" r="r" b="b"/>
              <a:pathLst>
                <a:path w="12760" h="14147" extrusionOk="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0" name="Google Shape;9750;p66"/>
            <p:cNvSpPr/>
            <p:nvPr/>
          </p:nvSpPr>
          <p:spPr>
            <a:xfrm>
              <a:off x="-11640825" y="2592450"/>
              <a:ext cx="104775" cy="42550"/>
            </a:xfrm>
            <a:custGeom>
              <a:avLst/>
              <a:gdLst/>
              <a:ahLst/>
              <a:cxnLst/>
              <a:rect l="l" t="t" r="r" b="b"/>
              <a:pathLst>
                <a:path w="4191" h="1702" extrusionOk="0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51" name="Google Shape;9751;p66"/>
          <p:cNvGrpSpPr/>
          <p:nvPr/>
        </p:nvGrpSpPr>
        <p:grpSpPr>
          <a:xfrm>
            <a:off x="7072837" y="3401226"/>
            <a:ext cx="454409" cy="454409"/>
            <a:chOff x="-10027775" y="1622900"/>
            <a:chExt cx="352875" cy="352875"/>
          </a:xfrm>
          <a:solidFill>
            <a:srgbClr val="B94B35"/>
          </a:solidFill>
        </p:grpSpPr>
        <p:sp>
          <p:nvSpPr>
            <p:cNvPr id="9752" name="Google Shape;9752;p66"/>
            <p:cNvSpPr/>
            <p:nvPr/>
          </p:nvSpPr>
          <p:spPr>
            <a:xfrm>
              <a:off x="-10027775" y="16229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3" name="Google Shape;9753;p66"/>
            <p:cNvSpPr/>
            <p:nvPr/>
          </p:nvSpPr>
          <p:spPr>
            <a:xfrm>
              <a:off x="-9923800" y="17056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4" name="Google Shape;9754;p66"/>
            <p:cNvSpPr/>
            <p:nvPr/>
          </p:nvSpPr>
          <p:spPr>
            <a:xfrm>
              <a:off x="-9902550" y="1746550"/>
              <a:ext cx="83525" cy="20500"/>
            </a:xfrm>
            <a:custGeom>
              <a:avLst/>
              <a:gdLst/>
              <a:ahLst/>
              <a:cxnLst/>
              <a:rect l="l" t="t" r="r" b="b"/>
              <a:pathLst>
                <a:path w="3341" h="820" extrusionOk="0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5" name="Google Shape;9755;p66"/>
            <p:cNvSpPr/>
            <p:nvPr/>
          </p:nvSpPr>
          <p:spPr>
            <a:xfrm>
              <a:off x="-9923800" y="17883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6" name="Google Shape;9756;p66"/>
            <p:cNvSpPr/>
            <p:nvPr/>
          </p:nvSpPr>
          <p:spPr>
            <a:xfrm>
              <a:off x="-9901750" y="1828450"/>
              <a:ext cx="83500" cy="21300"/>
            </a:xfrm>
            <a:custGeom>
              <a:avLst/>
              <a:gdLst/>
              <a:ahLst/>
              <a:cxnLst/>
              <a:rect l="l" t="t" r="r" b="b"/>
              <a:pathLst>
                <a:path w="3340" h="852" extrusionOk="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7" name="Google Shape;9757;p66"/>
            <p:cNvSpPr/>
            <p:nvPr/>
          </p:nvSpPr>
          <p:spPr>
            <a:xfrm>
              <a:off x="-9923025" y="18710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58" name="Google Shape;9758;p66"/>
          <p:cNvSpPr/>
          <p:nvPr/>
        </p:nvSpPr>
        <p:spPr>
          <a:xfrm>
            <a:off x="7081963" y="3944363"/>
            <a:ext cx="436155" cy="455664"/>
          </a:xfrm>
          <a:custGeom>
            <a:avLst/>
            <a:gdLst/>
            <a:ahLst/>
            <a:cxnLst/>
            <a:rect l="l" t="t" r="r" b="b"/>
            <a:pathLst>
              <a:path w="13548" h="14154" extrusionOk="0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59" name="Google Shape;9759;p66"/>
          <p:cNvGrpSpPr/>
          <p:nvPr/>
        </p:nvGrpSpPr>
        <p:grpSpPr>
          <a:xfrm>
            <a:off x="10708794" y="3435444"/>
            <a:ext cx="430071" cy="456437"/>
            <a:chOff x="-10019125" y="2490075"/>
            <a:chExt cx="333975" cy="354450"/>
          </a:xfrm>
          <a:solidFill>
            <a:srgbClr val="B94B35"/>
          </a:solidFill>
        </p:grpSpPr>
        <p:sp>
          <p:nvSpPr>
            <p:cNvPr id="9760" name="Google Shape;9760;p66"/>
            <p:cNvSpPr/>
            <p:nvPr/>
          </p:nvSpPr>
          <p:spPr>
            <a:xfrm>
              <a:off x="-10019125" y="2490850"/>
              <a:ext cx="333975" cy="353675"/>
            </a:xfrm>
            <a:custGeom>
              <a:avLst/>
              <a:gdLst/>
              <a:ahLst/>
              <a:cxnLst/>
              <a:rect l="l" t="t" r="r" b="b"/>
              <a:pathLst>
                <a:path w="13359" h="14147" extrusionOk="0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1" name="Google Shape;9761;p66"/>
            <p:cNvSpPr/>
            <p:nvPr/>
          </p:nvSpPr>
          <p:spPr>
            <a:xfrm>
              <a:off x="-10016750" y="2491050"/>
              <a:ext cx="63825" cy="61850"/>
            </a:xfrm>
            <a:custGeom>
              <a:avLst/>
              <a:gdLst/>
              <a:ahLst/>
              <a:cxnLst/>
              <a:rect l="l" t="t" r="r" b="b"/>
              <a:pathLst>
                <a:path w="2553" h="2474" extrusionOk="0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2" name="Google Shape;9762;p66"/>
            <p:cNvSpPr/>
            <p:nvPr/>
          </p:nvSpPr>
          <p:spPr>
            <a:xfrm>
              <a:off x="-9933275" y="2490075"/>
              <a:ext cx="20525" cy="63025"/>
            </a:xfrm>
            <a:custGeom>
              <a:avLst/>
              <a:gdLst/>
              <a:ahLst/>
              <a:cxnLst/>
              <a:rect l="l" t="t" r="r" b="b"/>
              <a:pathLst>
                <a:path w="821" h="2521" extrusionOk="0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3" name="Google Shape;9763;p66"/>
            <p:cNvSpPr/>
            <p:nvPr/>
          </p:nvSpPr>
          <p:spPr>
            <a:xfrm>
              <a:off x="-10015975" y="2573550"/>
              <a:ext cx="63050" cy="20500"/>
            </a:xfrm>
            <a:custGeom>
              <a:avLst/>
              <a:gdLst/>
              <a:ahLst/>
              <a:cxnLst/>
              <a:rect l="l" t="t" r="r" b="b"/>
              <a:pathLst>
                <a:path w="2522" h="820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64" name="Google Shape;9764;p66"/>
          <p:cNvGrpSpPr/>
          <p:nvPr/>
        </p:nvGrpSpPr>
        <p:grpSpPr>
          <a:xfrm>
            <a:off x="8881574" y="3943457"/>
            <a:ext cx="469636" cy="457467"/>
            <a:chOff x="-8684100" y="2032450"/>
            <a:chExt cx="364700" cy="355250"/>
          </a:xfrm>
          <a:solidFill>
            <a:srgbClr val="B94B35"/>
          </a:solidFill>
        </p:grpSpPr>
        <p:sp>
          <p:nvSpPr>
            <p:cNvPr id="9765" name="Google Shape;9765;p66"/>
            <p:cNvSpPr/>
            <p:nvPr/>
          </p:nvSpPr>
          <p:spPr>
            <a:xfrm>
              <a:off x="-8684100" y="2032450"/>
              <a:ext cx="364700" cy="355250"/>
            </a:xfrm>
            <a:custGeom>
              <a:avLst/>
              <a:gdLst/>
              <a:ahLst/>
              <a:cxnLst/>
              <a:rect l="l" t="t" r="r" b="b"/>
              <a:pathLst>
                <a:path w="14588" h="14210" extrusionOk="0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6" name="Google Shape;9766;p66"/>
            <p:cNvSpPr/>
            <p:nvPr/>
          </p:nvSpPr>
          <p:spPr>
            <a:xfrm>
              <a:off x="-8637625" y="2231725"/>
              <a:ext cx="81950" cy="32525"/>
            </a:xfrm>
            <a:custGeom>
              <a:avLst/>
              <a:gdLst/>
              <a:ahLst/>
              <a:cxnLst/>
              <a:rect l="l" t="t" r="r" b="b"/>
              <a:pathLst>
                <a:path w="3278" h="1301" extrusionOk="0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7" name="Google Shape;9767;p66"/>
            <p:cNvSpPr/>
            <p:nvPr/>
          </p:nvSpPr>
          <p:spPr>
            <a:xfrm>
              <a:off x="-8558075" y="2267375"/>
              <a:ext cx="38625" cy="79950"/>
            </a:xfrm>
            <a:custGeom>
              <a:avLst/>
              <a:gdLst/>
              <a:ahLst/>
              <a:cxnLst/>
              <a:rect l="l" t="t" r="r" b="b"/>
              <a:pathLst>
                <a:path w="1545" h="3198" extrusionOk="0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68" name="Google Shape;9768;p66"/>
          <p:cNvSpPr/>
          <p:nvPr/>
        </p:nvSpPr>
        <p:spPr>
          <a:xfrm>
            <a:off x="7698279" y="1738262"/>
            <a:ext cx="400679" cy="454409"/>
          </a:xfrm>
          <a:custGeom>
            <a:avLst/>
            <a:gdLst/>
            <a:ahLst/>
            <a:cxnLst/>
            <a:rect l="l" t="t" r="r" b="b"/>
            <a:pathLst>
              <a:path w="12446" h="14115" extrusionOk="0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69" name="Google Shape;9769;p66"/>
          <p:cNvGrpSpPr/>
          <p:nvPr/>
        </p:nvGrpSpPr>
        <p:grpSpPr>
          <a:xfrm>
            <a:off x="7669386" y="2281408"/>
            <a:ext cx="458465" cy="455632"/>
            <a:chOff x="-13095575" y="2073400"/>
            <a:chExt cx="356025" cy="353825"/>
          </a:xfrm>
          <a:solidFill>
            <a:srgbClr val="B94B35"/>
          </a:solidFill>
        </p:grpSpPr>
        <p:sp>
          <p:nvSpPr>
            <p:cNvPr id="9770" name="Google Shape;9770;p66"/>
            <p:cNvSpPr/>
            <p:nvPr/>
          </p:nvSpPr>
          <p:spPr>
            <a:xfrm>
              <a:off x="-13095575" y="2073400"/>
              <a:ext cx="356025" cy="353825"/>
            </a:xfrm>
            <a:custGeom>
              <a:avLst/>
              <a:gdLst/>
              <a:ahLst/>
              <a:cxnLst/>
              <a:rect l="l" t="t" r="r" b="b"/>
              <a:pathLst>
                <a:path w="14241" h="14153" extrusionOk="0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1" name="Google Shape;9771;p66"/>
            <p:cNvSpPr/>
            <p:nvPr/>
          </p:nvSpPr>
          <p:spPr>
            <a:xfrm>
              <a:off x="-13055400" y="2115150"/>
              <a:ext cx="271750" cy="187475"/>
            </a:xfrm>
            <a:custGeom>
              <a:avLst/>
              <a:gdLst/>
              <a:ahLst/>
              <a:cxnLst/>
              <a:rect l="l" t="t" r="r" b="b"/>
              <a:pathLst>
                <a:path w="10870" h="7499" extrusionOk="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2" name="Google Shape;9772;p66"/>
            <p:cNvSpPr/>
            <p:nvPr/>
          </p:nvSpPr>
          <p:spPr>
            <a:xfrm>
              <a:off x="-12887650" y="2156100"/>
              <a:ext cx="63050" cy="22100"/>
            </a:xfrm>
            <a:custGeom>
              <a:avLst/>
              <a:gdLst/>
              <a:ahLst/>
              <a:cxnLst/>
              <a:rect l="l" t="t" r="r" b="b"/>
              <a:pathLst>
                <a:path w="2522" h="884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3" name="Google Shape;9773;p66"/>
            <p:cNvSpPr/>
            <p:nvPr/>
          </p:nvSpPr>
          <p:spPr>
            <a:xfrm>
              <a:off x="-1288842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4" name="Google Shape;9774;p66"/>
            <p:cNvSpPr/>
            <p:nvPr/>
          </p:nvSpPr>
          <p:spPr>
            <a:xfrm>
              <a:off x="-1288842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5" name="Google Shape;9775;p66"/>
            <p:cNvSpPr/>
            <p:nvPr/>
          </p:nvSpPr>
          <p:spPr>
            <a:xfrm>
              <a:off x="-13012875" y="2156100"/>
              <a:ext cx="63025" cy="22100"/>
            </a:xfrm>
            <a:custGeom>
              <a:avLst/>
              <a:gdLst/>
              <a:ahLst/>
              <a:cxnLst/>
              <a:rect l="l" t="t" r="r" b="b"/>
              <a:pathLst>
                <a:path w="2521" h="884" extrusionOk="0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6" name="Google Shape;9776;p66"/>
            <p:cNvSpPr/>
            <p:nvPr/>
          </p:nvSpPr>
          <p:spPr>
            <a:xfrm>
              <a:off x="-1301287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7" name="Google Shape;9777;p66"/>
            <p:cNvSpPr/>
            <p:nvPr/>
          </p:nvSpPr>
          <p:spPr>
            <a:xfrm>
              <a:off x="-1301287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78" name="Google Shape;9778;p66"/>
          <p:cNvSpPr/>
          <p:nvPr/>
        </p:nvSpPr>
        <p:spPr>
          <a:xfrm>
            <a:off x="7670899" y="2826798"/>
            <a:ext cx="455439" cy="454409"/>
          </a:xfrm>
          <a:custGeom>
            <a:avLst/>
            <a:gdLst/>
            <a:ahLst/>
            <a:cxnLst/>
            <a:rect l="l" t="t" r="r" b="b"/>
            <a:pathLst>
              <a:path w="14147" h="14115" extrusionOk="0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79" name="Google Shape;9779;p66"/>
          <p:cNvGrpSpPr/>
          <p:nvPr/>
        </p:nvGrpSpPr>
        <p:grpSpPr>
          <a:xfrm>
            <a:off x="10102383" y="1737180"/>
            <a:ext cx="457467" cy="456565"/>
            <a:chOff x="-11332875" y="1660700"/>
            <a:chExt cx="355250" cy="354550"/>
          </a:xfrm>
          <a:solidFill>
            <a:srgbClr val="B94B35"/>
          </a:solidFill>
        </p:grpSpPr>
        <p:sp>
          <p:nvSpPr>
            <p:cNvPr id="9780" name="Google Shape;9780;p66"/>
            <p:cNvSpPr/>
            <p:nvPr/>
          </p:nvSpPr>
          <p:spPr>
            <a:xfrm>
              <a:off x="-11332875" y="1660700"/>
              <a:ext cx="355250" cy="354550"/>
            </a:xfrm>
            <a:custGeom>
              <a:avLst/>
              <a:gdLst/>
              <a:ahLst/>
              <a:cxnLst/>
              <a:rect l="l" t="t" r="r" b="b"/>
              <a:pathLst>
                <a:path w="14210" h="14182" extrusionOk="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1" name="Google Shape;9781;p66"/>
            <p:cNvSpPr/>
            <p:nvPr/>
          </p:nvSpPr>
          <p:spPr>
            <a:xfrm>
              <a:off x="-11072175" y="1734725"/>
              <a:ext cx="41775" cy="41000"/>
            </a:xfrm>
            <a:custGeom>
              <a:avLst/>
              <a:gdLst/>
              <a:ahLst/>
              <a:cxnLst/>
              <a:rect l="l" t="t" r="r" b="b"/>
              <a:pathLst>
                <a:path w="1671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2" name="Google Shape;9782;p66"/>
            <p:cNvSpPr/>
            <p:nvPr/>
          </p:nvSpPr>
          <p:spPr>
            <a:xfrm>
              <a:off x="-11278525" y="17347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3" name="Google Shape;9783;p66"/>
            <p:cNvSpPr/>
            <p:nvPr/>
          </p:nvSpPr>
          <p:spPr>
            <a:xfrm>
              <a:off x="-11175350" y="1714250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84" name="Google Shape;9784;p66"/>
          <p:cNvSpPr/>
          <p:nvPr/>
        </p:nvSpPr>
        <p:spPr>
          <a:xfrm>
            <a:off x="10100870" y="2283039"/>
            <a:ext cx="460493" cy="452381"/>
          </a:xfrm>
          <a:custGeom>
            <a:avLst/>
            <a:gdLst/>
            <a:ahLst/>
            <a:cxnLst/>
            <a:rect l="l" t="t" r="r" b="b"/>
            <a:pathLst>
              <a:path w="14304" h="14052" extrusionOk="0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85" name="Google Shape;9785;p66"/>
          <p:cNvSpPr/>
          <p:nvPr/>
        </p:nvSpPr>
        <p:spPr>
          <a:xfrm>
            <a:off x="10101885" y="2854677"/>
            <a:ext cx="458465" cy="398651"/>
          </a:xfrm>
          <a:custGeom>
            <a:avLst/>
            <a:gdLst/>
            <a:ahLst/>
            <a:cxnLst/>
            <a:rect l="l" t="t" r="r" b="b"/>
            <a:pathLst>
              <a:path w="14241" h="12383" extrusionOk="0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86" name="Google Shape;9786;p66"/>
          <p:cNvGrpSpPr/>
          <p:nvPr/>
        </p:nvGrpSpPr>
        <p:grpSpPr>
          <a:xfrm>
            <a:off x="7698795" y="3399197"/>
            <a:ext cx="399648" cy="458465"/>
            <a:chOff x="-9570950" y="1622100"/>
            <a:chExt cx="310350" cy="356025"/>
          </a:xfrm>
          <a:solidFill>
            <a:srgbClr val="B94B35"/>
          </a:solidFill>
        </p:grpSpPr>
        <p:sp>
          <p:nvSpPr>
            <p:cNvPr id="9787" name="Google Shape;9787;p66"/>
            <p:cNvSpPr/>
            <p:nvPr/>
          </p:nvSpPr>
          <p:spPr>
            <a:xfrm>
              <a:off x="-9570950" y="1622100"/>
              <a:ext cx="310350" cy="356025"/>
            </a:xfrm>
            <a:custGeom>
              <a:avLst/>
              <a:gdLst/>
              <a:ahLst/>
              <a:cxnLst/>
              <a:rect l="l" t="t" r="r" b="b"/>
              <a:pathLst>
                <a:path w="12414" h="14241" extrusionOk="0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8" name="Google Shape;9788;p66"/>
            <p:cNvSpPr/>
            <p:nvPr/>
          </p:nvSpPr>
          <p:spPr>
            <a:xfrm>
              <a:off x="-9426025" y="16953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89" name="Google Shape;9789;p66"/>
          <p:cNvGrpSpPr/>
          <p:nvPr/>
        </p:nvGrpSpPr>
        <p:grpSpPr>
          <a:xfrm>
            <a:off x="7670400" y="3944471"/>
            <a:ext cx="456437" cy="455439"/>
            <a:chOff x="-9594575" y="2056875"/>
            <a:chExt cx="354450" cy="353675"/>
          </a:xfrm>
          <a:solidFill>
            <a:srgbClr val="B94B35"/>
          </a:solidFill>
        </p:grpSpPr>
        <p:sp>
          <p:nvSpPr>
            <p:cNvPr id="9790" name="Google Shape;9790;p66"/>
            <p:cNvSpPr/>
            <p:nvPr/>
          </p:nvSpPr>
          <p:spPr>
            <a:xfrm>
              <a:off x="-9594575" y="2056875"/>
              <a:ext cx="354450" cy="353675"/>
            </a:xfrm>
            <a:custGeom>
              <a:avLst/>
              <a:gdLst/>
              <a:ahLst/>
              <a:cxnLst/>
              <a:rect l="l" t="t" r="r" b="b"/>
              <a:pathLst>
                <a:path w="14178" h="14147" extrusionOk="0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1" name="Google Shape;9791;p66"/>
            <p:cNvSpPr/>
            <p:nvPr/>
          </p:nvSpPr>
          <p:spPr>
            <a:xfrm>
              <a:off x="-9342550" y="2305750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2" name="Google Shape;9792;p66"/>
            <p:cNvSpPr/>
            <p:nvPr/>
          </p:nvSpPr>
          <p:spPr>
            <a:xfrm>
              <a:off x="-9552050" y="23057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93" name="Google Shape;9793;p66"/>
          <p:cNvSpPr/>
          <p:nvPr/>
        </p:nvSpPr>
        <p:spPr>
          <a:xfrm>
            <a:off x="9497336" y="3985055"/>
            <a:ext cx="456469" cy="374280"/>
          </a:xfrm>
          <a:custGeom>
            <a:avLst/>
            <a:gdLst/>
            <a:ahLst/>
            <a:cxnLst/>
            <a:rect l="l" t="t" r="r" b="b"/>
            <a:pathLst>
              <a:path w="14179" h="11626" extrusionOk="0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94" name="Google Shape;9794;p66"/>
          <p:cNvGrpSpPr/>
          <p:nvPr/>
        </p:nvGrpSpPr>
        <p:grpSpPr>
          <a:xfrm>
            <a:off x="8277976" y="1738258"/>
            <a:ext cx="456437" cy="454409"/>
            <a:chOff x="-12661600" y="1640225"/>
            <a:chExt cx="354450" cy="352875"/>
          </a:xfrm>
          <a:solidFill>
            <a:srgbClr val="B94B35"/>
          </a:solidFill>
        </p:grpSpPr>
        <p:sp>
          <p:nvSpPr>
            <p:cNvPr id="9795" name="Google Shape;9795;p66"/>
            <p:cNvSpPr/>
            <p:nvPr/>
          </p:nvSpPr>
          <p:spPr>
            <a:xfrm>
              <a:off x="-12661600" y="1764675"/>
              <a:ext cx="188275" cy="228425"/>
            </a:xfrm>
            <a:custGeom>
              <a:avLst/>
              <a:gdLst/>
              <a:ahLst/>
              <a:cxnLst/>
              <a:rect l="l" t="t" r="r" b="b"/>
              <a:pathLst>
                <a:path w="7531" h="9137" extrusionOk="0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6" name="Google Shape;9796;p66"/>
            <p:cNvSpPr/>
            <p:nvPr/>
          </p:nvSpPr>
          <p:spPr>
            <a:xfrm>
              <a:off x="-12451300" y="1640225"/>
              <a:ext cx="144150" cy="350500"/>
            </a:xfrm>
            <a:custGeom>
              <a:avLst/>
              <a:gdLst/>
              <a:ahLst/>
              <a:cxnLst/>
              <a:rect l="l" t="t" r="r" b="b"/>
              <a:pathLst>
                <a:path w="5766" h="14020" extrusionOk="0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7" name="Google Shape;9797;p66"/>
            <p:cNvSpPr/>
            <p:nvPr/>
          </p:nvSpPr>
          <p:spPr>
            <a:xfrm>
              <a:off x="-12619850" y="1887525"/>
              <a:ext cx="104000" cy="63050"/>
            </a:xfrm>
            <a:custGeom>
              <a:avLst/>
              <a:gdLst/>
              <a:ahLst/>
              <a:cxnLst/>
              <a:rect l="l" t="t" r="r" b="b"/>
              <a:pathLst>
                <a:path w="4160" h="2522" extrusionOk="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98" name="Google Shape;9798;p66"/>
          <p:cNvGrpSpPr/>
          <p:nvPr/>
        </p:nvGrpSpPr>
        <p:grpSpPr>
          <a:xfrm>
            <a:off x="8278477" y="2309642"/>
            <a:ext cx="455439" cy="399165"/>
            <a:chOff x="-12660025" y="2096250"/>
            <a:chExt cx="353675" cy="309975"/>
          </a:xfrm>
          <a:solidFill>
            <a:srgbClr val="B94B35"/>
          </a:solidFill>
        </p:grpSpPr>
        <p:sp>
          <p:nvSpPr>
            <p:cNvPr id="9799" name="Google Shape;9799;p66"/>
            <p:cNvSpPr/>
            <p:nvPr/>
          </p:nvSpPr>
          <p:spPr>
            <a:xfrm>
              <a:off x="-12619850" y="21364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0" name="Google Shape;9800;p66"/>
            <p:cNvSpPr/>
            <p:nvPr/>
          </p:nvSpPr>
          <p:spPr>
            <a:xfrm>
              <a:off x="-12496200" y="2136425"/>
              <a:ext cx="63050" cy="62250"/>
            </a:xfrm>
            <a:custGeom>
              <a:avLst/>
              <a:gdLst/>
              <a:ahLst/>
              <a:cxnLst/>
              <a:rect l="l" t="t" r="r" b="b"/>
              <a:pathLst>
                <a:path w="2522" h="2490" extrusionOk="0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1" name="Google Shape;9801;p66"/>
            <p:cNvSpPr/>
            <p:nvPr/>
          </p:nvSpPr>
          <p:spPr>
            <a:xfrm>
              <a:off x="-12453650" y="2261650"/>
              <a:ext cx="19700" cy="19725"/>
            </a:xfrm>
            <a:custGeom>
              <a:avLst/>
              <a:gdLst/>
              <a:ahLst/>
              <a:cxnLst/>
              <a:rect l="l" t="t" r="r" b="b"/>
              <a:pathLst>
                <a:path w="788" h="789" extrusionOk="0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2" name="Google Shape;9802;p66"/>
            <p:cNvSpPr/>
            <p:nvPr/>
          </p:nvSpPr>
          <p:spPr>
            <a:xfrm>
              <a:off x="-12494625" y="2261650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3" name="Google Shape;9803;p66"/>
            <p:cNvSpPr/>
            <p:nvPr/>
          </p:nvSpPr>
          <p:spPr>
            <a:xfrm>
              <a:off x="-12619850" y="2301825"/>
              <a:ext cx="103200" cy="60675"/>
            </a:xfrm>
            <a:custGeom>
              <a:avLst/>
              <a:gdLst/>
              <a:ahLst/>
              <a:cxnLst/>
              <a:rect l="l" t="t" r="r" b="b"/>
              <a:pathLst>
                <a:path w="4128" h="2427" extrusionOk="0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4" name="Google Shape;9804;p66"/>
            <p:cNvSpPr/>
            <p:nvPr/>
          </p:nvSpPr>
          <p:spPr>
            <a:xfrm>
              <a:off x="-12660025" y="2096250"/>
              <a:ext cx="353675" cy="309975"/>
            </a:xfrm>
            <a:custGeom>
              <a:avLst/>
              <a:gdLst/>
              <a:ahLst/>
              <a:cxnLst/>
              <a:rect l="l" t="t" r="r" b="b"/>
              <a:pathLst>
                <a:path w="14147" h="12399" extrusionOk="0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05" name="Google Shape;9805;p66"/>
          <p:cNvGrpSpPr/>
          <p:nvPr/>
        </p:nvGrpSpPr>
        <p:grpSpPr>
          <a:xfrm>
            <a:off x="8276447" y="2826037"/>
            <a:ext cx="459496" cy="455921"/>
            <a:chOff x="-12663175" y="2506800"/>
            <a:chExt cx="356825" cy="354050"/>
          </a:xfrm>
          <a:solidFill>
            <a:srgbClr val="B94B35"/>
          </a:solidFill>
        </p:grpSpPr>
        <p:sp>
          <p:nvSpPr>
            <p:cNvPr id="9806" name="Google Shape;9806;p66"/>
            <p:cNvSpPr/>
            <p:nvPr/>
          </p:nvSpPr>
          <p:spPr>
            <a:xfrm>
              <a:off x="-12663175" y="2506800"/>
              <a:ext cx="356825" cy="354050"/>
            </a:xfrm>
            <a:custGeom>
              <a:avLst/>
              <a:gdLst/>
              <a:ahLst/>
              <a:cxnLst/>
              <a:rect l="l" t="t" r="r" b="b"/>
              <a:pathLst>
                <a:path w="14273" h="14162" extrusionOk="0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7" name="Google Shape;9807;p66"/>
            <p:cNvSpPr/>
            <p:nvPr/>
          </p:nvSpPr>
          <p:spPr>
            <a:xfrm>
              <a:off x="-12466275" y="2586350"/>
              <a:ext cx="37850" cy="35850"/>
            </a:xfrm>
            <a:custGeom>
              <a:avLst/>
              <a:gdLst/>
              <a:ahLst/>
              <a:cxnLst/>
              <a:rect l="l" t="t" r="r" b="b"/>
              <a:pathLst>
                <a:path w="1514" h="1434" extrusionOk="0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8" name="Google Shape;9808;p66"/>
            <p:cNvSpPr/>
            <p:nvPr/>
          </p:nvSpPr>
          <p:spPr>
            <a:xfrm>
              <a:off x="-12422950" y="2630450"/>
              <a:ext cx="37825" cy="35875"/>
            </a:xfrm>
            <a:custGeom>
              <a:avLst/>
              <a:gdLst/>
              <a:ahLst/>
              <a:cxnLst/>
              <a:rect l="l" t="t" r="r" b="b"/>
              <a:pathLst>
                <a:path w="1513" h="1435" extrusionOk="0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9" name="Google Shape;9809;p66"/>
            <p:cNvSpPr/>
            <p:nvPr/>
          </p:nvSpPr>
          <p:spPr>
            <a:xfrm>
              <a:off x="-12591500" y="2644250"/>
              <a:ext cx="192200" cy="142975"/>
            </a:xfrm>
            <a:custGeom>
              <a:avLst/>
              <a:gdLst/>
              <a:ahLst/>
              <a:cxnLst/>
              <a:rect l="l" t="t" r="r" b="b"/>
              <a:pathLst>
                <a:path w="7688" h="5719" extrusionOk="0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10" name="Google Shape;9810;p66"/>
          <p:cNvGrpSpPr/>
          <p:nvPr/>
        </p:nvGrpSpPr>
        <p:grpSpPr>
          <a:xfrm>
            <a:off x="10696625" y="1737743"/>
            <a:ext cx="454409" cy="455439"/>
            <a:chOff x="-10896525" y="1663050"/>
            <a:chExt cx="352875" cy="353675"/>
          </a:xfrm>
          <a:solidFill>
            <a:srgbClr val="B94B35"/>
          </a:solidFill>
        </p:grpSpPr>
        <p:sp>
          <p:nvSpPr>
            <p:cNvPr id="9811" name="Google Shape;9811;p66"/>
            <p:cNvSpPr/>
            <p:nvPr/>
          </p:nvSpPr>
          <p:spPr>
            <a:xfrm>
              <a:off x="-10896525" y="1663050"/>
              <a:ext cx="166200" cy="311925"/>
            </a:xfrm>
            <a:custGeom>
              <a:avLst/>
              <a:gdLst/>
              <a:ahLst/>
              <a:cxnLst/>
              <a:rect l="l" t="t" r="r" b="b"/>
              <a:pathLst>
                <a:path w="6648" h="12477" extrusionOk="0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2" name="Google Shape;9812;p66"/>
            <p:cNvSpPr/>
            <p:nvPr/>
          </p:nvSpPr>
          <p:spPr>
            <a:xfrm>
              <a:off x="-10709850" y="1704025"/>
              <a:ext cx="166200" cy="312700"/>
            </a:xfrm>
            <a:custGeom>
              <a:avLst/>
              <a:gdLst/>
              <a:ahLst/>
              <a:cxnLst/>
              <a:rect l="l" t="t" r="r" b="b"/>
              <a:pathLst>
                <a:path w="6648" h="12508" extrusionOk="0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13" name="Google Shape;9813;p66"/>
          <p:cNvSpPr/>
          <p:nvPr/>
        </p:nvSpPr>
        <p:spPr>
          <a:xfrm>
            <a:off x="10748858" y="2281412"/>
            <a:ext cx="349941" cy="455632"/>
          </a:xfrm>
          <a:custGeom>
            <a:avLst/>
            <a:gdLst/>
            <a:ahLst/>
            <a:cxnLst/>
            <a:rect l="l" t="t" r="r" b="b"/>
            <a:pathLst>
              <a:path w="10870" h="14153" extrusionOk="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14" name="Google Shape;9814;p66"/>
          <p:cNvGrpSpPr/>
          <p:nvPr/>
        </p:nvGrpSpPr>
        <p:grpSpPr>
          <a:xfrm>
            <a:off x="10696110" y="2840990"/>
            <a:ext cx="455439" cy="426015"/>
            <a:chOff x="-10898100" y="2542050"/>
            <a:chExt cx="353675" cy="330825"/>
          </a:xfrm>
          <a:solidFill>
            <a:srgbClr val="B94B35"/>
          </a:solidFill>
        </p:grpSpPr>
        <p:sp>
          <p:nvSpPr>
            <p:cNvPr id="9815" name="Google Shape;9815;p66"/>
            <p:cNvSpPr/>
            <p:nvPr/>
          </p:nvSpPr>
          <p:spPr>
            <a:xfrm>
              <a:off x="-10772875" y="25838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6" name="Google Shape;9816;p66"/>
            <p:cNvSpPr/>
            <p:nvPr/>
          </p:nvSpPr>
          <p:spPr>
            <a:xfrm>
              <a:off x="-10772875" y="2749200"/>
              <a:ext cx="82725" cy="81950"/>
            </a:xfrm>
            <a:custGeom>
              <a:avLst/>
              <a:gdLst/>
              <a:ahLst/>
              <a:cxnLst/>
              <a:rect l="l" t="t" r="r" b="b"/>
              <a:pathLst>
                <a:path w="3309" h="3278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7" name="Google Shape;9817;p66"/>
            <p:cNvSpPr/>
            <p:nvPr/>
          </p:nvSpPr>
          <p:spPr>
            <a:xfrm>
              <a:off x="-10855575" y="2666500"/>
              <a:ext cx="82725" cy="81925"/>
            </a:xfrm>
            <a:custGeom>
              <a:avLst/>
              <a:gdLst/>
              <a:ahLst/>
              <a:cxnLst/>
              <a:rect l="l" t="t" r="r" b="b"/>
              <a:pathLst>
                <a:path w="3309" h="3277" extrusionOk="0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8" name="Google Shape;9818;p66"/>
            <p:cNvSpPr/>
            <p:nvPr/>
          </p:nvSpPr>
          <p:spPr>
            <a:xfrm>
              <a:off x="-10690175" y="26665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9" name="Google Shape;9819;p66"/>
            <p:cNvSpPr/>
            <p:nvPr/>
          </p:nvSpPr>
          <p:spPr>
            <a:xfrm>
              <a:off x="-10752400" y="26869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0" name="Google Shape;9820;p66"/>
            <p:cNvSpPr/>
            <p:nvPr/>
          </p:nvSpPr>
          <p:spPr>
            <a:xfrm>
              <a:off x="-10898100" y="2542050"/>
              <a:ext cx="353675" cy="330825"/>
            </a:xfrm>
            <a:custGeom>
              <a:avLst/>
              <a:gdLst/>
              <a:ahLst/>
              <a:cxnLst/>
              <a:rect l="l" t="t" r="r" b="b"/>
              <a:pathLst>
                <a:path w="14147" h="13233" extrusionOk="0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21" name="Google Shape;9821;p66"/>
          <p:cNvGrpSpPr/>
          <p:nvPr/>
        </p:nvGrpSpPr>
        <p:grpSpPr>
          <a:xfrm>
            <a:off x="8279489" y="3402143"/>
            <a:ext cx="453411" cy="452573"/>
            <a:chOff x="-9157450" y="1622750"/>
            <a:chExt cx="352100" cy="351450"/>
          </a:xfrm>
          <a:solidFill>
            <a:srgbClr val="B94B35"/>
          </a:solidFill>
        </p:grpSpPr>
        <p:sp>
          <p:nvSpPr>
            <p:cNvPr id="9822" name="Google Shape;9822;p66"/>
            <p:cNvSpPr/>
            <p:nvPr/>
          </p:nvSpPr>
          <p:spPr>
            <a:xfrm>
              <a:off x="-9034575" y="1706075"/>
              <a:ext cx="229225" cy="268125"/>
            </a:xfrm>
            <a:custGeom>
              <a:avLst/>
              <a:gdLst/>
              <a:ahLst/>
              <a:cxnLst/>
              <a:rect l="l" t="t" r="r" b="b"/>
              <a:pathLst>
                <a:path w="9169" h="10725" extrusionOk="0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3" name="Google Shape;9823;p66"/>
            <p:cNvSpPr/>
            <p:nvPr/>
          </p:nvSpPr>
          <p:spPr>
            <a:xfrm>
              <a:off x="-9157450" y="1622750"/>
              <a:ext cx="164625" cy="249850"/>
            </a:xfrm>
            <a:custGeom>
              <a:avLst/>
              <a:gdLst/>
              <a:ahLst/>
              <a:cxnLst/>
              <a:rect l="l" t="t" r="r" b="b"/>
              <a:pathLst>
                <a:path w="6585" h="9994" extrusionOk="0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24" name="Google Shape;9824;p66"/>
          <p:cNvGrpSpPr/>
          <p:nvPr/>
        </p:nvGrpSpPr>
        <p:grpSpPr>
          <a:xfrm>
            <a:off x="8330212" y="3946499"/>
            <a:ext cx="351969" cy="451383"/>
            <a:chOff x="-9119650" y="2056875"/>
            <a:chExt cx="273325" cy="350525"/>
          </a:xfrm>
          <a:solidFill>
            <a:srgbClr val="B94B35"/>
          </a:solidFill>
        </p:grpSpPr>
        <p:sp>
          <p:nvSpPr>
            <p:cNvPr id="9825" name="Google Shape;9825;p66"/>
            <p:cNvSpPr/>
            <p:nvPr/>
          </p:nvSpPr>
          <p:spPr>
            <a:xfrm>
              <a:off x="-9023550" y="2056875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6" name="Google Shape;9826;p66"/>
            <p:cNvSpPr/>
            <p:nvPr/>
          </p:nvSpPr>
          <p:spPr>
            <a:xfrm>
              <a:off x="-9119650" y="2137200"/>
              <a:ext cx="273325" cy="270200"/>
            </a:xfrm>
            <a:custGeom>
              <a:avLst/>
              <a:gdLst/>
              <a:ahLst/>
              <a:cxnLst/>
              <a:rect l="l" t="t" r="r" b="b"/>
              <a:pathLst>
                <a:path w="10933" h="10808" extrusionOk="0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27" name="Google Shape;9827;p66"/>
          <p:cNvSpPr/>
          <p:nvPr/>
        </p:nvSpPr>
        <p:spPr>
          <a:xfrm>
            <a:off x="10697123" y="3985066"/>
            <a:ext cx="453411" cy="455407"/>
          </a:xfrm>
          <a:custGeom>
            <a:avLst/>
            <a:gdLst/>
            <a:ahLst/>
            <a:cxnLst/>
            <a:rect l="l" t="t" r="r" b="b"/>
            <a:pathLst>
              <a:path w="14084" h="14146" extrusionOk="0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28" name="Google Shape;9828;p66"/>
          <p:cNvSpPr/>
          <p:nvPr/>
        </p:nvSpPr>
        <p:spPr>
          <a:xfrm>
            <a:off x="9524750" y="3400730"/>
            <a:ext cx="401644" cy="455407"/>
          </a:xfrm>
          <a:custGeom>
            <a:avLst/>
            <a:gdLst/>
            <a:ahLst/>
            <a:cxnLst/>
            <a:rect l="l" t="t" r="r" b="b"/>
            <a:pathLst>
              <a:path w="12476" h="14146" extrusionOk="0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29" name="Google Shape;9829;p66"/>
          <p:cNvGrpSpPr/>
          <p:nvPr/>
        </p:nvGrpSpPr>
        <p:grpSpPr>
          <a:xfrm>
            <a:off x="10102387" y="3985706"/>
            <a:ext cx="457459" cy="455425"/>
            <a:chOff x="6001575" y="3119050"/>
            <a:chExt cx="315025" cy="313625"/>
          </a:xfrm>
          <a:solidFill>
            <a:srgbClr val="B94B35"/>
          </a:solidFill>
        </p:grpSpPr>
        <p:sp>
          <p:nvSpPr>
            <p:cNvPr id="9830" name="Google Shape;9830;p66"/>
            <p:cNvSpPr/>
            <p:nvPr/>
          </p:nvSpPr>
          <p:spPr>
            <a:xfrm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1" name="Google Shape;9831;p6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6" name="Google Shape;9836;p67"/>
          <p:cNvSpPr/>
          <p:nvPr/>
        </p:nvSpPr>
        <p:spPr>
          <a:xfrm>
            <a:off x="1180640" y="2251279"/>
            <a:ext cx="481667" cy="631893"/>
          </a:xfrm>
          <a:custGeom>
            <a:avLst/>
            <a:gdLst/>
            <a:ahLst/>
            <a:cxnLst/>
            <a:rect l="l" t="t" r="r" b="b"/>
            <a:pathLst>
              <a:path w="9295" h="12194" extrusionOk="0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37" name="Google Shape;9837;p67"/>
          <p:cNvGrpSpPr/>
          <p:nvPr/>
        </p:nvGrpSpPr>
        <p:grpSpPr>
          <a:xfrm>
            <a:off x="1105637" y="3030927"/>
            <a:ext cx="635105" cy="634951"/>
            <a:chOff x="-21298675" y="2414425"/>
            <a:chExt cx="306400" cy="306325"/>
          </a:xfrm>
          <a:solidFill>
            <a:srgbClr val="B94B35"/>
          </a:solidFill>
        </p:grpSpPr>
        <p:sp>
          <p:nvSpPr>
            <p:cNvPr id="9838" name="Google Shape;9838;p67"/>
            <p:cNvSpPr/>
            <p:nvPr/>
          </p:nvSpPr>
          <p:spPr>
            <a:xfrm>
              <a:off x="-21083650" y="2444575"/>
              <a:ext cx="20500" cy="18525"/>
            </a:xfrm>
            <a:custGeom>
              <a:avLst/>
              <a:gdLst/>
              <a:ahLst/>
              <a:cxnLst/>
              <a:rect l="l" t="t" r="r" b="b"/>
              <a:pathLst>
                <a:path w="820" h="741" extrusionOk="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9" name="Google Shape;9839;p67"/>
            <p:cNvSpPr/>
            <p:nvPr/>
          </p:nvSpPr>
          <p:spPr>
            <a:xfrm>
              <a:off x="-21298675" y="2414425"/>
              <a:ext cx="306400" cy="306325"/>
            </a:xfrm>
            <a:custGeom>
              <a:avLst/>
              <a:gdLst/>
              <a:ahLst/>
              <a:cxnLst/>
              <a:rect l="l" t="t" r="r" b="b"/>
              <a:pathLst>
                <a:path w="12256" h="12253" extrusionOk="0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0" name="Google Shape;9840;p67"/>
            <p:cNvSpPr/>
            <p:nvPr/>
          </p:nvSpPr>
          <p:spPr>
            <a:xfrm>
              <a:off x="-21171875" y="2521375"/>
              <a:ext cx="73275" cy="66100"/>
            </a:xfrm>
            <a:custGeom>
              <a:avLst/>
              <a:gdLst/>
              <a:ahLst/>
              <a:cxnLst/>
              <a:rect l="l" t="t" r="r" b="b"/>
              <a:pathLst>
                <a:path w="2931" h="2644" extrusionOk="0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41" name="Google Shape;9841;p67"/>
          <p:cNvGrpSpPr/>
          <p:nvPr/>
        </p:nvGrpSpPr>
        <p:grpSpPr>
          <a:xfrm>
            <a:off x="1104807" y="3820171"/>
            <a:ext cx="636764" cy="593909"/>
            <a:chOff x="-21299475" y="2798025"/>
            <a:chExt cx="307200" cy="286525"/>
          </a:xfrm>
          <a:solidFill>
            <a:srgbClr val="B94B35"/>
          </a:solidFill>
        </p:grpSpPr>
        <p:sp>
          <p:nvSpPr>
            <p:cNvPr id="9842" name="Google Shape;9842;p67"/>
            <p:cNvSpPr/>
            <p:nvPr/>
          </p:nvSpPr>
          <p:spPr>
            <a:xfrm>
              <a:off x="-21153750" y="2798025"/>
              <a:ext cx="17350" cy="53575"/>
            </a:xfrm>
            <a:custGeom>
              <a:avLst/>
              <a:gdLst/>
              <a:ahLst/>
              <a:cxnLst/>
              <a:rect l="l" t="t" r="r" b="b"/>
              <a:pathLst>
                <a:path w="694" h="2143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3" name="Google Shape;9843;p67"/>
            <p:cNvSpPr/>
            <p:nvPr/>
          </p:nvSpPr>
          <p:spPr>
            <a:xfrm>
              <a:off x="-21256925" y="2838400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4" name="Google Shape;9844;p67"/>
            <p:cNvSpPr/>
            <p:nvPr/>
          </p:nvSpPr>
          <p:spPr>
            <a:xfrm>
              <a:off x="-21079725" y="2838400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5" name="Google Shape;9845;p67"/>
            <p:cNvSpPr/>
            <p:nvPr/>
          </p:nvSpPr>
          <p:spPr>
            <a:xfrm>
              <a:off x="-21113575" y="2825000"/>
              <a:ext cx="26800" cy="35050"/>
            </a:xfrm>
            <a:custGeom>
              <a:avLst/>
              <a:gdLst/>
              <a:ahLst/>
              <a:cxnLst/>
              <a:rect l="l" t="t" r="r" b="b"/>
              <a:pathLst>
                <a:path w="1072" h="1402" extrusionOk="0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6" name="Google Shape;9846;p67"/>
            <p:cNvSpPr/>
            <p:nvPr/>
          </p:nvSpPr>
          <p:spPr>
            <a:xfrm>
              <a:off x="-21204175" y="2825000"/>
              <a:ext cx="27600" cy="35050"/>
            </a:xfrm>
            <a:custGeom>
              <a:avLst/>
              <a:gdLst/>
              <a:ahLst/>
              <a:cxnLst/>
              <a:rect l="l" t="t" r="r" b="b"/>
              <a:pathLst>
                <a:path w="1104" h="1402" extrusionOk="0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7" name="Google Shape;9847;p67"/>
            <p:cNvSpPr/>
            <p:nvPr/>
          </p:nvSpPr>
          <p:spPr>
            <a:xfrm>
              <a:off x="-21297900" y="29405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8" name="Google Shape;9848;p67"/>
            <p:cNvSpPr/>
            <p:nvPr/>
          </p:nvSpPr>
          <p:spPr>
            <a:xfrm>
              <a:off x="-21047425" y="29405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9" name="Google Shape;9849;p67"/>
            <p:cNvSpPr/>
            <p:nvPr/>
          </p:nvSpPr>
          <p:spPr>
            <a:xfrm>
              <a:off x="-21056100" y="2892750"/>
              <a:ext cx="37050" cy="25150"/>
            </a:xfrm>
            <a:custGeom>
              <a:avLst/>
              <a:gdLst/>
              <a:ahLst/>
              <a:cxnLst/>
              <a:rect l="l" t="t" r="r" b="b"/>
              <a:pathLst>
                <a:path w="1482" h="1006" extrusionOk="0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0" name="Google Shape;9850;p67"/>
            <p:cNvSpPr/>
            <p:nvPr/>
          </p:nvSpPr>
          <p:spPr>
            <a:xfrm>
              <a:off x="-21271100" y="2893975"/>
              <a:ext cx="37825" cy="25150"/>
            </a:xfrm>
            <a:custGeom>
              <a:avLst/>
              <a:gdLst/>
              <a:ahLst/>
              <a:cxnLst/>
              <a:rect l="l" t="t" r="r" b="b"/>
              <a:pathLst>
                <a:path w="1513" h="1006" extrusionOk="0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1" name="Google Shape;9851;p67"/>
            <p:cNvSpPr/>
            <p:nvPr/>
          </p:nvSpPr>
          <p:spPr>
            <a:xfrm>
              <a:off x="-21298675" y="3049275"/>
              <a:ext cx="306400" cy="35275"/>
            </a:xfrm>
            <a:custGeom>
              <a:avLst/>
              <a:gdLst/>
              <a:ahLst/>
              <a:cxnLst/>
              <a:rect l="l" t="t" r="r" b="b"/>
              <a:pathLst>
                <a:path w="12256" h="1411" extrusionOk="0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2" name="Google Shape;9852;p67"/>
            <p:cNvSpPr/>
            <p:nvPr/>
          </p:nvSpPr>
          <p:spPr>
            <a:xfrm>
              <a:off x="-21298675" y="3013050"/>
              <a:ext cx="306400" cy="34675"/>
            </a:xfrm>
            <a:custGeom>
              <a:avLst/>
              <a:gdLst/>
              <a:ahLst/>
              <a:cxnLst/>
              <a:rect l="l" t="t" r="r" b="b"/>
              <a:pathLst>
                <a:path w="12256" h="1387" extrusionOk="0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3" name="Google Shape;9853;p67"/>
            <p:cNvSpPr/>
            <p:nvPr/>
          </p:nvSpPr>
          <p:spPr>
            <a:xfrm>
              <a:off x="-21299475" y="2868125"/>
              <a:ext cx="307200" cy="143375"/>
            </a:xfrm>
            <a:custGeom>
              <a:avLst/>
              <a:gdLst/>
              <a:ahLst/>
              <a:cxnLst/>
              <a:rect l="l" t="t" r="r" b="b"/>
              <a:pathLst>
                <a:path w="12288" h="5735" extrusionOk="0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54" name="Google Shape;9854;p67"/>
          <p:cNvSpPr/>
          <p:nvPr/>
        </p:nvSpPr>
        <p:spPr>
          <a:xfrm>
            <a:off x="5000216" y="2253118"/>
            <a:ext cx="630235" cy="628213"/>
          </a:xfrm>
          <a:custGeom>
            <a:avLst/>
            <a:gdLst/>
            <a:ahLst/>
            <a:cxnLst/>
            <a:rect l="l" t="t" r="r" b="b"/>
            <a:pathLst>
              <a:path w="12162" h="12123" extrusionOk="0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55" name="Google Shape;9855;p67"/>
          <p:cNvSpPr/>
          <p:nvPr/>
        </p:nvSpPr>
        <p:spPr>
          <a:xfrm>
            <a:off x="4999414" y="3031910"/>
            <a:ext cx="631841" cy="633500"/>
          </a:xfrm>
          <a:custGeom>
            <a:avLst/>
            <a:gdLst/>
            <a:ahLst/>
            <a:cxnLst/>
            <a:rect l="l" t="t" r="r" b="b"/>
            <a:pathLst>
              <a:path w="12193" h="12225" extrusionOk="0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56" name="Google Shape;9856;p67"/>
          <p:cNvSpPr/>
          <p:nvPr/>
        </p:nvSpPr>
        <p:spPr>
          <a:xfrm>
            <a:off x="4988789" y="3801502"/>
            <a:ext cx="653088" cy="631841"/>
          </a:xfrm>
          <a:custGeom>
            <a:avLst/>
            <a:gdLst/>
            <a:ahLst/>
            <a:cxnLst/>
            <a:rect l="l" t="t" r="r" b="b"/>
            <a:pathLst>
              <a:path w="12603" h="12193" extrusionOk="0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57" name="Google Shape;9857;p67"/>
          <p:cNvGrpSpPr/>
          <p:nvPr/>
        </p:nvGrpSpPr>
        <p:grpSpPr>
          <a:xfrm>
            <a:off x="8930613" y="2251889"/>
            <a:ext cx="551883" cy="630235"/>
            <a:chOff x="-17545650" y="2051350"/>
            <a:chExt cx="266250" cy="304050"/>
          </a:xfrm>
          <a:solidFill>
            <a:srgbClr val="B94B35"/>
          </a:solidFill>
        </p:grpSpPr>
        <p:sp>
          <p:nvSpPr>
            <p:cNvPr id="9858" name="Google Shape;9858;p67"/>
            <p:cNvSpPr/>
            <p:nvPr/>
          </p:nvSpPr>
          <p:spPr>
            <a:xfrm>
              <a:off x="-17475550" y="22301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9" name="Google Shape;9859;p67"/>
            <p:cNvSpPr/>
            <p:nvPr/>
          </p:nvSpPr>
          <p:spPr>
            <a:xfrm>
              <a:off x="-17458225" y="22120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0" name="Google Shape;9860;p67"/>
            <p:cNvSpPr/>
            <p:nvPr/>
          </p:nvSpPr>
          <p:spPr>
            <a:xfrm>
              <a:off x="-17493675" y="22120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1" name="Google Shape;9861;p67"/>
            <p:cNvSpPr/>
            <p:nvPr/>
          </p:nvSpPr>
          <p:spPr>
            <a:xfrm>
              <a:off x="-17545650" y="2051350"/>
              <a:ext cx="266250" cy="304050"/>
            </a:xfrm>
            <a:custGeom>
              <a:avLst/>
              <a:gdLst/>
              <a:ahLst/>
              <a:cxnLst/>
              <a:rect l="l" t="t" r="r" b="b"/>
              <a:pathLst>
                <a:path w="10650" h="12162" extrusionOk="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62" name="Google Shape;9862;p67"/>
          <p:cNvSpPr/>
          <p:nvPr/>
        </p:nvSpPr>
        <p:spPr>
          <a:xfrm>
            <a:off x="8889218" y="3031935"/>
            <a:ext cx="631841" cy="633448"/>
          </a:xfrm>
          <a:custGeom>
            <a:avLst/>
            <a:gdLst/>
            <a:ahLst/>
            <a:cxnLst/>
            <a:rect l="l" t="t" r="r" b="b"/>
            <a:pathLst>
              <a:path w="12193" h="12224" extrusionOk="0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63" name="Google Shape;9863;p67"/>
          <p:cNvGrpSpPr/>
          <p:nvPr/>
        </p:nvGrpSpPr>
        <p:grpSpPr>
          <a:xfrm>
            <a:off x="8891437" y="3820766"/>
            <a:ext cx="630235" cy="592717"/>
            <a:chOff x="-17565350" y="2809825"/>
            <a:chExt cx="304050" cy="285950"/>
          </a:xfrm>
          <a:solidFill>
            <a:srgbClr val="B94B35"/>
          </a:solidFill>
        </p:grpSpPr>
        <p:sp>
          <p:nvSpPr>
            <p:cNvPr id="9864" name="Google Shape;9864;p67"/>
            <p:cNvSpPr/>
            <p:nvPr/>
          </p:nvSpPr>
          <p:spPr>
            <a:xfrm>
              <a:off x="-17458225" y="297050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5" name="Google Shape;9865;p67"/>
            <p:cNvSpPr/>
            <p:nvPr/>
          </p:nvSpPr>
          <p:spPr>
            <a:xfrm>
              <a:off x="-17385750" y="29705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6" name="Google Shape;9866;p67"/>
            <p:cNvSpPr/>
            <p:nvPr/>
          </p:nvSpPr>
          <p:spPr>
            <a:xfrm>
              <a:off x="-17565350" y="2809825"/>
              <a:ext cx="304050" cy="285950"/>
            </a:xfrm>
            <a:custGeom>
              <a:avLst/>
              <a:gdLst/>
              <a:ahLst/>
              <a:cxnLst/>
              <a:rect l="l" t="t" r="r" b="b"/>
              <a:pathLst>
                <a:path w="12162" h="11438" extrusionOk="0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7" name="Google Shape;9867;p67"/>
            <p:cNvSpPr/>
            <p:nvPr/>
          </p:nvSpPr>
          <p:spPr>
            <a:xfrm>
              <a:off x="-17368425" y="2846075"/>
              <a:ext cx="54350" cy="53575"/>
            </a:xfrm>
            <a:custGeom>
              <a:avLst/>
              <a:gdLst/>
              <a:ahLst/>
              <a:cxnLst/>
              <a:rect l="l" t="t" r="r" b="b"/>
              <a:pathLst>
                <a:path w="2174" h="2143" extrusionOk="0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8" name="Google Shape;9868;p67"/>
            <p:cNvSpPr/>
            <p:nvPr/>
          </p:nvSpPr>
          <p:spPr>
            <a:xfrm>
              <a:off x="-17511775" y="2846075"/>
              <a:ext cx="52775" cy="53575"/>
            </a:xfrm>
            <a:custGeom>
              <a:avLst/>
              <a:gdLst/>
              <a:ahLst/>
              <a:cxnLst/>
              <a:rect l="l" t="t" r="r" b="b"/>
              <a:pathLst>
                <a:path w="2111" h="2143" extrusionOk="0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69" name="Google Shape;9869;p67"/>
          <p:cNvSpPr/>
          <p:nvPr/>
        </p:nvSpPr>
        <p:spPr>
          <a:xfrm>
            <a:off x="3552679" y="4595426"/>
            <a:ext cx="480008" cy="628628"/>
          </a:xfrm>
          <a:custGeom>
            <a:avLst/>
            <a:gdLst/>
            <a:ahLst/>
            <a:cxnLst/>
            <a:rect l="l" t="t" r="r" b="b"/>
            <a:pathLst>
              <a:path w="9263" h="12131" extrusionOk="0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70" name="Google Shape;9870;p67"/>
          <p:cNvSpPr/>
          <p:nvPr/>
        </p:nvSpPr>
        <p:spPr>
          <a:xfrm>
            <a:off x="1883503" y="2251279"/>
            <a:ext cx="628628" cy="631893"/>
          </a:xfrm>
          <a:custGeom>
            <a:avLst/>
            <a:gdLst/>
            <a:ahLst/>
            <a:cxnLst/>
            <a:rect l="l" t="t" r="r" b="b"/>
            <a:pathLst>
              <a:path w="12131" h="12194" extrusionOk="0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71" name="Google Shape;9871;p67"/>
          <p:cNvSpPr/>
          <p:nvPr/>
        </p:nvSpPr>
        <p:spPr>
          <a:xfrm>
            <a:off x="1883503" y="3032919"/>
            <a:ext cx="628628" cy="631479"/>
          </a:xfrm>
          <a:custGeom>
            <a:avLst/>
            <a:gdLst/>
            <a:ahLst/>
            <a:cxnLst/>
            <a:rect l="l" t="t" r="r" b="b"/>
            <a:pathLst>
              <a:path w="12131" h="12186" extrusionOk="0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72" name="Google Shape;9872;p67"/>
          <p:cNvGrpSpPr/>
          <p:nvPr/>
        </p:nvGrpSpPr>
        <p:grpSpPr>
          <a:xfrm>
            <a:off x="1921983" y="3801206"/>
            <a:ext cx="555044" cy="631841"/>
            <a:chOff x="-20904875" y="2788575"/>
            <a:chExt cx="267775" cy="304825"/>
          </a:xfrm>
          <a:solidFill>
            <a:srgbClr val="B94B35"/>
          </a:solidFill>
        </p:grpSpPr>
        <p:sp>
          <p:nvSpPr>
            <p:cNvPr id="9873" name="Google Shape;9873;p67"/>
            <p:cNvSpPr/>
            <p:nvPr/>
          </p:nvSpPr>
          <p:spPr>
            <a:xfrm>
              <a:off x="-20904875" y="2788575"/>
              <a:ext cx="267775" cy="304825"/>
            </a:xfrm>
            <a:custGeom>
              <a:avLst/>
              <a:gdLst/>
              <a:ahLst/>
              <a:cxnLst/>
              <a:rect l="l" t="t" r="r" b="b"/>
              <a:pathLst>
                <a:path w="10711" h="12193" extrusionOk="0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4" name="Google Shape;9874;p67"/>
            <p:cNvSpPr/>
            <p:nvPr/>
          </p:nvSpPr>
          <p:spPr>
            <a:xfrm>
              <a:off x="-20788300" y="2842125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75" name="Google Shape;9875;p67"/>
          <p:cNvGrpSpPr/>
          <p:nvPr/>
        </p:nvGrpSpPr>
        <p:grpSpPr>
          <a:xfrm>
            <a:off x="5842537" y="3034086"/>
            <a:ext cx="480060" cy="628628"/>
            <a:chOff x="-19006700" y="2434925"/>
            <a:chExt cx="231600" cy="303275"/>
          </a:xfrm>
          <a:solidFill>
            <a:srgbClr val="B94B35"/>
          </a:solidFill>
        </p:grpSpPr>
        <p:sp>
          <p:nvSpPr>
            <p:cNvPr id="9876" name="Google Shape;9876;p67"/>
            <p:cNvSpPr/>
            <p:nvPr/>
          </p:nvSpPr>
          <p:spPr>
            <a:xfrm>
              <a:off x="-18906675" y="2552275"/>
              <a:ext cx="36275" cy="44150"/>
            </a:xfrm>
            <a:custGeom>
              <a:avLst/>
              <a:gdLst/>
              <a:ahLst/>
              <a:cxnLst/>
              <a:rect l="l" t="t" r="r" b="b"/>
              <a:pathLst>
                <a:path w="1451" h="1766" extrusionOk="0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7" name="Google Shape;9877;p67"/>
            <p:cNvSpPr/>
            <p:nvPr/>
          </p:nvSpPr>
          <p:spPr>
            <a:xfrm>
              <a:off x="-18935800" y="25255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8" name="Google Shape;9878;p67"/>
            <p:cNvSpPr/>
            <p:nvPr/>
          </p:nvSpPr>
          <p:spPr>
            <a:xfrm>
              <a:off x="-18864125" y="25255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9" name="Google Shape;9879;p67"/>
            <p:cNvSpPr/>
            <p:nvPr/>
          </p:nvSpPr>
          <p:spPr>
            <a:xfrm>
              <a:off x="-19006700" y="2434925"/>
              <a:ext cx="231600" cy="303275"/>
            </a:xfrm>
            <a:custGeom>
              <a:avLst/>
              <a:gdLst/>
              <a:ahLst/>
              <a:cxnLst/>
              <a:rect l="l" t="t" r="r" b="b"/>
              <a:pathLst>
                <a:path w="9264" h="12131" extrusionOk="0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80" name="Google Shape;9880;p67"/>
          <p:cNvSpPr/>
          <p:nvPr/>
        </p:nvSpPr>
        <p:spPr>
          <a:xfrm>
            <a:off x="5765913" y="3802304"/>
            <a:ext cx="630235" cy="630235"/>
          </a:xfrm>
          <a:custGeom>
            <a:avLst/>
            <a:gdLst/>
            <a:ahLst/>
            <a:cxnLst/>
            <a:rect l="l" t="t" r="r" b="b"/>
            <a:pathLst>
              <a:path w="12162" h="12162" extrusionOk="0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81" name="Google Shape;9881;p67"/>
          <p:cNvSpPr/>
          <p:nvPr/>
        </p:nvSpPr>
        <p:spPr>
          <a:xfrm>
            <a:off x="9718460" y="2251305"/>
            <a:ext cx="553489" cy="631841"/>
          </a:xfrm>
          <a:custGeom>
            <a:avLst/>
            <a:gdLst/>
            <a:ahLst/>
            <a:cxnLst/>
            <a:rect l="l" t="t" r="r" b="b"/>
            <a:pathLst>
              <a:path w="10681" h="12193" extrusionOk="0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82" name="Google Shape;9882;p67"/>
          <p:cNvGrpSpPr/>
          <p:nvPr/>
        </p:nvGrpSpPr>
        <p:grpSpPr>
          <a:xfrm>
            <a:off x="9680669" y="3052069"/>
            <a:ext cx="631841" cy="592665"/>
            <a:chOff x="-17190425" y="2435725"/>
            <a:chExt cx="304825" cy="285925"/>
          </a:xfrm>
          <a:solidFill>
            <a:srgbClr val="B94B35"/>
          </a:solidFill>
        </p:grpSpPr>
        <p:sp>
          <p:nvSpPr>
            <p:cNvPr id="9883" name="Google Shape;9883;p67"/>
            <p:cNvSpPr/>
            <p:nvPr/>
          </p:nvSpPr>
          <p:spPr>
            <a:xfrm>
              <a:off x="-16994325" y="2596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4" name="Google Shape;9884;p67"/>
            <p:cNvSpPr/>
            <p:nvPr/>
          </p:nvSpPr>
          <p:spPr>
            <a:xfrm>
              <a:off x="-17100650" y="2596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5" name="Google Shape;9885;p67"/>
            <p:cNvSpPr/>
            <p:nvPr/>
          </p:nvSpPr>
          <p:spPr>
            <a:xfrm>
              <a:off x="-17190425" y="2435725"/>
              <a:ext cx="304825" cy="285925"/>
            </a:xfrm>
            <a:custGeom>
              <a:avLst/>
              <a:gdLst/>
              <a:ahLst/>
              <a:cxnLst/>
              <a:rect l="l" t="t" r="r" b="b"/>
              <a:pathLst>
                <a:path w="12193" h="11437" extrusionOk="0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86" name="Google Shape;9886;p67"/>
          <p:cNvSpPr/>
          <p:nvPr/>
        </p:nvSpPr>
        <p:spPr>
          <a:xfrm>
            <a:off x="9682547" y="3804741"/>
            <a:ext cx="625312" cy="625364"/>
          </a:xfrm>
          <a:custGeom>
            <a:avLst/>
            <a:gdLst/>
            <a:ahLst/>
            <a:cxnLst/>
            <a:rect l="l" t="t" r="r" b="b"/>
            <a:pathLst>
              <a:path w="12067" h="12068" extrusionOk="0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87" name="Google Shape;9887;p67"/>
          <p:cNvGrpSpPr/>
          <p:nvPr/>
        </p:nvGrpSpPr>
        <p:grpSpPr>
          <a:xfrm>
            <a:off x="6553637" y="4592867"/>
            <a:ext cx="635105" cy="633448"/>
            <a:chOff x="-15719925" y="2416825"/>
            <a:chExt cx="306400" cy="305600"/>
          </a:xfrm>
          <a:solidFill>
            <a:srgbClr val="B94B35"/>
          </a:solidFill>
        </p:grpSpPr>
        <p:sp>
          <p:nvSpPr>
            <p:cNvPr id="9888" name="Google Shape;9888;p67"/>
            <p:cNvSpPr/>
            <p:nvPr/>
          </p:nvSpPr>
          <p:spPr>
            <a:xfrm>
              <a:off x="-15719925" y="2416825"/>
              <a:ext cx="306400" cy="305600"/>
            </a:xfrm>
            <a:custGeom>
              <a:avLst/>
              <a:gdLst/>
              <a:ahLst/>
              <a:cxnLst/>
              <a:rect l="l" t="t" r="r" b="b"/>
              <a:pathLst>
                <a:path w="12256" h="12224" extrusionOk="0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9" name="Google Shape;9889;p67"/>
            <p:cNvSpPr/>
            <p:nvPr/>
          </p:nvSpPr>
          <p:spPr>
            <a:xfrm>
              <a:off x="-15467900" y="2686175"/>
              <a:ext cx="53575" cy="17350"/>
            </a:xfrm>
            <a:custGeom>
              <a:avLst/>
              <a:gdLst/>
              <a:ahLst/>
              <a:cxnLst/>
              <a:rect l="l" t="t" r="r" b="b"/>
              <a:pathLst>
                <a:path w="2143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0" name="Google Shape;9890;p67"/>
            <p:cNvSpPr/>
            <p:nvPr/>
          </p:nvSpPr>
          <p:spPr>
            <a:xfrm>
              <a:off x="-15718350" y="2703500"/>
              <a:ext cx="54350" cy="18150"/>
            </a:xfrm>
            <a:custGeom>
              <a:avLst/>
              <a:gdLst/>
              <a:ahLst/>
              <a:cxnLst/>
              <a:rect l="l" t="t" r="r" b="b"/>
              <a:pathLst>
                <a:path w="217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891" name="Google Shape;9891;p67"/>
          <p:cNvSpPr/>
          <p:nvPr/>
        </p:nvSpPr>
        <p:spPr>
          <a:xfrm>
            <a:off x="2668669" y="2250060"/>
            <a:ext cx="636712" cy="634328"/>
          </a:xfrm>
          <a:custGeom>
            <a:avLst/>
            <a:gdLst/>
            <a:ahLst/>
            <a:cxnLst/>
            <a:rect l="l" t="t" r="r" b="b"/>
            <a:pathLst>
              <a:path w="12287" h="12241" extrusionOk="0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892" name="Google Shape;9892;p67"/>
          <p:cNvSpPr/>
          <p:nvPr/>
        </p:nvSpPr>
        <p:spPr>
          <a:xfrm>
            <a:off x="2671106" y="3109099"/>
            <a:ext cx="631841" cy="479128"/>
          </a:xfrm>
          <a:custGeom>
            <a:avLst/>
            <a:gdLst/>
            <a:ahLst/>
            <a:cxnLst/>
            <a:rect l="l" t="t" r="r" b="b"/>
            <a:pathLst>
              <a:path w="12193" h="9246" extrusionOk="0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893" name="Google Shape;9893;p67"/>
          <p:cNvGrpSpPr/>
          <p:nvPr/>
        </p:nvGrpSpPr>
        <p:grpSpPr>
          <a:xfrm>
            <a:off x="2668696" y="3802008"/>
            <a:ext cx="639977" cy="630235"/>
            <a:chOff x="-20550425" y="2789350"/>
            <a:chExt cx="308750" cy="304050"/>
          </a:xfrm>
          <a:solidFill>
            <a:srgbClr val="B94B35"/>
          </a:solidFill>
        </p:grpSpPr>
        <p:sp>
          <p:nvSpPr>
            <p:cNvPr id="9894" name="Google Shape;9894;p67"/>
            <p:cNvSpPr/>
            <p:nvPr/>
          </p:nvSpPr>
          <p:spPr>
            <a:xfrm>
              <a:off x="-20550425" y="2824800"/>
              <a:ext cx="308750" cy="268600"/>
            </a:xfrm>
            <a:custGeom>
              <a:avLst/>
              <a:gdLst/>
              <a:ahLst/>
              <a:cxnLst/>
              <a:rect l="l" t="t" r="r" b="b"/>
              <a:pathLst>
                <a:path w="12350" h="10744" extrusionOk="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5" name="Google Shape;9895;p67"/>
            <p:cNvSpPr/>
            <p:nvPr/>
          </p:nvSpPr>
          <p:spPr>
            <a:xfrm>
              <a:off x="-20388175" y="2789350"/>
              <a:ext cx="144150" cy="106350"/>
            </a:xfrm>
            <a:custGeom>
              <a:avLst/>
              <a:gdLst/>
              <a:ahLst/>
              <a:cxnLst/>
              <a:rect l="l" t="t" r="r" b="b"/>
              <a:pathLst>
                <a:path w="5766" h="4254" extrusionOk="0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96" name="Google Shape;9896;p67"/>
          <p:cNvGrpSpPr/>
          <p:nvPr/>
        </p:nvGrpSpPr>
        <p:grpSpPr>
          <a:xfrm>
            <a:off x="6555851" y="2250877"/>
            <a:ext cx="631893" cy="632256"/>
            <a:chOff x="-18666450" y="2059825"/>
            <a:chExt cx="304850" cy="305025"/>
          </a:xfrm>
          <a:solidFill>
            <a:srgbClr val="B94B35"/>
          </a:solidFill>
        </p:grpSpPr>
        <p:sp>
          <p:nvSpPr>
            <p:cNvPr id="9897" name="Google Shape;9897;p67"/>
            <p:cNvSpPr/>
            <p:nvPr/>
          </p:nvSpPr>
          <p:spPr>
            <a:xfrm>
              <a:off x="-18471100" y="2202575"/>
              <a:ext cx="18125" cy="70925"/>
            </a:xfrm>
            <a:custGeom>
              <a:avLst/>
              <a:gdLst/>
              <a:ahLst/>
              <a:cxnLst/>
              <a:rect l="l" t="t" r="r" b="b"/>
              <a:pathLst>
                <a:path w="725" h="2837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8" name="Google Shape;9898;p67"/>
            <p:cNvSpPr/>
            <p:nvPr/>
          </p:nvSpPr>
          <p:spPr>
            <a:xfrm>
              <a:off x="-18666450" y="2059825"/>
              <a:ext cx="304850" cy="305025"/>
            </a:xfrm>
            <a:custGeom>
              <a:avLst/>
              <a:gdLst/>
              <a:ahLst/>
              <a:cxnLst/>
              <a:rect l="l" t="t" r="r" b="b"/>
              <a:pathLst>
                <a:path w="12194" h="12201" extrusionOk="0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99" name="Google Shape;9899;p67"/>
          <p:cNvGrpSpPr/>
          <p:nvPr/>
        </p:nvGrpSpPr>
        <p:grpSpPr>
          <a:xfrm>
            <a:off x="6555049" y="3034112"/>
            <a:ext cx="633500" cy="628576"/>
            <a:chOff x="-18668025" y="2435725"/>
            <a:chExt cx="305625" cy="303250"/>
          </a:xfrm>
          <a:solidFill>
            <a:srgbClr val="B94B35"/>
          </a:solidFill>
        </p:grpSpPr>
        <p:sp>
          <p:nvSpPr>
            <p:cNvPr id="9900" name="Google Shape;9900;p67"/>
            <p:cNvSpPr/>
            <p:nvPr/>
          </p:nvSpPr>
          <p:spPr>
            <a:xfrm>
              <a:off x="-18668025" y="2435725"/>
              <a:ext cx="305625" cy="303250"/>
            </a:xfrm>
            <a:custGeom>
              <a:avLst/>
              <a:gdLst/>
              <a:ahLst/>
              <a:cxnLst/>
              <a:rect l="l" t="t" r="r" b="b"/>
              <a:pathLst>
                <a:path w="12225" h="12130" extrusionOk="0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1" name="Google Shape;9901;p67"/>
            <p:cNvSpPr/>
            <p:nvPr/>
          </p:nvSpPr>
          <p:spPr>
            <a:xfrm>
              <a:off x="-18596350" y="2524725"/>
              <a:ext cx="160700" cy="178800"/>
            </a:xfrm>
            <a:custGeom>
              <a:avLst/>
              <a:gdLst/>
              <a:ahLst/>
              <a:cxnLst/>
              <a:rect l="l" t="t" r="r" b="b"/>
              <a:pathLst>
                <a:path w="6428" h="7152" extrusionOk="0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02" name="Google Shape;9902;p67"/>
          <p:cNvGrpSpPr/>
          <p:nvPr/>
        </p:nvGrpSpPr>
        <p:grpSpPr>
          <a:xfrm>
            <a:off x="6554245" y="3801204"/>
            <a:ext cx="635105" cy="631841"/>
            <a:chOff x="-18668800" y="2807475"/>
            <a:chExt cx="306400" cy="304825"/>
          </a:xfrm>
          <a:solidFill>
            <a:srgbClr val="B94B35"/>
          </a:solidFill>
        </p:grpSpPr>
        <p:sp>
          <p:nvSpPr>
            <p:cNvPr id="9903" name="Google Shape;9903;p67"/>
            <p:cNvSpPr/>
            <p:nvPr/>
          </p:nvSpPr>
          <p:spPr>
            <a:xfrm>
              <a:off x="-18632575" y="2951600"/>
              <a:ext cx="18150" cy="35475"/>
            </a:xfrm>
            <a:custGeom>
              <a:avLst/>
              <a:gdLst/>
              <a:ahLst/>
              <a:cxnLst/>
              <a:rect l="l" t="t" r="r" b="b"/>
              <a:pathLst>
                <a:path w="726" h="1419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4" name="Google Shape;9904;p67"/>
            <p:cNvSpPr/>
            <p:nvPr/>
          </p:nvSpPr>
          <p:spPr>
            <a:xfrm>
              <a:off x="-18597125" y="29161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5" name="Google Shape;9905;p67"/>
            <p:cNvSpPr/>
            <p:nvPr/>
          </p:nvSpPr>
          <p:spPr>
            <a:xfrm>
              <a:off x="-18668800" y="2807475"/>
              <a:ext cx="306400" cy="304825"/>
            </a:xfrm>
            <a:custGeom>
              <a:avLst/>
              <a:gdLst/>
              <a:ahLst/>
              <a:cxnLst/>
              <a:rect l="l" t="t" r="r" b="b"/>
              <a:pathLst>
                <a:path w="12256" h="12193" extrusionOk="0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6" name="Google Shape;9906;p67"/>
            <p:cNvSpPr/>
            <p:nvPr/>
          </p:nvSpPr>
          <p:spPr>
            <a:xfrm>
              <a:off x="-18496300" y="2977800"/>
              <a:ext cx="33100" cy="31925"/>
            </a:xfrm>
            <a:custGeom>
              <a:avLst/>
              <a:gdLst/>
              <a:ahLst/>
              <a:cxnLst/>
              <a:rect l="l" t="t" r="r" b="b"/>
              <a:pathLst>
                <a:path w="1324" h="1277" extrusionOk="0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7" name="Google Shape;9907;p67"/>
            <p:cNvSpPr/>
            <p:nvPr/>
          </p:nvSpPr>
          <p:spPr>
            <a:xfrm>
              <a:off x="-18559325" y="3042375"/>
              <a:ext cx="33100" cy="31150"/>
            </a:xfrm>
            <a:custGeom>
              <a:avLst/>
              <a:gdLst/>
              <a:ahLst/>
              <a:cxnLst/>
              <a:rect l="l" t="t" r="r" b="b"/>
              <a:pathLst>
                <a:path w="1324" h="1246" extrusionOk="0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8" name="Google Shape;9908;p67"/>
            <p:cNvSpPr/>
            <p:nvPr/>
          </p:nvSpPr>
          <p:spPr>
            <a:xfrm>
              <a:off x="-18559325" y="2991175"/>
              <a:ext cx="33100" cy="31150"/>
            </a:xfrm>
            <a:custGeom>
              <a:avLst/>
              <a:gdLst/>
              <a:ahLst/>
              <a:cxnLst/>
              <a:rect l="l" t="t" r="r" b="b"/>
              <a:pathLst>
                <a:path w="1324" h="1246" extrusionOk="0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9" name="Google Shape;9909;p67"/>
            <p:cNvSpPr/>
            <p:nvPr/>
          </p:nvSpPr>
          <p:spPr>
            <a:xfrm>
              <a:off x="-18491575" y="3024275"/>
              <a:ext cx="33100" cy="31925"/>
            </a:xfrm>
            <a:custGeom>
              <a:avLst/>
              <a:gdLst/>
              <a:ahLst/>
              <a:cxnLst/>
              <a:rect l="l" t="t" r="r" b="b"/>
              <a:pathLst>
                <a:path w="1324" h="1277" extrusionOk="0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0" name="Google Shape;9910;p67"/>
            <p:cNvSpPr/>
            <p:nvPr/>
          </p:nvSpPr>
          <p:spPr>
            <a:xfrm>
              <a:off x="-18522300" y="2928175"/>
              <a:ext cx="32300" cy="31125"/>
            </a:xfrm>
            <a:custGeom>
              <a:avLst/>
              <a:gdLst/>
              <a:ahLst/>
              <a:cxnLst/>
              <a:rect l="l" t="t" r="r" b="b"/>
              <a:pathLst>
                <a:path w="1292" h="1245" extrusionOk="0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1" name="Google Shape;9911;p67"/>
            <p:cNvSpPr/>
            <p:nvPr/>
          </p:nvSpPr>
          <p:spPr>
            <a:xfrm>
              <a:off x="-18446700" y="3004375"/>
              <a:ext cx="33900" cy="31325"/>
            </a:xfrm>
            <a:custGeom>
              <a:avLst/>
              <a:gdLst/>
              <a:ahLst/>
              <a:cxnLst/>
              <a:rect l="l" t="t" r="r" b="b"/>
              <a:pathLst>
                <a:path w="1356" h="1253" extrusionOk="0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12" name="Google Shape;9912;p67"/>
          <p:cNvGrpSpPr/>
          <p:nvPr/>
        </p:nvGrpSpPr>
        <p:grpSpPr>
          <a:xfrm>
            <a:off x="10492870" y="2250258"/>
            <a:ext cx="555148" cy="633500"/>
            <a:chOff x="-16798200" y="2050575"/>
            <a:chExt cx="267825" cy="305625"/>
          </a:xfrm>
          <a:solidFill>
            <a:srgbClr val="B94B35"/>
          </a:solidFill>
        </p:grpSpPr>
        <p:sp>
          <p:nvSpPr>
            <p:cNvPr id="9913" name="Google Shape;9913;p67"/>
            <p:cNvSpPr/>
            <p:nvPr/>
          </p:nvSpPr>
          <p:spPr>
            <a:xfrm>
              <a:off x="-16798200" y="2050575"/>
              <a:ext cx="267825" cy="305625"/>
            </a:xfrm>
            <a:custGeom>
              <a:avLst/>
              <a:gdLst/>
              <a:ahLst/>
              <a:cxnLst/>
              <a:rect l="l" t="t" r="r" b="b"/>
              <a:pathLst>
                <a:path w="10713" h="12225" extrusionOk="0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4" name="Google Shape;9914;p67"/>
            <p:cNvSpPr/>
            <p:nvPr/>
          </p:nvSpPr>
          <p:spPr>
            <a:xfrm>
              <a:off x="-16743850" y="21230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5" name="Google Shape;9915;p67"/>
            <p:cNvSpPr/>
            <p:nvPr/>
          </p:nvSpPr>
          <p:spPr>
            <a:xfrm>
              <a:off x="-16691075" y="2087600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16" name="Google Shape;9916;p67"/>
          <p:cNvGrpSpPr/>
          <p:nvPr/>
        </p:nvGrpSpPr>
        <p:grpSpPr>
          <a:xfrm>
            <a:off x="10453694" y="3802836"/>
            <a:ext cx="633500" cy="628576"/>
            <a:chOff x="-16817100" y="2801175"/>
            <a:chExt cx="305625" cy="303250"/>
          </a:xfrm>
          <a:solidFill>
            <a:srgbClr val="B94B35"/>
          </a:solidFill>
        </p:grpSpPr>
        <p:sp>
          <p:nvSpPr>
            <p:cNvPr id="9917" name="Google Shape;9917;p67"/>
            <p:cNvSpPr/>
            <p:nvPr/>
          </p:nvSpPr>
          <p:spPr>
            <a:xfrm>
              <a:off x="-16817100" y="2801175"/>
              <a:ext cx="305625" cy="232375"/>
            </a:xfrm>
            <a:custGeom>
              <a:avLst/>
              <a:gdLst/>
              <a:ahLst/>
              <a:cxnLst/>
              <a:rect l="l" t="t" r="r" b="b"/>
              <a:pathLst>
                <a:path w="12225" h="9295" extrusionOk="0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8" name="Google Shape;9918;p67"/>
            <p:cNvSpPr/>
            <p:nvPr/>
          </p:nvSpPr>
          <p:spPr>
            <a:xfrm>
              <a:off x="-16636725" y="2889375"/>
              <a:ext cx="18125" cy="72500"/>
            </a:xfrm>
            <a:custGeom>
              <a:avLst/>
              <a:gdLst/>
              <a:ahLst/>
              <a:cxnLst/>
              <a:rect l="l" t="t" r="r" b="b"/>
              <a:pathLst>
                <a:path w="725" h="2900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9" name="Google Shape;9919;p67"/>
            <p:cNvSpPr/>
            <p:nvPr/>
          </p:nvSpPr>
          <p:spPr>
            <a:xfrm>
              <a:off x="-16708400" y="2889375"/>
              <a:ext cx="17350" cy="72500"/>
            </a:xfrm>
            <a:custGeom>
              <a:avLst/>
              <a:gdLst/>
              <a:ahLst/>
              <a:cxnLst/>
              <a:rect l="l" t="t" r="r" b="b"/>
              <a:pathLst>
                <a:path w="694" h="2900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0" name="Google Shape;9920;p67"/>
            <p:cNvSpPr/>
            <p:nvPr/>
          </p:nvSpPr>
          <p:spPr>
            <a:xfrm>
              <a:off x="-16816300" y="3050850"/>
              <a:ext cx="72475" cy="18150"/>
            </a:xfrm>
            <a:custGeom>
              <a:avLst/>
              <a:gdLst/>
              <a:ahLst/>
              <a:cxnLst/>
              <a:rect l="l" t="t" r="r" b="b"/>
              <a:pathLst>
                <a:path w="2899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1" name="Google Shape;9921;p67"/>
            <p:cNvSpPr/>
            <p:nvPr/>
          </p:nvSpPr>
          <p:spPr>
            <a:xfrm>
              <a:off x="-16779300" y="3086300"/>
              <a:ext cx="88250" cy="18125"/>
            </a:xfrm>
            <a:custGeom>
              <a:avLst/>
              <a:gdLst/>
              <a:ahLst/>
              <a:cxnLst/>
              <a:rect l="l" t="t" r="r" b="b"/>
              <a:pathLst>
                <a:path w="3530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2" name="Google Shape;9922;p67"/>
            <p:cNvSpPr/>
            <p:nvPr/>
          </p:nvSpPr>
          <p:spPr>
            <a:xfrm>
              <a:off x="-16636725" y="3086300"/>
              <a:ext cx="88225" cy="18125"/>
            </a:xfrm>
            <a:custGeom>
              <a:avLst/>
              <a:gdLst/>
              <a:ahLst/>
              <a:cxnLst/>
              <a:rect l="l" t="t" r="r" b="b"/>
              <a:pathLst>
                <a:path w="352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3" name="Google Shape;9923;p67"/>
            <p:cNvSpPr/>
            <p:nvPr/>
          </p:nvSpPr>
          <p:spPr>
            <a:xfrm>
              <a:off x="-16583950" y="3050850"/>
              <a:ext cx="72475" cy="18150"/>
            </a:xfrm>
            <a:custGeom>
              <a:avLst/>
              <a:gdLst/>
              <a:ahLst/>
              <a:cxnLst/>
              <a:rect l="l" t="t" r="r" b="b"/>
              <a:pathLst>
                <a:path w="2899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4" name="Google Shape;9924;p67"/>
            <p:cNvSpPr/>
            <p:nvPr/>
          </p:nvSpPr>
          <p:spPr>
            <a:xfrm>
              <a:off x="-16726525" y="3050850"/>
              <a:ext cx="125250" cy="18150"/>
            </a:xfrm>
            <a:custGeom>
              <a:avLst/>
              <a:gdLst/>
              <a:ahLst/>
              <a:cxnLst/>
              <a:rect l="l" t="t" r="r" b="b"/>
              <a:pathLst>
                <a:path w="5010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25" name="Google Shape;9925;p67"/>
          <p:cNvGrpSpPr/>
          <p:nvPr/>
        </p:nvGrpSpPr>
        <p:grpSpPr>
          <a:xfrm>
            <a:off x="9663188" y="4592819"/>
            <a:ext cx="635105" cy="633500"/>
            <a:chOff x="-15717575" y="2786200"/>
            <a:chExt cx="306400" cy="305625"/>
          </a:xfrm>
          <a:solidFill>
            <a:srgbClr val="B94B35"/>
          </a:solidFill>
        </p:grpSpPr>
        <p:sp>
          <p:nvSpPr>
            <p:cNvPr id="9926" name="Google Shape;9926;p67"/>
            <p:cNvSpPr/>
            <p:nvPr/>
          </p:nvSpPr>
          <p:spPr>
            <a:xfrm>
              <a:off x="-15717575" y="2786200"/>
              <a:ext cx="306400" cy="305625"/>
            </a:xfrm>
            <a:custGeom>
              <a:avLst/>
              <a:gdLst/>
              <a:ahLst/>
              <a:cxnLst/>
              <a:rect l="l" t="t" r="r" b="b"/>
              <a:pathLst>
                <a:path w="12256" h="12225" extrusionOk="0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7" name="Google Shape;9927;p67"/>
            <p:cNvSpPr/>
            <p:nvPr/>
          </p:nvSpPr>
          <p:spPr>
            <a:xfrm>
              <a:off x="-15593125" y="2859450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8" name="Google Shape;9928;p67"/>
            <p:cNvSpPr/>
            <p:nvPr/>
          </p:nvSpPr>
          <p:spPr>
            <a:xfrm>
              <a:off x="-15593125" y="2966575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9" name="Google Shape;9929;p67"/>
            <p:cNvSpPr/>
            <p:nvPr/>
          </p:nvSpPr>
          <p:spPr>
            <a:xfrm>
              <a:off x="-15557675" y="2859450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0" name="Google Shape;9930;p67"/>
            <p:cNvSpPr/>
            <p:nvPr/>
          </p:nvSpPr>
          <p:spPr>
            <a:xfrm>
              <a:off x="-15557675" y="2966575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1" name="Google Shape;9931;p67"/>
            <p:cNvSpPr/>
            <p:nvPr/>
          </p:nvSpPr>
          <p:spPr>
            <a:xfrm>
              <a:off x="-15575800" y="291302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2" name="Google Shape;9932;p67"/>
            <p:cNvSpPr/>
            <p:nvPr/>
          </p:nvSpPr>
          <p:spPr>
            <a:xfrm>
              <a:off x="-15575800" y="3019350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33" name="Google Shape;9933;p67"/>
          <p:cNvGrpSpPr/>
          <p:nvPr/>
        </p:nvGrpSpPr>
        <p:grpSpPr>
          <a:xfrm>
            <a:off x="3446618" y="2251062"/>
            <a:ext cx="633500" cy="631893"/>
            <a:chOff x="-20173175" y="2038750"/>
            <a:chExt cx="305625" cy="304850"/>
          </a:xfrm>
          <a:solidFill>
            <a:srgbClr val="B94B35"/>
          </a:solidFill>
        </p:grpSpPr>
        <p:sp>
          <p:nvSpPr>
            <p:cNvPr id="9934" name="Google Shape;9934;p67"/>
            <p:cNvSpPr/>
            <p:nvPr/>
          </p:nvSpPr>
          <p:spPr>
            <a:xfrm>
              <a:off x="-20173175" y="2038750"/>
              <a:ext cx="197725" cy="303275"/>
            </a:xfrm>
            <a:custGeom>
              <a:avLst/>
              <a:gdLst/>
              <a:ahLst/>
              <a:cxnLst/>
              <a:rect l="l" t="t" r="r" b="b"/>
              <a:pathLst>
                <a:path w="7909" h="12131" extrusionOk="0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5" name="Google Shape;9935;p67"/>
            <p:cNvSpPr/>
            <p:nvPr/>
          </p:nvSpPr>
          <p:spPr>
            <a:xfrm>
              <a:off x="-19962875" y="2110425"/>
              <a:ext cx="95325" cy="233175"/>
            </a:xfrm>
            <a:custGeom>
              <a:avLst/>
              <a:gdLst/>
              <a:ahLst/>
              <a:cxnLst/>
              <a:rect l="l" t="t" r="r" b="b"/>
              <a:pathLst>
                <a:path w="3813" h="9327" extrusionOk="0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36" name="Google Shape;9936;p67"/>
          <p:cNvSpPr/>
          <p:nvPr/>
        </p:nvSpPr>
        <p:spPr>
          <a:xfrm>
            <a:off x="3446621" y="3033956"/>
            <a:ext cx="630235" cy="629405"/>
          </a:xfrm>
          <a:custGeom>
            <a:avLst/>
            <a:gdLst/>
            <a:ahLst/>
            <a:cxnLst/>
            <a:rect l="l" t="t" r="r" b="b"/>
            <a:pathLst>
              <a:path w="12162" h="12146" extrusionOk="0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37" name="Google Shape;9937;p67"/>
          <p:cNvGrpSpPr/>
          <p:nvPr/>
        </p:nvGrpSpPr>
        <p:grpSpPr>
          <a:xfrm>
            <a:off x="3448249" y="3800377"/>
            <a:ext cx="630235" cy="633500"/>
            <a:chOff x="-20173175" y="2787775"/>
            <a:chExt cx="304050" cy="305625"/>
          </a:xfrm>
          <a:solidFill>
            <a:srgbClr val="B94B35"/>
          </a:solidFill>
        </p:grpSpPr>
        <p:sp>
          <p:nvSpPr>
            <p:cNvPr id="9938" name="Google Shape;9938;p67"/>
            <p:cNvSpPr/>
            <p:nvPr/>
          </p:nvSpPr>
          <p:spPr>
            <a:xfrm>
              <a:off x="-19959725" y="28964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9" name="Google Shape;9939;p67"/>
            <p:cNvSpPr/>
            <p:nvPr/>
          </p:nvSpPr>
          <p:spPr>
            <a:xfrm>
              <a:off x="-19941600" y="28602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0" name="Google Shape;9940;p67"/>
            <p:cNvSpPr/>
            <p:nvPr/>
          </p:nvSpPr>
          <p:spPr>
            <a:xfrm>
              <a:off x="-20102275" y="2895675"/>
              <a:ext cx="18125" cy="17375"/>
            </a:xfrm>
            <a:custGeom>
              <a:avLst/>
              <a:gdLst/>
              <a:ahLst/>
              <a:cxnLst/>
              <a:rect l="l" t="t" r="r" b="b"/>
              <a:pathLst>
                <a:path w="725" h="695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1" name="Google Shape;9941;p67"/>
            <p:cNvSpPr/>
            <p:nvPr/>
          </p:nvSpPr>
          <p:spPr>
            <a:xfrm>
              <a:off x="-20120400" y="28602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2" name="Google Shape;9942;p67"/>
            <p:cNvSpPr/>
            <p:nvPr/>
          </p:nvSpPr>
          <p:spPr>
            <a:xfrm>
              <a:off x="-20173175" y="2787775"/>
              <a:ext cx="304050" cy="305625"/>
            </a:xfrm>
            <a:custGeom>
              <a:avLst/>
              <a:gdLst/>
              <a:ahLst/>
              <a:cxnLst/>
              <a:rect l="l" t="t" r="r" b="b"/>
              <a:pathLst>
                <a:path w="12162" h="12225" extrusionOk="0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3" name="Google Shape;9943;p67"/>
            <p:cNvSpPr/>
            <p:nvPr/>
          </p:nvSpPr>
          <p:spPr>
            <a:xfrm>
              <a:off x="-19977050" y="296735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4" name="Google Shape;9944;p67"/>
            <p:cNvSpPr/>
            <p:nvPr/>
          </p:nvSpPr>
          <p:spPr>
            <a:xfrm>
              <a:off x="-20119600" y="29673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45" name="Google Shape;9945;p67"/>
          <p:cNvGrpSpPr/>
          <p:nvPr/>
        </p:nvGrpSpPr>
        <p:grpSpPr>
          <a:xfrm>
            <a:off x="7348229" y="3034086"/>
            <a:ext cx="631841" cy="628628"/>
            <a:chOff x="-18294675" y="2434925"/>
            <a:chExt cx="304825" cy="303275"/>
          </a:xfrm>
          <a:solidFill>
            <a:srgbClr val="B94B35"/>
          </a:solidFill>
        </p:grpSpPr>
        <p:sp>
          <p:nvSpPr>
            <p:cNvPr id="9946" name="Google Shape;9946;p67"/>
            <p:cNvSpPr/>
            <p:nvPr/>
          </p:nvSpPr>
          <p:spPr>
            <a:xfrm>
              <a:off x="-18294675" y="2434925"/>
              <a:ext cx="304825" cy="303275"/>
            </a:xfrm>
            <a:custGeom>
              <a:avLst/>
              <a:gdLst/>
              <a:ahLst/>
              <a:cxnLst/>
              <a:rect l="l" t="t" r="r" b="b"/>
              <a:pathLst>
                <a:path w="12193" h="12131" extrusionOk="0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7" name="Google Shape;9947;p67"/>
            <p:cNvSpPr/>
            <p:nvPr/>
          </p:nvSpPr>
          <p:spPr>
            <a:xfrm>
              <a:off x="-18223800" y="2559575"/>
              <a:ext cx="37050" cy="36850"/>
            </a:xfrm>
            <a:custGeom>
              <a:avLst/>
              <a:gdLst/>
              <a:ahLst/>
              <a:cxnLst/>
              <a:rect l="l" t="t" r="r" b="b"/>
              <a:pathLst>
                <a:path w="1482" h="1474" extrusionOk="0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8" name="Google Shape;9948;p67"/>
            <p:cNvSpPr/>
            <p:nvPr/>
          </p:nvSpPr>
          <p:spPr>
            <a:xfrm>
              <a:off x="-18098550" y="2559575"/>
              <a:ext cx="37825" cy="36850"/>
            </a:xfrm>
            <a:custGeom>
              <a:avLst/>
              <a:gdLst/>
              <a:ahLst/>
              <a:cxnLst/>
              <a:rect l="l" t="t" r="r" b="b"/>
              <a:pathLst>
                <a:path w="1513" h="1474" extrusionOk="0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49" name="Google Shape;9949;p67"/>
          <p:cNvGrpSpPr/>
          <p:nvPr/>
        </p:nvGrpSpPr>
        <p:grpSpPr>
          <a:xfrm>
            <a:off x="7423316" y="3802810"/>
            <a:ext cx="481667" cy="628628"/>
            <a:chOff x="-18258450" y="2809825"/>
            <a:chExt cx="232375" cy="303275"/>
          </a:xfrm>
          <a:solidFill>
            <a:srgbClr val="B94B35"/>
          </a:solidFill>
        </p:grpSpPr>
        <p:sp>
          <p:nvSpPr>
            <p:cNvPr id="9950" name="Google Shape;9950;p67"/>
            <p:cNvSpPr/>
            <p:nvPr/>
          </p:nvSpPr>
          <p:spPr>
            <a:xfrm>
              <a:off x="-18177325" y="29083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1" name="Google Shape;9951;p67"/>
            <p:cNvSpPr/>
            <p:nvPr/>
          </p:nvSpPr>
          <p:spPr>
            <a:xfrm>
              <a:off x="-18123775" y="29083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2" name="Google Shape;9952;p67"/>
            <p:cNvSpPr/>
            <p:nvPr/>
          </p:nvSpPr>
          <p:spPr>
            <a:xfrm>
              <a:off x="-18258450" y="2809825"/>
              <a:ext cx="232375" cy="303275"/>
            </a:xfrm>
            <a:custGeom>
              <a:avLst/>
              <a:gdLst/>
              <a:ahLst/>
              <a:cxnLst/>
              <a:rect l="l" t="t" r="r" b="b"/>
              <a:pathLst>
                <a:path w="9295" h="12131" extrusionOk="0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53" name="Google Shape;9953;p67"/>
          <p:cNvSpPr/>
          <p:nvPr/>
        </p:nvSpPr>
        <p:spPr>
          <a:xfrm>
            <a:off x="1920778" y="4592991"/>
            <a:ext cx="628628" cy="633500"/>
          </a:xfrm>
          <a:custGeom>
            <a:avLst/>
            <a:gdLst/>
            <a:ahLst/>
            <a:cxnLst/>
            <a:rect l="l" t="t" r="r" b="b"/>
            <a:pathLst>
              <a:path w="12131" h="12225" extrusionOk="0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54" name="Google Shape;9954;p67"/>
          <p:cNvGrpSpPr/>
          <p:nvPr/>
        </p:nvGrpSpPr>
        <p:grpSpPr>
          <a:xfrm>
            <a:off x="5036916" y="4593644"/>
            <a:ext cx="553489" cy="631893"/>
            <a:chOff x="-16422500" y="2425450"/>
            <a:chExt cx="267025" cy="304850"/>
          </a:xfrm>
          <a:solidFill>
            <a:srgbClr val="B94B35"/>
          </a:solidFill>
        </p:grpSpPr>
        <p:sp>
          <p:nvSpPr>
            <p:cNvPr id="9955" name="Google Shape;9955;p67"/>
            <p:cNvSpPr/>
            <p:nvPr/>
          </p:nvSpPr>
          <p:spPr>
            <a:xfrm>
              <a:off x="-16350825" y="25152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6" name="Google Shape;9956;p67"/>
            <p:cNvSpPr/>
            <p:nvPr/>
          </p:nvSpPr>
          <p:spPr>
            <a:xfrm>
              <a:off x="-16245275" y="25152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7" name="Google Shape;9957;p67"/>
            <p:cNvSpPr/>
            <p:nvPr/>
          </p:nvSpPr>
          <p:spPr>
            <a:xfrm>
              <a:off x="-16422500" y="2425450"/>
              <a:ext cx="267025" cy="304850"/>
            </a:xfrm>
            <a:custGeom>
              <a:avLst/>
              <a:gdLst/>
              <a:ahLst/>
              <a:cxnLst/>
              <a:rect l="l" t="t" r="r" b="b"/>
              <a:pathLst>
                <a:path w="10681" h="12194" extrusionOk="0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58" name="Google Shape;9958;p67"/>
          <p:cNvGrpSpPr/>
          <p:nvPr/>
        </p:nvGrpSpPr>
        <p:grpSpPr>
          <a:xfrm>
            <a:off x="8107263" y="4594451"/>
            <a:ext cx="631893" cy="630235"/>
            <a:chOff x="-16442200" y="2801175"/>
            <a:chExt cx="304850" cy="304050"/>
          </a:xfrm>
          <a:solidFill>
            <a:srgbClr val="B94B35"/>
          </a:solidFill>
        </p:grpSpPr>
        <p:sp>
          <p:nvSpPr>
            <p:cNvPr id="9959" name="Google Shape;9959;p67"/>
            <p:cNvSpPr/>
            <p:nvPr/>
          </p:nvSpPr>
          <p:spPr>
            <a:xfrm>
              <a:off x="-16369725" y="2942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0" name="Google Shape;9960;p67"/>
            <p:cNvSpPr/>
            <p:nvPr/>
          </p:nvSpPr>
          <p:spPr>
            <a:xfrm>
              <a:off x="-16442200" y="2801175"/>
              <a:ext cx="304850" cy="304050"/>
            </a:xfrm>
            <a:custGeom>
              <a:avLst/>
              <a:gdLst/>
              <a:ahLst/>
              <a:cxnLst/>
              <a:rect l="l" t="t" r="r" b="b"/>
              <a:pathLst>
                <a:path w="12194" h="12162" extrusionOk="0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1" name="Google Shape;9961;p67"/>
            <p:cNvSpPr/>
            <p:nvPr/>
          </p:nvSpPr>
          <p:spPr>
            <a:xfrm>
              <a:off x="-16423275" y="290750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62" name="Google Shape;9962;p67"/>
          <p:cNvSpPr/>
          <p:nvPr/>
        </p:nvSpPr>
        <p:spPr>
          <a:xfrm>
            <a:off x="4255540" y="4596255"/>
            <a:ext cx="628576" cy="626971"/>
          </a:xfrm>
          <a:custGeom>
            <a:avLst/>
            <a:gdLst/>
            <a:ahLst/>
            <a:cxnLst/>
            <a:rect l="l" t="t" r="r" b="b"/>
            <a:pathLst>
              <a:path w="12130" h="12099" extrusionOk="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963" name="Google Shape;9963;p67"/>
          <p:cNvSpPr/>
          <p:nvPr/>
        </p:nvSpPr>
        <p:spPr>
          <a:xfrm>
            <a:off x="4210711" y="2275168"/>
            <a:ext cx="633500" cy="584115"/>
          </a:xfrm>
          <a:custGeom>
            <a:avLst/>
            <a:gdLst/>
            <a:ahLst/>
            <a:cxnLst/>
            <a:rect l="l" t="t" r="r" b="b"/>
            <a:pathLst>
              <a:path w="12225" h="11272" extrusionOk="0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64" name="Google Shape;9964;p67"/>
          <p:cNvGrpSpPr/>
          <p:nvPr/>
        </p:nvGrpSpPr>
        <p:grpSpPr>
          <a:xfrm>
            <a:off x="4208215" y="3035125"/>
            <a:ext cx="641687" cy="626556"/>
            <a:chOff x="-19802200" y="2416025"/>
            <a:chExt cx="309575" cy="302275"/>
          </a:xfrm>
          <a:solidFill>
            <a:srgbClr val="B94B35"/>
          </a:solidFill>
        </p:grpSpPr>
        <p:sp>
          <p:nvSpPr>
            <p:cNvPr id="9965" name="Google Shape;9965;p67"/>
            <p:cNvSpPr/>
            <p:nvPr/>
          </p:nvSpPr>
          <p:spPr>
            <a:xfrm>
              <a:off x="-19602925" y="25751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6" name="Google Shape;9966;p67"/>
            <p:cNvSpPr/>
            <p:nvPr/>
          </p:nvSpPr>
          <p:spPr>
            <a:xfrm>
              <a:off x="-19710825" y="2575925"/>
              <a:ext cx="18925" cy="17350"/>
            </a:xfrm>
            <a:custGeom>
              <a:avLst/>
              <a:gdLst/>
              <a:ahLst/>
              <a:cxnLst/>
              <a:rect l="l" t="t" r="r" b="b"/>
              <a:pathLst>
                <a:path w="757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7" name="Google Shape;9967;p67"/>
            <p:cNvSpPr/>
            <p:nvPr/>
          </p:nvSpPr>
          <p:spPr>
            <a:xfrm>
              <a:off x="-19602925" y="261135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8" name="Google Shape;9968;p67"/>
            <p:cNvSpPr/>
            <p:nvPr/>
          </p:nvSpPr>
          <p:spPr>
            <a:xfrm>
              <a:off x="-19728150" y="261135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9" name="Google Shape;9969;p67"/>
            <p:cNvSpPr/>
            <p:nvPr/>
          </p:nvSpPr>
          <p:spPr>
            <a:xfrm>
              <a:off x="-19802200" y="2416025"/>
              <a:ext cx="309575" cy="302275"/>
            </a:xfrm>
            <a:custGeom>
              <a:avLst/>
              <a:gdLst/>
              <a:ahLst/>
              <a:cxnLst/>
              <a:rect l="l" t="t" r="r" b="b"/>
              <a:pathLst>
                <a:path w="12383" h="12091" extrusionOk="0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70" name="Google Shape;9970;p67"/>
          <p:cNvGrpSpPr/>
          <p:nvPr/>
        </p:nvGrpSpPr>
        <p:grpSpPr>
          <a:xfrm>
            <a:off x="4212310" y="3802008"/>
            <a:ext cx="633500" cy="630235"/>
            <a:chOff x="-19801400" y="2788575"/>
            <a:chExt cx="305625" cy="304050"/>
          </a:xfrm>
          <a:solidFill>
            <a:srgbClr val="B94B35"/>
          </a:solidFill>
        </p:grpSpPr>
        <p:sp>
          <p:nvSpPr>
            <p:cNvPr id="9971" name="Google Shape;9971;p67"/>
            <p:cNvSpPr/>
            <p:nvPr/>
          </p:nvSpPr>
          <p:spPr>
            <a:xfrm>
              <a:off x="-19744700" y="2931925"/>
              <a:ext cx="52800" cy="18125"/>
            </a:xfrm>
            <a:custGeom>
              <a:avLst/>
              <a:gdLst/>
              <a:ahLst/>
              <a:cxnLst/>
              <a:rect l="l" t="t" r="r" b="b"/>
              <a:pathLst>
                <a:path w="2112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2" name="Google Shape;9972;p67"/>
            <p:cNvSpPr/>
            <p:nvPr/>
          </p:nvSpPr>
          <p:spPr>
            <a:xfrm>
              <a:off x="-19709250" y="296735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3" name="Google Shape;9973;p67"/>
            <p:cNvSpPr/>
            <p:nvPr/>
          </p:nvSpPr>
          <p:spPr>
            <a:xfrm>
              <a:off x="-19638375" y="296815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4" name="Google Shape;9974;p67"/>
            <p:cNvSpPr/>
            <p:nvPr/>
          </p:nvSpPr>
          <p:spPr>
            <a:xfrm>
              <a:off x="-19673800" y="2931925"/>
              <a:ext cx="52775" cy="18125"/>
            </a:xfrm>
            <a:custGeom>
              <a:avLst/>
              <a:gdLst/>
              <a:ahLst/>
              <a:cxnLst/>
              <a:rect l="l" t="t" r="r" b="b"/>
              <a:pathLst>
                <a:path w="2111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5" name="Google Shape;9975;p67"/>
            <p:cNvSpPr/>
            <p:nvPr/>
          </p:nvSpPr>
          <p:spPr>
            <a:xfrm>
              <a:off x="-19602925" y="2931925"/>
              <a:ext cx="52800" cy="18125"/>
            </a:xfrm>
            <a:custGeom>
              <a:avLst/>
              <a:gdLst/>
              <a:ahLst/>
              <a:cxnLst/>
              <a:rect l="l" t="t" r="r" b="b"/>
              <a:pathLst>
                <a:path w="2112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6" name="Google Shape;9976;p67"/>
            <p:cNvSpPr/>
            <p:nvPr/>
          </p:nvSpPr>
          <p:spPr>
            <a:xfrm>
              <a:off x="-19801400" y="2788575"/>
              <a:ext cx="305625" cy="304050"/>
            </a:xfrm>
            <a:custGeom>
              <a:avLst/>
              <a:gdLst/>
              <a:ahLst/>
              <a:cxnLst/>
              <a:rect l="l" t="t" r="r" b="b"/>
              <a:pathLst>
                <a:path w="12225" h="12162" extrusionOk="0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77" name="Google Shape;9977;p67"/>
          <p:cNvGrpSpPr/>
          <p:nvPr/>
        </p:nvGrpSpPr>
        <p:grpSpPr>
          <a:xfrm>
            <a:off x="8152411" y="2251888"/>
            <a:ext cx="563284" cy="630235"/>
            <a:chOff x="-17903225" y="2060800"/>
            <a:chExt cx="271750" cy="304050"/>
          </a:xfrm>
          <a:solidFill>
            <a:srgbClr val="B94B35"/>
          </a:solidFill>
        </p:grpSpPr>
        <p:sp>
          <p:nvSpPr>
            <p:cNvPr id="9978" name="Google Shape;9978;p67"/>
            <p:cNvSpPr/>
            <p:nvPr/>
          </p:nvSpPr>
          <p:spPr>
            <a:xfrm>
              <a:off x="-17722875" y="22041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9" name="Google Shape;9979;p67"/>
            <p:cNvSpPr/>
            <p:nvPr/>
          </p:nvSpPr>
          <p:spPr>
            <a:xfrm>
              <a:off x="-17829200" y="22041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0" name="Google Shape;9980;p67"/>
            <p:cNvSpPr/>
            <p:nvPr/>
          </p:nvSpPr>
          <p:spPr>
            <a:xfrm>
              <a:off x="-17903225" y="2060800"/>
              <a:ext cx="271750" cy="304050"/>
            </a:xfrm>
            <a:custGeom>
              <a:avLst/>
              <a:gdLst/>
              <a:ahLst/>
              <a:cxnLst/>
              <a:rect l="l" t="t" r="r" b="b"/>
              <a:pathLst>
                <a:path w="10870" h="12162" extrusionOk="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81" name="Google Shape;9981;p67"/>
          <p:cNvGrpSpPr/>
          <p:nvPr/>
        </p:nvGrpSpPr>
        <p:grpSpPr>
          <a:xfrm>
            <a:off x="8118133" y="3033283"/>
            <a:ext cx="631841" cy="630235"/>
            <a:chOff x="-17918975" y="2435725"/>
            <a:chExt cx="304825" cy="304050"/>
          </a:xfrm>
          <a:solidFill>
            <a:srgbClr val="B94B35"/>
          </a:solidFill>
        </p:grpSpPr>
        <p:sp>
          <p:nvSpPr>
            <p:cNvPr id="9982" name="Google Shape;9982;p67"/>
            <p:cNvSpPr/>
            <p:nvPr/>
          </p:nvSpPr>
          <p:spPr>
            <a:xfrm>
              <a:off x="-17918975" y="2435725"/>
              <a:ext cx="304825" cy="304050"/>
            </a:xfrm>
            <a:custGeom>
              <a:avLst/>
              <a:gdLst/>
              <a:ahLst/>
              <a:cxnLst/>
              <a:rect l="l" t="t" r="r" b="b"/>
              <a:pathLst>
                <a:path w="12193" h="12162" extrusionOk="0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3" name="Google Shape;9983;p67"/>
            <p:cNvSpPr/>
            <p:nvPr/>
          </p:nvSpPr>
          <p:spPr>
            <a:xfrm>
              <a:off x="-17865425" y="25601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84" name="Google Shape;9984;p67"/>
          <p:cNvGrpSpPr/>
          <p:nvPr/>
        </p:nvGrpSpPr>
        <p:grpSpPr>
          <a:xfrm>
            <a:off x="8156479" y="3803639"/>
            <a:ext cx="555148" cy="626971"/>
            <a:chOff x="-17899300" y="2810625"/>
            <a:chExt cx="267825" cy="302475"/>
          </a:xfrm>
          <a:solidFill>
            <a:srgbClr val="B94B35"/>
          </a:solidFill>
        </p:grpSpPr>
        <p:sp>
          <p:nvSpPr>
            <p:cNvPr id="9985" name="Google Shape;9985;p67"/>
            <p:cNvSpPr/>
            <p:nvPr/>
          </p:nvSpPr>
          <p:spPr>
            <a:xfrm>
              <a:off x="-17899300" y="2810625"/>
              <a:ext cx="267825" cy="302475"/>
            </a:xfrm>
            <a:custGeom>
              <a:avLst/>
              <a:gdLst/>
              <a:ahLst/>
              <a:cxnLst/>
              <a:rect l="l" t="t" r="r" b="b"/>
              <a:pathLst>
                <a:path w="10713" h="12099" extrusionOk="0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6" name="Google Shape;9986;p67"/>
            <p:cNvSpPr/>
            <p:nvPr/>
          </p:nvSpPr>
          <p:spPr>
            <a:xfrm>
              <a:off x="-17740200" y="2952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7" name="Google Shape;9987;p67"/>
            <p:cNvSpPr/>
            <p:nvPr/>
          </p:nvSpPr>
          <p:spPr>
            <a:xfrm>
              <a:off x="-17811075" y="2952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88" name="Google Shape;9988;p67"/>
          <p:cNvGrpSpPr/>
          <p:nvPr/>
        </p:nvGrpSpPr>
        <p:grpSpPr>
          <a:xfrm>
            <a:off x="2697616" y="4614889"/>
            <a:ext cx="630235" cy="589452"/>
            <a:chOff x="-16066500" y="2060800"/>
            <a:chExt cx="304050" cy="284375"/>
          </a:xfrm>
          <a:solidFill>
            <a:srgbClr val="B94B35"/>
          </a:solidFill>
        </p:grpSpPr>
        <p:sp>
          <p:nvSpPr>
            <p:cNvPr id="9989" name="Google Shape;9989;p67"/>
            <p:cNvSpPr/>
            <p:nvPr/>
          </p:nvSpPr>
          <p:spPr>
            <a:xfrm>
              <a:off x="-15978275" y="22033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0" name="Google Shape;9990;p67"/>
            <p:cNvSpPr/>
            <p:nvPr/>
          </p:nvSpPr>
          <p:spPr>
            <a:xfrm>
              <a:off x="-15869575" y="22033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1" name="Google Shape;9991;p67"/>
            <p:cNvSpPr/>
            <p:nvPr/>
          </p:nvSpPr>
          <p:spPr>
            <a:xfrm>
              <a:off x="-15954650" y="2186825"/>
              <a:ext cx="78775" cy="88250"/>
            </a:xfrm>
            <a:custGeom>
              <a:avLst/>
              <a:gdLst/>
              <a:ahLst/>
              <a:cxnLst/>
              <a:rect l="l" t="t" r="r" b="b"/>
              <a:pathLst>
                <a:path w="3151" h="3530" extrusionOk="0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2" name="Google Shape;9992;p67"/>
            <p:cNvSpPr/>
            <p:nvPr/>
          </p:nvSpPr>
          <p:spPr>
            <a:xfrm>
              <a:off x="-16066500" y="2060800"/>
              <a:ext cx="304050" cy="284375"/>
            </a:xfrm>
            <a:custGeom>
              <a:avLst/>
              <a:gdLst/>
              <a:ahLst/>
              <a:cxnLst/>
              <a:rect l="l" t="t" r="r" b="b"/>
              <a:pathLst>
                <a:path w="12162" h="11375" extrusionOk="0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3" name="Google Shape;9993;p67"/>
            <p:cNvSpPr/>
            <p:nvPr/>
          </p:nvSpPr>
          <p:spPr>
            <a:xfrm>
              <a:off x="-15960175" y="2287225"/>
              <a:ext cx="91400" cy="24075"/>
            </a:xfrm>
            <a:custGeom>
              <a:avLst/>
              <a:gdLst/>
              <a:ahLst/>
              <a:cxnLst/>
              <a:rect l="l" t="t" r="r" b="b"/>
              <a:pathLst>
                <a:path w="3656" h="963" extrusionOk="0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94" name="Google Shape;9994;p67"/>
          <p:cNvSpPr/>
          <p:nvPr/>
        </p:nvSpPr>
        <p:spPr>
          <a:xfrm>
            <a:off x="5771929" y="4593016"/>
            <a:ext cx="633500" cy="633448"/>
          </a:xfrm>
          <a:custGeom>
            <a:avLst/>
            <a:gdLst/>
            <a:ahLst/>
            <a:cxnLst/>
            <a:rect l="l" t="t" r="r" b="b"/>
            <a:pathLst>
              <a:path w="12225" h="12224" extrusionOk="0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995" name="Google Shape;9995;p67"/>
          <p:cNvSpPr/>
          <p:nvPr/>
        </p:nvSpPr>
        <p:spPr>
          <a:xfrm>
            <a:off x="8936980" y="4593198"/>
            <a:ext cx="522501" cy="633085"/>
          </a:xfrm>
          <a:custGeom>
            <a:avLst/>
            <a:gdLst/>
            <a:ahLst/>
            <a:cxnLst/>
            <a:rect l="l" t="t" r="r" b="b"/>
            <a:pathLst>
              <a:path w="10083" h="12217" extrusionOk="0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996" name="Google Shape;9996;p67"/>
          <p:cNvSpPr/>
          <p:nvPr/>
        </p:nvSpPr>
        <p:spPr>
          <a:xfrm>
            <a:off x="7330345" y="4595841"/>
            <a:ext cx="633448" cy="627799"/>
          </a:xfrm>
          <a:custGeom>
            <a:avLst/>
            <a:gdLst/>
            <a:ahLst/>
            <a:cxnLst/>
            <a:rect l="l" t="t" r="r" b="b"/>
            <a:pathLst>
              <a:path w="12224" h="12115" extrusionOk="0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B94B3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97" name="Google Shape;9997;p67"/>
          <p:cNvGrpSpPr/>
          <p:nvPr/>
        </p:nvGrpSpPr>
        <p:grpSpPr>
          <a:xfrm>
            <a:off x="10543892" y="3063668"/>
            <a:ext cx="491149" cy="559085"/>
            <a:chOff x="4995050" y="3245650"/>
            <a:chExt cx="236950" cy="269725"/>
          </a:xfrm>
          <a:solidFill>
            <a:srgbClr val="B94B35"/>
          </a:solidFill>
        </p:grpSpPr>
        <p:sp>
          <p:nvSpPr>
            <p:cNvPr id="9998" name="Google Shape;9998;p67"/>
            <p:cNvSpPr/>
            <p:nvPr/>
          </p:nvSpPr>
          <p:spPr>
            <a:xfrm>
              <a:off x="5074475" y="3356450"/>
              <a:ext cx="16050" cy="16050"/>
            </a:xfrm>
            <a:custGeom>
              <a:avLst/>
              <a:gdLst/>
              <a:ahLst/>
              <a:cxnLst/>
              <a:rect l="l" t="t" r="r" b="b"/>
              <a:pathLst>
                <a:path w="642" h="642" extrusionOk="0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9" name="Google Shape;9999;p67"/>
            <p:cNvSpPr/>
            <p:nvPr/>
          </p:nvSpPr>
          <p:spPr>
            <a:xfrm>
              <a:off x="5137200" y="3356450"/>
              <a:ext cx="16050" cy="16050"/>
            </a:xfrm>
            <a:custGeom>
              <a:avLst/>
              <a:gdLst/>
              <a:ahLst/>
              <a:cxnLst/>
              <a:rect l="l" t="t" r="r" b="b"/>
              <a:pathLst>
                <a:path w="642" h="642" extrusionOk="0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0" name="Google Shape;10000;p67"/>
            <p:cNvSpPr/>
            <p:nvPr/>
          </p:nvSpPr>
          <p:spPr>
            <a:xfrm>
              <a:off x="5089125" y="3371950"/>
              <a:ext cx="48100" cy="63100"/>
            </a:xfrm>
            <a:custGeom>
              <a:avLst/>
              <a:gdLst/>
              <a:ahLst/>
              <a:cxnLst/>
              <a:rect l="l" t="t" r="r" b="b"/>
              <a:pathLst>
                <a:path w="1924" h="2524" extrusionOk="0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0001" name="Google Shape;10001;p67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  <a:grpFill/>
          </p:grpSpPr>
          <p:sp>
            <p:nvSpPr>
              <p:cNvPr id="10002" name="Google Shape;10002;p67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10789" extrusionOk="0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003" name="Google Shape;10003;p67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10789" extrusionOk="0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0004" name="Google Shape;10004;p67"/>
          <p:cNvGrpSpPr/>
          <p:nvPr/>
        </p:nvGrpSpPr>
        <p:grpSpPr>
          <a:xfrm>
            <a:off x="7343617" y="2252992"/>
            <a:ext cx="644999" cy="641723"/>
            <a:chOff x="4724650" y="2885700"/>
            <a:chExt cx="270750" cy="269375"/>
          </a:xfrm>
          <a:solidFill>
            <a:srgbClr val="B94B35"/>
          </a:solidFill>
        </p:grpSpPr>
        <p:sp>
          <p:nvSpPr>
            <p:cNvPr id="10005" name="Google Shape;10005;p67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avLst/>
              <a:gdLst/>
              <a:ahLst/>
              <a:cxnLst/>
              <a:rect l="l" t="t" r="r" b="b"/>
              <a:pathLst>
                <a:path w="10816" h="10775" extrusionOk="0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6" name="Google Shape;10006;p67"/>
            <p:cNvSpPr/>
            <p:nvPr/>
          </p:nvSpPr>
          <p:spPr>
            <a:xfrm>
              <a:off x="4724650" y="2885700"/>
              <a:ext cx="270400" cy="269375"/>
            </a:xfrm>
            <a:custGeom>
              <a:avLst/>
              <a:gdLst/>
              <a:ahLst/>
              <a:cxnLst/>
              <a:rect l="l" t="t" r="r" b="b"/>
              <a:pathLst>
                <a:path w="10816" h="10775" extrusionOk="0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7" name="Google Shape;10007;p67"/>
            <p:cNvSpPr/>
            <p:nvPr/>
          </p:nvSpPr>
          <p:spPr>
            <a:xfrm>
              <a:off x="4900250" y="3027525"/>
              <a:ext cx="16075" cy="15350"/>
            </a:xfrm>
            <a:custGeom>
              <a:avLst/>
              <a:gdLst/>
              <a:ahLst/>
              <a:cxnLst/>
              <a:rect l="l" t="t" r="r" b="b"/>
              <a:pathLst>
                <a:path w="643" h="614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8" name="Google Shape;10008;p67"/>
            <p:cNvSpPr/>
            <p:nvPr/>
          </p:nvSpPr>
          <p:spPr>
            <a:xfrm>
              <a:off x="4805475" y="3027525"/>
              <a:ext cx="15375" cy="15350"/>
            </a:xfrm>
            <a:custGeom>
              <a:avLst/>
              <a:gdLst/>
              <a:ahLst/>
              <a:cxnLst/>
              <a:rect l="l" t="t" r="r" b="b"/>
              <a:pathLst>
                <a:path w="615" h="614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9" name="Google Shape;10009;p67"/>
            <p:cNvSpPr/>
            <p:nvPr/>
          </p:nvSpPr>
          <p:spPr>
            <a:xfrm>
              <a:off x="4820825" y="2932750"/>
              <a:ext cx="16050" cy="32075"/>
            </a:xfrm>
            <a:custGeom>
              <a:avLst/>
              <a:gdLst/>
              <a:ahLst/>
              <a:cxnLst/>
              <a:rect l="l" t="t" r="r" b="b"/>
              <a:pathLst>
                <a:path w="642" h="1283" extrusionOk="0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0" name="Google Shape;10010;p67"/>
            <p:cNvSpPr/>
            <p:nvPr/>
          </p:nvSpPr>
          <p:spPr>
            <a:xfrm>
              <a:off x="4884925" y="2932750"/>
              <a:ext cx="15350" cy="32075"/>
            </a:xfrm>
            <a:custGeom>
              <a:avLst/>
              <a:gdLst/>
              <a:ahLst/>
              <a:cxnLst/>
              <a:rect l="l" t="t" r="r" b="b"/>
              <a:pathLst>
                <a:path w="614" h="1283" extrusionOk="0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1" name="Google Shape;10011;p67"/>
            <p:cNvSpPr/>
            <p:nvPr/>
          </p:nvSpPr>
          <p:spPr>
            <a:xfrm>
              <a:off x="4852175" y="2948775"/>
              <a:ext cx="16050" cy="31400"/>
            </a:xfrm>
            <a:custGeom>
              <a:avLst/>
              <a:gdLst/>
              <a:ahLst/>
              <a:cxnLst/>
              <a:rect l="l" t="t" r="r" b="b"/>
              <a:pathLst>
                <a:path w="642" h="1256" extrusionOk="0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12" name="Google Shape;10012;p67"/>
          <p:cNvGrpSpPr/>
          <p:nvPr/>
        </p:nvGrpSpPr>
        <p:grpSpPr>
          <a:xfrm>
            <a:off x="5833090" y="2245160"/>
            <a:ext cx="519233" cy="623763"/>
            <a:chOff x="4459350" y="2882125"/>
            <a:chExt cx="228375" cy="274350"/>
          </a:xfrm>
          <a:solidFill>
            <a:srgbClr val="B94B35"/>
          </a:solidFill>
        </p:grpSpPr>
        <p:sp>
          <p:nvSpPr>
            <p:cNvPr id="10013" name="Google Shape;10013;p67"/>
            <p:cNvSpPr/>
            <p:nvPr/>
          </p:nvSpPr>
          <p:spPr>
            <a:xfrm>
              <a:off x="4537175" y="3045650"/>
              <a:ext cx="15375" cy="15350"/>
            </a:xfrm>
            <a:custGeom>
              <a:avLst/>
              <a:gdLst/>
              <a:ahLst/>
              <a:cxnLst/>
              <a:rect l="l" t="t" r="r" b="b"/>
              <a:pathLst>
                <a:path w="615" h="614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4" name="Google Shape;10014;p67"/>
            <p:cNvSpPr/>
            <p:nvPr/>
          </p:nvSpPr>
          <p:spPr>
            <a:xfrm>
              <a:off x="4599900" y="3045650"/>
              <a:ext cx="15350" cy="15350"/>
            </a:xfrm>
            <a:custGeom>
              <a:avLst/>
              <a:gdLst/>
              <a:ahLst/>
              <a:cxnLst/>
              <a:rect l="l" t="t" r="r" b="b"/>
              <a:pathLst>
                <a:path w="614" h="614" extrusionOk="0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5" name="Google Shape;10015;p67"/>
            <p:cNvSpPr/>
            <p:nvPr/>
          </p:nvSpPr>
          <p:spPr>
            <a:xfrm>
              <a:off x="4464700" y="2886250"/>
              <a:ext cx="223025" cy="270225"/>
            </a:xfrm>
            <a:custGeom>
              <a:avLst/>
              <a:gdLst/>
              <a:ahLst/>
              <a:cxnLst/>
              <a:rect l="l" t="t" r="r" b="b"/>
              <a:pathLst>
                <a:path w="8921" h="10809" extrusionOk="0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6" name="Google Shape;10016;p67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avLst/>
              <a:gdLst/>
              <a:ahLst/>
              <a:cxnLst/>
              <a:rect l="l" t="t" r="r" b="b"/>
              <a:pathLst>
                <a:path w="8921" h="10809" extrusionOk="0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7" name="Google Shape;10017;p67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avLst/>
              <a:gdLst/>
              <a:ahLst/>
              <a:cxnLst/>
              <a:rect l="l" t="t" r="r" b="b"/>
              <a:pathLst>
                <a:path w="1081" h="721" extrusionOk="0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grpFill/>
            <a:ln>
              <a:noFill/>
            </a:ln>
          </p:spPr>
        </p:sp>
        <p:sp>
          <p:nvSpPr>
            <p:cNvPr id="10018" name="Google Shape;10018;p67"/>
            <p:cNvSpPr/>
            <p:nvPr/>
          </p:nvSpPr>
          <p:spPr>
            <a:xfrm rot="537108" flipH="1">
              <a:off x="4653897" y="2883937"/>
              <a:ext cx="24732" cy="18476"/>
            </a:xfrm>
            <a:custGeom>
              <a:avLst/>
              <a:gdLst/>
              <a:ahLst/>
              <a:cxnLst/>
              <a:rect l="l" t="t" r="r" b="b"/>
              <a:pathLst>
                <a:path w="1081" h="721" extrusionOk="0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grpFill/>
            <a:ln>
              <a:noFill/>
            </a:ln>
          </p:spPr>
        </p:sp>
      </p:grpSp>
      <p:sp>
        <p:nvSpPr>
          <p:cNvPr id="10019" name="Google Shape;10019;p67"/>
          <p:cNvSpPr txBox="1">
            <a:spLocks noGrp="1"/>
          </p:cNvSpPr>
          <p:nvPr>
            <p:ph type="title"/>
          </p:nvPr>
        </p:nvSpPr>
        <p:spPr>
          <a:xfrm>
            <a:off x="955600" y="681367"/>
            <a:ext cx="10280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/>
            <a:r>
              <a:rPr lang="en" sz="1800" b="1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Nature Icons</a:t>
            </a:r>
            <a:endParaRPr sz="1800" b="1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9" name="Google Shape;10019;p67"/>
          <p:cNvSpPr txBox="1">
            <a:spLocks noGrp="1"/>
          </p:cNvSpPr>
          <p:nvPr>
            <p:ph type="title"/>
          </p:nvPr>
        </p:nvSpPr>
        <p:spPr>
          <a:xfrm>
            <a:off x="955600" y="1970236"/>
            <a:ext cx="10280800" cy="643200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ctr"/>
            <a:r>
              <a:rPr lang="en" sz="1800" b="1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Created with</a:t>
            </a:r>
            <a:endParaRPr sz="1800" b="1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</p:txBody>
      </p:sp>
      <p:pic>
        <p:nvPicPr>
          <p:cNvPr id="187" name="Google Shape;10270;p69">
            <a:hlinkClick r:id="rId3"/>
            <a:extLst>
              <a:ext uri="{FF2B5EF4-FFF2-40B4-BE49-F238E27FC236}">
                <a16:creationId xmlns:a16="http://schemas.microsoft.com/office/drawing/2014/main" id="{FF24A6F8-B531-43FE-8F45-9030F3741109}"/>
              </a:ext>
            </a:extLst>
          </p:cNvPr>
          <p:cNvPicPr preferRelativeResize="0"/>
          <p:nvPr/>
        </p:nvPicPr>
        <p:blipFill>
          <a:blip r:embed="rId4">
            <a:alphaModFix/>
            <a:duotone>
              <a:prstClr val="black"/>
              <a:schemeClr val="tx1">
                <a:lumMod val="95000"/>
                <a:lumOff val="5000"/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3874531" y="2539818"/>
            <a:ext cx="4442938" cy="177836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0873356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D98C7D"/>
        </a:solidFill>
        <a:ln>
          <a:solidFill>
            <a:srgbClr val="D98C7D"/>
          </a:solidFill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rgbClr val="B94B35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Retrospect</Template>
  <TotalTime>3564</TotalTime>
  <Words>481</Words>
  <Application>Microsoft Office PowerPoint</Application>
  <PresentationFormat>Widescreen</PresentationFormat>
  <Paragraphs>139</Paragraphs>
  <Slides>26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26</vt:i4>
      </vt:variant>
    </vt:vector>
  </HeadingPairs>
  <TitlesOfParts>
    <vt:vector size="36" baseType="lpstr">
      <vt:lpstr>Arial</vt:lpstr>
      <vt:lpstr>Calibri</vt:lpstr>
      <vt:lpstr>Calibri Light</vt:lpstr>
      <vt:lpstr>DM Sans</vt:lpstr>
      <vt:lpstr>Nunito Light</vt:lpstr>
      <vt:lpstr>Open Sans</vt:lpstr>
      <vt:lpstr>Open Sans ExtraBold</vt:lpstr>
      <vt:lpstr>Playfair Display Medium</vt:lpstr>
      <vt:lpstr>Roboto Medium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“Citação"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...and our sets of editable icons</vt:lpstr>
      <vt:lpstr>Educational Icons</vt:lpstr>
      <vt:lpstr>Business Icons</vt:lpstr>
      <vt:lpstr>Help &amp; Support Icons</vt:lpstr>
      <vt:lpstr>Creative Process Icons</vt:lpstr>
      <vt:lpstr>Nature Icons</vt:lpstr>
      <vt:lpstr>Created with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Sara Passeira</dc:creator>
  <cp:lastModifiedBy>Sara Passeira</cp:lastModifiedBy>
  <cp:revision>27</cp:revision>
  <dcterms:created xsi:type="dcterms:W3CDTF">2026-07-09T10:50:06Z</dcterms:created>
  <dcterms:modified xsi:type="dcterms:W3CDTF">2026-10-08T14:23:39Z</dcterms:modified>
</cp:coreProperties>
</file>