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4226" r:id="rId2"/>
    <p:sldId id="413" r:id="rId3"/>
    <p:sldId id="4237" r:id="rId4"/>
    <p:sldId id="439" r:id="rId5"/>
    <p:sldId id="411" r:id="rId6"/>
    <p:sldId id="414" r:id="rId7"/>
    <p:sldId id="412" r:id="rId8"/>
    <p:sldId id="297" r:id="rId9"/>
    <p:sldId id="280" r:id="rId10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milla Hedvig Halvorsen Myklebust" initials="KHHM" lastIdx="1" clrIdx="0">
    <p:extLst>
      <p:ext uri="{19B8F6BF-5375-455C-9EA6-DF929625EA0E}">
        <p15:presenceInfo xmlns:p15="http://schemas.microsoft.com/office/powerpoint/2012/main" userId="S-1-5-21-2654736681-1321197463-3984530894-57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E8EF"/>
    <a:srgbClr val="6D24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76D58E-B42F-4967-8E45-4D275C897CC0}" v="36" dt="2026-03-19T08:02:08.9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ys stil 2 – uthevin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047" autoAdjust="0"/>
  </p:normalViewPr>
  <p:slideViewPr>
    <p:cSldViewPr snapToGrid="0">
      <p:cViewPr varScale="1">
        <p:scale>
          <a:sx n="119" d="100"/>
          <a:sy n="119" d="100"/>
        </p:scale>
        <p:origin x="3173" y="10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ygve Buanes" userId="86d27190-8e36-420c-8f76-235234640eac" providerId="ADAL" clId="{2E609C36-6627-4220-9F07-5D0CE0AAF6C0}"/>
    <pc:docChg chg="undo custSel modSld">
      <pc:chgData name="Trygve Buanes" userId="86d27190-8e36-420c-8f76-235234640eac" providerId="ADAL" clId="{2E609C36-6627-4220-9F07-5D0CE0AAF6C0}" dt="2026-03-19T08:02:10.392" v="62" actId="20577"/>
      <pc:docMkLst>
        <pc:docMk/>
      </pc:docMkLst>
      <pc:sldChg chg="modSp mod">
        <pc:chgData name="Trygve Buanes" userId="86d27190-8e36-420c-8f76-235234640eac" providerId="ADAL" clId="{2E609C36-6627-4220-9F07-5D0CE0AAF6C0}" dt="2026-03-19T08:02:10.392" v="62" actId="20577"/>
        <pc:sldMkLst>
          <pc:docMk/>
          <pc:sldMk cId="1123564795" sldId="414"/>
        </pc:sldMkLst>
        <pc:spChg chg="mod">
          <ac:chgData name="Trygve Buanes" userId="86d27190-8e36-420c-8f76-235234640eac" providerId="ADAL" clId="{2E609C36-6627-4220-9F07-5D0CE0AAF6C0}" dt="2026-03-19T08:02:10.392" v="62" actId="20577"/>
          <ac:spMkLst>
            <pc:docMk/>
            <pc:sldMk cId="1123564795" sldId="414"/>
            <ac:spMk id="3" creationId="{11B8B270-B2F9-4954-8B4B-B1F17D6C83BE}"/>
          </ac:spMkLst>
        </pc:spChg>
      </pc:sldChg>
      <pc:sldChg chg="modSp">
        <pc:chgData name="Trygve Buanes" userId="86d27190-8e36-420c-8f76-235234640eac" providerId="ADAL" clId="{2E609C36-6627-4220-9F07-5D0CE0AAF6C0}" dt="2026-03-19T07:58:06.145" v="33" actId="20577"/>
        <pc:sldMkLst>
          <pc:docMk/>
          <pc:sldMk cId="2515663010" sldId="4237"/>
        </pc:sldMkLst>
        <pc:spChg chg="mod">
          <ac:chgData name="Trygve Buanes" userId="86d27190-8e36-420c-8f76-235234640eac" providerId="ADAL" clId="{2E609C36-6627-4220-9F07-5D0CE0AAF6C0}" dt="2026-03-19T07:57:16.529" v="4" actId="20577"/>
          <ac:spMkLst>
            <pc:docMk/>
            <pc:sldMk cId="2515663010" sldId="4237"/>
            <ac:spMk id="7" creationId="{57B37FC1-288B-4F67-8246-12B2EE250476}"/>
          </ac:spMkLst>
        </pc:spChg>
        <pc:spChg chg="mod">
          <ac:chgData name="Trygve Buanes" userId="86d27190-8e36-420c-8f76-235234640eac" providerId="ADAL" clId="{2E609C36-6627-4220-9F07-5D0CE0AAF6C0}" dt="2026-03-19T07:57:30.790" v="8" actId="20577"/>
          <ac:spMkLst>
            <pc:docMk/>
            <pc:sldMk cId="2515663010" sldId="4237"/>
            <ac:spMk id="9" creationId="{8A9D45D7-6105-4B35-BD5E-7B25323C4F1E}"/>
          </ac:spMkLst>
        </pc:spChg>
        <pc:spChg chg="mod">
          <ac:chgData name="Trygve Buanes" userId="86d27190-8e36-420c-8f76-235234640eac" providerId="ADAL" clId="{2E609C36-6627-4220-9F07-5D0CE0AAF6C0}" dt="2026-03-19T07:57:42.170" v="18" actId="20577"/>
          <ac:spMkLst>
            <pc:docMk/>
            <pc:sldMk cId="2515663010" sldId="4237"/>
            <ac:spMk id="10" creationId="{D41A2D35-9B5A-4DDE-A9DF-AC9346051F45}"/>
          </ac:spMkLst>
        </pc:spChg>
        <pc:spChg chg="mod">
          <ac:chgData name="Trygve Buanes" userId="86d27190-8e36-420c-8f76-235234640eac" providerId="ADAL" clId="{2E609C36-6627-4220-9F07-5D0CE0AAF6C0}" dt="2026-03-19T07:57:55.279" v="26" actId="20577"/>
          <ac:spMkLst>
            <pc:docMk/>
            <pc:sldMk cId="2515663010" sldId="4237"/>
            <ac:spMk id="12" creationId="{3F5C046F-3D25-4394-BC2F-F3833AD5C5BB}"/>
          </ac:spMkLst>
        </pc:spChg>
        <pc:spChg chg="mod">
          <ac:chgData name="Trygve Buanes" userId="86d27190-8e36-420c-8f76-235234640eac" providerId="ADAL" clId="{2E609C36-6627-4220-9F07-5D0CE0AAF6C0}" dt="2026-03-19T07:58:06.145" v="33" actId="20577"/>
          <ac:spMkLst>
            <pc:docMk/>
            <pc:sldMk cId="2515663010" sldId="4237"/>
            <ac:spMk id="13" creationId="{100DA73E-C927-45E6-98DA-1FEA5E66679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745283-168F-8940-A073-B2FF66BC4C5E}" type="datetimeFigureOut">
              <a:rPr lang="nb-NO" smtClean="0"/>
              <a:t>19.03.2026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4BF77-11FD-8E4D-B223-FC6B75E0C35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9525" y="9525"/>
            <a:ext cx="3398838" cy="191135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n-NO" sz="1100" b="1" dirty="0">
                <a:solidFill>
                  <a:srgbClr val="000000"/>
                </a:solidFill>
                <a:latin typeface="Arial"/>
                <a:cs typeface="Arial"/>
              </a:rPr>
              <a:t>Mål med arket</a:t>
            </a:r>
          </a:p>
          <a:p>
            <a:r>
              <a:rPr lang="nn-NO" sz="1100" dirty="0">
                <a:solidFill>
                  <a:srgbClr val="000000"/>
                </a:solidFill>
                <a:latin typeface="Arial"/>
                <a:cs typeface="Arial"/>
              </a:rPr>
              <a:t>Å vise at HVL er med i utforminga av Vestlandet – vi er ein stor institusjon som er viktig for heile Vestlandsregionen.</a:t>
            </a:r>
          </a:p>
          <a:p>
            <a:endParaRPr lang="nn-NO" sz="1100" noProof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n-NO" sz="1100" noProof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n-NO" sz="1100" b="1" dirty="0">
                <a:solidFill>
                  <a:srgbClr val="000000"/>
                </a:solidFill>
                <a:latin typeface="Arial"/>
                <a:cs typeface="Arial"/>
              </a:rPr>
              <a:t>Stikkord</a:t>
            </a:r>
          </a:p>
          <a:p>
            <a:pPr>
              <a:defRPr/>
            </a:pPr>
            <a:r>
              <a:rPr lang="nn-NO" sz="1100" kern="1200" dirty="0">
                <a:solidFill>
                  <a:srgbClr val="000000"/>
                </a:solidFill>
                <a:latin typeface="Arial"/>
                <a:cs typeface="Arial"/>
              </a:rPr>
              <a:t>HVL er ein av dei største utdanningsinstitusjonane i landet, med om lag 16 500 studentar og </a:t>
            </a:r>
            <a:r>
              <a:rPr lang="nn-NO" sz="1100" dirty="0">
                <a:solidFill>
                  <a:srgbClr val="000000"/>
                </a:solidFill>
                <a:latin typeface="Arial"/>
                <a:cs typeface="Arial"/>
              </a:rPr>
              <a:t>1967</a:t>
            </a:r>
            <a:r>
              <a:rPr lang="nn-NO" sz="1100" kern="1200" dirty="0">
                <a:solidFill>
                  <a:srgbClr val="000000"/>
                </a:solidFill>
                <a:latin typeface="Arial"/>
                <a:cs typeface="Arial"/>
              </a:rPr>
              <a:t> årsverk totalt. (DBH </a:t>
            </a:r>
            <a:r>
              <a:rPr lang="nn-NO" sz="1100" dirty="0">
                <a:solidFill>
                  <a:srgbClr val="000000"/>
                </a:solidFill>
                <a:latin typeface="Arial"/>
                <a:cs typeface="Arial"/>
              </a:rPr>
              <a:t>desember </a:t>
            </a:r>
            <a:r>
              <a:rPr lang="nn-NO" sz="1100" kern="1200" dirty="0">
                <a:solidFill>
                  <a:srgbClr val="000000"/>
                </a:solidFill>
                <a:latin typeface="Arial"/>
                <a:cs typeface="Arial"/>
              </a:rPr>
              <a:t>2023)</a:t>
            </a:r>
          </a:p>
          <a:p>
            <a:pPr marL="0" algn="l" defTabSz="914400" rtl="0" eaLnBrk="1" latinLnBrk="0" hangingPunct="1">
              <a:defRPr/>
            </a:pPr>
            <a:r>
              <a:rPr lang="nn-NO" sz="1100" kern="1200" dirty="0">
                <a:solidFill>
                  <a:srgbClr val="000000"/>
                </a:solidFill>
                <a:latin typeface="Arial"/>
                <a:cs typeface="Arial"/>
              </a:rPr>
              <a:t>Med våre 5 campusar fordelt over heile Vestlandet er vi ein viktig arbeidsgivar for regionen.</a:t>
            </a:r>
          </a:p>
          <a:p>
            <a:pPr marL="0" algn="l" defTabSz="914400" rtl="0" eaLnBrk="1" latinLnBrk="0" hangingPunct="1">
              <a:defRPr/>
            </a:pPr>
            <a:r>
              <a:rPr lang="nn-NO" sz="1100" kern="1200" dirty="0">
                <a:solidFill>
                  <a:srgbClr val="000000"/>
                </a:solidFill>
                <a:latin typeface="Arial"/>
                <a:cs typeface="Arial"/>
              </a:rPr>
              <a:t>Vi utdannar kompetente kandidatar som arbeidslivet </a:t>
            </a:r>
            <a:r>
              <a:rPr lang="nn-NO" sz="1100" dirty="0">
                <a:solidFill>
                  <a:srgbClr val="000000"/>
                </a:solidFill>
                <a:latin typeface="Arial"/>
                <a:cs typeface="Arial"/>
              </a:rPr>
              <a:t>på Vestlandet treng, og er ein viktig samarbeidspartnar innan forsking og utvikling. </a:t>
            </a:r>
          </a:p>
          <a:p>
            <a:endParaRPr lang="nn-NO" sz="1100" noProof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n-NO" sz="1100" b="1" dirty="0">
                <a:solidFill>
                  <a:srgbClr val="000000"/>
                </a:solidFill>
                <a:latin typeface="Arial"/>
                <a:cs typeface="Arial"/>
              </a:rPr>
              <a:t>Kjelde</a:t>
            </a:r>
          </a:p>
          <a:p>
            <a:pPr>
              <a:defRPr/>
            </a:pPr>
            <a:r>
              <a:rPr lang="nn-NO" sz="1100" dirty="0">
                <a:solidFill>
                  <a:srgbClr val="000000"/>
                </a:solidFill>
                <a:latin typeface="Arial"/>
                <a:cs typeface="Arial"/>
              </a:rPr>
              <a:t>Database for statistikk om høgare utdanning (DBH), november 2023</a:t>
            </a:r>
            <a:endParaRPr lang="nn-NO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n-NO" sz="1100" noProof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4BF77-11FD-8E4D-B223-FC6B75E0C35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14122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9525" y="9525"/>
            <a:ext cx="3398838" cy="191135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nn-NO" sz="1100" b="1" noProof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Mål med arket</a:t>
            </a:r>
          </a:p>
          <a:p>
            <a:pPr>
              <a:buFont typeface="Arial" panose="020B0604020202020204" pitchFamily="34" charset="0"/>
              <a:buNone/>
            </a:pPr>
            <a:r>
              <a:rPr lang="nn-NO" sz="1100" noProof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Å vise at HVL er ein breiddehøgskule med utdanningar på alle nivå, og at vi har ein tydeleg profesjons- og arbeidslivsretta profil.</a:t>
            </a:r>
          </a:p>
          <a:p>
            <a:pPr>
              <a:buFont typeface="Arial" panose="020B0604020202020204" pitchFamily="34" charset="0"/>
              <a:buNone/>
            </a:pPr>
            <a:endParaRPr lang="nn-NO" sz="1100" noProof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nn-NO" sz="1100" noProof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nn-NO" sz="1100" b="1" noProof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Stikkord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n-NO" sz="1100" noProof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HVL er ein breiddehøgskule med utdanningar på alle nivå</a:t>
            </a:r>
            <a:r>
              <a:rPr lang="nn-NO" sz="1100" baseline="0" noProof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og </a:t>
            </a:r>
            <a:r>
              <a:rPr lang="nn-NO" sz="1100" noProof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 tydeleg profesjons- og arbeidslivsretta profil.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n-NO" sz="1100" noProof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Bachelor- og grunnutdanningane er berebjelken i studieporteføljen vår, og høg kvalitet her er ein føresetnad for å lukkast med universitetsambisjonen.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n-NO" sz="1100" noProof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 HVL skal også ta ansvar for at profesjons- og arbeidslivsretta kunnskap kjem fleire til gode gjennom livslang læring. Difor har etter- og vidareutdanningar som arbeidslivet etterspør ein</a:t>
            </a:r>
            <a:r>
              <a:rPr lang="nn-NO" sz="1100" baseline="0" noProof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n-NO" sz="1100" noProof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sentral plass i studieporteføljen vår.</a:t>
            </a:r>
          </a:p>
          <a:p>
            <a:pPr>
              <a:buFont typeface="Arial" panose="020B0604020202020204" pitchFamily="34" charset="0"/>
              <a:buNone/>
            </a:pPr>
            <a:endParaRPr lang="nn-NO" sz="1100" noProof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nn-NO" sz="1100" noProof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nn-NO" sz="1100" b="1" noProof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Kjelde</a:t>
            </a:r>
          </a:p>
          <a:p>
            <a:pPr>
              <a:buFont typeface="Arial" panose="020B0604020202020204" pitchFamily="34" charset="0"/>
              <a:buNone/>
            </a:pPr>
            <a:r>
              <a:rPr lang="nn-NO" sz="1100" noProof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HVL</a:t>
            </a:r>
          </a:p>
          <a:p>
            <a:pPr>
              <a:buFont typeface="Arial" panose="020B0604020202020204" pitchFamily="34" charset="0"/>
              <a:buNone/>
            </a:pPr>
            <a:r>
              <a:rPr lang="nn-NO" sz="1100" noProof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 frå desember 2023</a:t>
            </a:r>
          </a:p>
          <a:p>
            <a:pPr>
              <a:buFont typeface="Arial" panose="020B0604020202020204" pitchFamily="34" charset="0"/>
              <a:buNone/>
            </a:pPr>
            <a:endParaRPr lang="nn-NO" sz="1100" noProof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nn-NO" sz="1100" noProof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4BF77-11FD-8E4D-B223-FC6B75E0C356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58096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B4BF77-11FD-8E4D-B223-FC6B75E0C356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43250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lys - stående bil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619511" y="2054942"/>
            <a:ext cx="504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19512" y="3718184"/>
            <a:ext cx="5040000" cy="105046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pic>
        <p:nvPicPr>
          <p:cNvPr id="7" name="Bild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39" y="553771"/>
            <a:ext cx="3113909" cy="810000"/>
          </a:xfrm>
          <a:prstGeom prst="rect">
            <a:avLst/>
          </a:prstGeom>
        </p:spPr>
      </p:pic>
      <p:sp>
        <p:nvSpPr>
          <p:cNvPr id="13" name="Plassholder for tekst 2"/>
          <p:cNvSpPr>
            <a:spLocks noGrp="1"/>
          </p:cNvSpPr>
          <p:nvPr>
            <p:ph type="body" idx="10"/>
          </p:nvPr>
        </p:nvSpPr>
        <p:spPr>
          <a:xfrm>
            <a:off x="1619512" y="5596146"/>
            <a:ext cx="5040000" cy="9080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accent3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cxnSp>
        <p:nvCxnSpPr>
          <p:cNvPr id="5" name="Rett linje 4"/>
          <p:cNvCxnSpPr/>
          <p:nvPr userDrawn="1"/>
        </p:nvCxnSpPr>
        <p:spPr>
          <a:xfrm>
            <a:off x="1619512" y="5433342"/>
            <a:ext cx="4219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lassholder for bilde 8"/>
          <p:cNvSpPr>
            <a:spLocks noGrp="1"/>
          </p:cNvSpPr>
          <p:nvPr>
            <p:ph type="pic" sz="quarter" idx="11"/>
          </p:nvPr>
        </p:nvSpPr>
        <p:spPr>
          <a:xfrm>
            <a:off x="7152000" y="0"/>
            <a:ext cx="5040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20162236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lleside mørk - to liggende bil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809426" y="1879389"/>
            <a:ext cx="576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809426" y="3703967"/>
            <a:ext cx="576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5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7152000" y="5495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cxnSp>
        <p:nvCxnSpPr>
          <p:cNvPr id="11" name="Rett linje 10"/>
          <p:cNvCxnSpPr/>
          <p:nvPr userDrawn="1"/>
        </p:nvCxnSpPr>
        <p:spPr>
          <a:xfrm>
            <a:off x="809427" y="3434389"/>
            <a:ext cx="42193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lassholder for bilde 8"/>
          <p:cNvSpPr>
            <a:spLocks noGrp="1"/>
          </p:cNvSpPr>
          <p:nvPr>
            <p:ph type="pic" sz="quarter" idx="13"/>
          </p:nvPr>
        </p:nvSpPr>
        <p:spPr>
          <a:xfrm>
            <a:off x="7152000" y="3468783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15521472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n spalte uten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e 11"/>
          <p:cNvGrpSpPr>
            <a:grpSpLocks noChangeAspect="1"/>
          </p:cNvGrpSpPr>
          <p:nvPr userDrawn="1"/>
        </p:nvGrpSpPr>
        <p:grpSpPr>
          <a:xfrm>
            <a:off x="279820" y="6504062"/>
            <a:ext cx="250360" cy="218504"/>
            <a:chOff x="5122863" y="2579688"/>
            <a:chExt cx="1946276" cy="1698625"/>
          </a:xfrm>
          <a:solidFill>
            <a:schemeClr val="bg2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09976" y="-2081"/>
            <a:ext cx="10926000" cy="1350000"/>
          </a:xfrm>
        </p:spPr>
        <p:txBody>
          <a:bodyPr/>
          <a:lstStyle>
            <a:lvl1pPr algn="l"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09976" y="1354730"/>
            <a:ext cx="10926000" cy="5058000"/>
          </a:xfrm>
          <a:noFill/>
          <a:ln>
            <a:noFill/>
          </a:ln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>
                <a:latin typeface="+mn-lt"/>
              </a:defRPr>
            </a:lvl2pPr>
            <a:lvl3pPr>
              <a:lnSpc>
                <a:spcPct val="100000"/>
              </a:lnSpc>
              <a:defRPr sz="2000">
                <a:latin typeface="+mn-lt"/>
              </a:defRPr>
            </a:lvl3pPr>
            <a:lvl4pPr>
              <a:lnSpc>
                <a:spcPct val="100000"/>
              </a:lnSpc>
              <a:defRPr sz="2000">
                <a:latin typeface="+mn-lt"/>
              </a:defRPr>
            </a:lvl4pPr>
            <a:lvl5pPr>
              <a:lnSpc>
                <a:spcPct val="100000"/>
              </a:lnSpc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82388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o spalter uten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e 11"/>
          <p:cNvGrpSpPr>
            <a:grpSpLocks noChangeAspect="1"/>
          </p:cNvGrpSpPr>
          <p:nvPr userDrawn="1"/>
        </p:nvGrpSpPr>
        <p:grpSpPr>
          <a:xfrm>
            <a:off x="279820" y="6504062"/>
            <a:ext cx="250360" cy="218504"/>
            <a:chOff x="5122863" y="2579688"/>
            <a:chExt cx="1946276" cy="1698625"/>
          </a:xfrm>
          <a:solidFill>
            <a:schemeClr val="bg2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20" name="Plassholder for bunntekst 1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21" name="Plassholder for lysbildenummer 2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09976" y="-2081"/>
            <a:ext cx="10926000" cy="1350000"/>
          </a:xfrm>
        </p:spPr>
        <p:txBody>
          <a:bodyPr/>
          <a:lstStyle>
            <a:lvl1pPr algn="l"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09047" y="1352020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>
                <a:latin typeface="+mn-lt"/>
              </a:defRPr>
            </a:lvl2pPr>
            <a:lvl3pPr>
              <a:lnSpc>
                <a:spcPct val="100000"/>
              </a:lnSpc>
              <a:defRPr sz="2000">
                <a:latin typeface="+mn-lt"/>
              </a:defRPr>
            </a:lvl3pPr>
            <a:lvl4pPr>
              <a:lnSpc>
                <a:spcPct val="100000"/>
              </a:lnSpc>
              <a:defRPr sz="2000">
                <a:latin typeface="+mn-lt"/>
              </a:defRPr>
            </a:lvl4pPr>
            <a:lvl5pPr>
              <a:lnSpc>
                <a:spcPct val="100000"/>
              </a:lnSpc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5" name="Plassholder for innhold 2"/>
          <p:cNvSpPr>
            <a:spLocks noGrp="1"/>
          </p:cNvSpPr>
          <p:nvPr>
            <p:ph idx="12"/>
          </p:nvPr>
        </p:nvSpPr>
        <p:spPr>
          <a:xfrm>
            <a:off x="6479976" y="1347919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>
                <a:latin typeface="+mn-lt"/>
              </a:defRPr>
            </a:lvl2pPr>
            <a:lvl3pPr>
              <a:lnSpc>
                <a:spcPct val="100000"/>
              </a:lnSpc>
              <a:defRPr sz="2000">
                <a:latin typeface="+mn-lt"/>
              </a:defRPr>
            </a:lvl3pPr>
            <a:lvl4pPr>
              <a:lnSpc>
                <a:spcPct val="100000"/>
              </a:lnSpc>
              <a:defRPr sz="2000">
                <a:latin typeface="+mn-lt"/>
              </a:defRPr>
            </a:lvl4pPr>
            <a:lvl5pPr>
              <a:lnSpc>
                <a:spcPct val="100000"/>
              </a:lnSpc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896191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2758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s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bilde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1339673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sside ly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>
            <a:spLocks noGrp="1"/>
          </p:cNvSpPr>
          <p:nvPr>
            <p:ph type="ctrTitle"/>
          </p:nvPr>
        </p:nvSpPr>
        <p:spPr>
          <a:xfrm>
            <a:off x="2856000" y="5755342"/>
            <a:ext cx="6480000" cy="360000"/>
          </a:xfrm>
        </p:spPr>
        <p:txBody>
          <a:bodyPr lIns="0" tIns="0" rIns="0" bIns="0" anchor="b">
            <a:normAutofit/>
          </a:bodyPr>
          <a:lstStyle>
            <a:lvl1pPr algn="ctr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grpSp>
        <p:nvGrpSpPr>
          <p:cNvPr id="3" name="Gruppe 2"/>
          <p:cNvGrpSpPr>
            <a:grpSpLocks noChangeAspect="1"/>
          </p:cNvGrpSpPr>
          <p:nvPr userDrawn="1"/>
        </p:nvGrpSpPr>
        <p:grpSpPr>
          <a:xfrm>
            <a:off x="3774141" y="1039515"/>
            <a:ext cx="4643718" cy="4052830"/>
            <a:chOff x="5122863" y="2579688"/>
            <a:chExt cx="1946276" cy="1698625"/>
          </a:xfrm>
          <a:solidFill>
            <a:schemeClr val="accent1"/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</p:spTree>
    <p:extLst>
      <p:ext uri="{BB962C8B-B14F-4D97-AF65-F5344CB8AC3E}">
        <p14:creationId xmlns:p14="http://schemas.microsoft.com/office/powerpoint/2010/main" val="744265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sside mør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>
            <a:spLocks noGrp="1"/>
          </p:cNvSpPr>
          <p:nvPr>
            <p:ph type="ctrTitle"/>
          </p:nvPr>
        </p:nvSpPr>
        <p:spPr>
          <a:xfrm>
            <a:off x="2856000" y="5755342"/>
            <a:ext cx="6480000" cy="360000"/>
          </a:xfrm>
        </p:spPr>
        <p:txBody>
          <a:bodyPr lIns="0" tIns="0" rIns="0" bIns="0" anchor="b">
            <a:normAutofit/>
          </a:bodyPr>
          <a:lstStyle>
            <a:lvl1pPr algn="ctr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grpSp>
        <p:nvGrpSpPr>
          <p:cNvPr id="3" name="Gruppe 2"/>
          <p:cNvGrpSpPr>
            <a:grpSpLocks noChangeAspect="1"/>
          </p:cNvGrpSpPr>
          <p:nvPr userDrawn="1"/>
        </p:nvGrpSpPr>
        <p:grpSpPr>
          <a:xfrm>
            <a:off x="3774141" y="1039515"/>
            <a:ext cx="4643718" cy="4052830"/>
            <a:chOff x="5122863" y="2579688"/>
            <a:chExt cx="1946276" cy="1698625"/>
          </a:xfrm>
          <a:solidFill>
            <a:schemeClr val="accent1"/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</p:spTree>
    <p:extLst>
      <p:ext uri="{BB962C8B-B14F-4D97-AF65-F5344CB8AC3E}">
        <p14:creationId xmlns:p14="http://schemas.microsoft.com/office/powerpoint/2010/main" val="18220560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gendefinert opps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6" name="Freeform 6"/>
          <p:cNvSpPr>
            <a:spLocks/>
          </p:cNvSpPr>
          <p:nvPr userDrawn="1"/>
        </p:nvSpPr>
        <p:spPr bwMode="auto">
          <a:xfrm>
            <a:off x="-1128044" y="-162370"/>
            <a:ext cx="25244277" cy="14670453"/>
          </a:xfrm>
          <a:custGeom>
            <a:avLst/>
            <a:gdLst>
              <a:gd name="T0" fmla="*/ 406 w 827"/>
              <a:gd name="T1" fmla="*/ 0 h 1070"/>
              <a:gd name="T2" fmla="*/ 86 w 827"/>
              <a:gd name="T3" fmla="*/ 564 h 1070"/>
              <a:gd name="T4" fmla="*/ 0 w 827"/>
              <a:gd name="T5" fmla="*/ 699 h 1070"/>
              <a:gd name="T6" fmla="*/ 214 w 827"/>
              <a:gd name="T7" fmla="*/ 1070 h 1070"/>
              <a:gd name="T8" fmla="*/ 827 w 827"/>
              <a:gd name="T9" fmla="*/ 0 h 1070"/>
              <a:gd name="T10" fmla="*/ 406 w 827"/>
              <a:gd name="T11" fmla="*/ 0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7" h="1070">
                <a:moveTo>
                  <a:pt x="406" y="0"/>
                </a:moveTo>
                <a:lnTo>
                  <a:pt x="86" y="564"/>
                </a:lnTo>
                <a:lnTo>
                  <a:pt x="0" y="699"/>
                </a:lnTo>
                <a:lnTo>
                  <a:pt x="214" y="1070"/>
                </a:lnTo>
                <a:lnTo>
                  <a:pt x="827" y="0"/>
                </a:lnTo>
                <a:lnTo>
                  <a:pt x="40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" name="Freeform 5"/>
          <p:cNvSpPr>
            <a:spLocks/>
          </p:cNvSpPr>
          <p:nvPr userDrawn="1"/>
        </p:nvSpPr>
        <p:spPr bwMode="auto">
          <a:xfrm>
            <a:off x="-9259591" y="1168747"/>
            <a:ext cx="18274501" cy="13652887"/>
          </a:xfrm>
          <a:custGeom>
            <a:avLst/>
            <a:gdLst>
              <a:gd name="T0" fmla="*/ 164 w 349"/>
              <a:gd name="T1" fmla="*/ 0 h 471"/>
              <a:gd name="T2" fmla="*/ 0 w 349"/>
              <a:gd name="T3" fmla="*/ 0 h 471"/>
              <a:gd name="T4" fmla="*/ 271 w 349"/>
              <a:gd name="T5" fmla="*/ 471 h 471"/>
              <a:gd name="T6" fmla="*/ 349 w 349"/>
              <a:gd name="T7" fmla="*/ 328 h 471"/>
              <a:gd name="T8" fmla="*/ 164 w 349"/>
              <a:gd name="T9" fmla="*/ 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9" h="471">
                <a:moveTo>
                  <a:pt x="164" y="0"/>
                </a:moveTo>
                <a:lnTo>
                  <a:pt x="0" y="0"/>
                </a:lnTo>
                <a:lnTo>
                  <a:pt x="271" y="471"/>
                </a:lnTo>
                <a:lnTo>
                  <a:pt x="349" y="328"/>
                </a:lnTo>
                <a:lnTo>
                  <a:pt x="16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652563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lys - to liggende bil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619511" y="2054942"/>
            <a:ext cx="504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19512" y="3718184"/>
            <a:ext cx="5040000" cy="105046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pic>
        <p:nvPicPr>
          <p:cNvPr id="7" name="Bild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39" y="553771"/>
            <a:ext cx="3113909" cy="810000"/>
          </a:xfrm>
          <a:prstGeom prst="rect">
            <a:avLst/>
          </a:prstGeom>
        </p:spPr>
      </p:pic>
      <p:sp>
        <p:nvSpPr>
          <p:cNvPr id="13" name="Plassholder for tekst 2"/>
          <p:cNvSpPr>
            <a:spLocks noGrp="1"/>
          </p:cNvSpPr>
          <p:nvPr>
            <p:ph type="body" idx="10"/>
          </p:nvPr>
        </p:nvSpPr>
        <p:spPr>
          <a:xfrm>
            <a:off x="1619512" y="5596146"/>
            <a:ext cx="5040000" cy="9080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accent3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cxnSp>
        <p:nvCxnSpPr>
          <p:cNvPr id="5" name="Rett linje 4"/>
          <p:cNvCxnSpPr/>
          <p:nvPr userDrawn="1"/>
        </p:nvCxnSpPr>
        <p:spPr>
          <a:xfrm>
            <a:off x="1619512" y="5433342"/>
            <a:ext cx="4219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lassholder for bilde 8"/>
          <p:cNvSpPr>
            <a:spLocks noGrp="1"/>
          </p:cNvSpPr>
          <p:nvPr>
            <p:ph type="pic" sz="quarter" idx="11"/>
          </p:nvPr>
        </p:nvSpPr>
        <p:spPr>
          <a:xfrm>
            <a:off x="7152000" y="0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8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7152000" y="3474000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3829040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mørk - stående bil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619512" y="2054942"/>
            <a:ext cx="504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19512" y="3718184"/>
            <a:ext cx="504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13" name="Plassholder for tekst 2"/>
          <p:cNvSpPr>
            <a:spLocks noGrp="1"/>
          </p:cNvSpPr>
          <p:nvPr>
            <p:ph type="body" idx="10"/>
          </p:nvPr>
        </p:nvSpPr>
        <p:spPr>
          <a:xfrm>
            <a:off x="1619512" y="5596146"/>
            <a:ext cx="5040000" cy="9080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tx1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cxnSp>
        <p:nvCxnSpPr>
          <p:cNvPr id="5" name="Rett linje 4"/>
          <p:cNvCxnSpPr/>
          <p:nvPr userDrawn="1"/>
        </p:nvCxnSpPr>
        <p:spPr>
          <a:xfrm>
            <a:off x="1619512" y="5433342"/>
            <a:ext cx="4219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Bild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40" y="537312"/>
            <a:ext cx="3113908" cy="810000"/>
          </a:xfrm>
          <a:prstGeom prst="rect">
            <a:avLst/>
          </a:prstGeom>
        </p:spPr>
      </p:pic>
      <p:sp>
        <p:nvSpPr>
          <p:cNvPr id="11" name="Plassholder for bilde 8"/>
          <p:cNvSpPr>
            <a:spLocks noGrp="1"/>
          </p:cNvSpPr>
          <p:nvPr>
            <p:ph type="pic" sz="quarter" idx="11"/>
          </p:nvPr>
        </p:nvSpPr>
        <p:spPr>
          <a:xfrm>
            <a:off x="7152000" y="0"/>
            <a:ext cx="5040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19806484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mørk - liggende bil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619512" y="2054942"/>
            <a:ext cx="504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19512" y="3718184"/>
            <a:ext cx="504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13" name="Plassholder for tekst 2"/>
          <p:cNvSpPr>
            <a:spLocks noGrp="1"/>
          </p:cNvSpPr>
          <p:nvPr>
            <p:ph type="body" idx="10"/>
          </p:nvPr>
        </p:nvSpPr>
        <p:spPr>
          <a:xfrm>
            <a:off x="1619512" y="5596146"/>
            <a:ext cx="5040000" cy="9080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tx1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cxnSp>
        <p:nvCxnSpPr>
          <p:cNvPr id="5" name="Rett linje 4"/>
          <p:cNvCxnSpPr/>
          <p:nvPr userDrawn="1"/>
        </p:nvCxnSpPr>
        <p:spPr>
          <a:xfrm>
            <a:off x="1619512" y="5433342"/>
            <a:ext cx="4219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Bild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40" y="537312"/>
            <a:ext cx="3113908" cy="810000"/>
          </a:xfrm>
          <a:prstGeom prst="rect">
            <a:avLst/>
          </a:prstGeom>
        </p:spPr>
      </p:pic>
      <p:sp>
        <p:nvSpPr>
          <p:cNvPr id="11" name="Plassholder for bilde 8"/>
          <p:cNvSpPr>
            <a:spLocks noGrp="1"/>
          </p:cNvSpPr>
          <p:nvPr>
            <p:ph type="pic" sz="quarter" idx="11"/>
          </p:nvPr>
        </p:nvSpPr>
        <p:spPr>
          <a:xfrm>
            <a:off x="7152000" y="0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8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7152000" y="3474000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13964940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n spalte med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e 11"/>
          <p:cNvGrpSpPr>
            <a:grpSpLocks noChangeAspect="1"/>
          </p:cNvGrpSpPr>
          <p:nvPr userDrawn="1"/>
        </p:nvGrpSpPr>
        <p:grpSpPr>
          <a:xfrm>
            <a:off x="279820" y="6504062"/>
            <a:ext cx="250360" cy="218504"/>
            <a:chOff x="5122863" y="2579688"/>
            <a:chExt cx="1946276" cy="1698625"/>
          </a:xfrm>
          <a:solidFill>
            <a:schemeClr val="bg2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4" name="Rektangel 3"/>
          <p:cNvSpPr/>
          <p:nvPr userDrawn="1"/>
        </p:nvSpPr>
        <p:spPr>
          <a:xfrm>
            <a:off x="812602" y="1363946"/>
            <a:ext cx="10926000" cy="50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nb-NO"/>
              <a:t>  </a:t>
            </a:r>
          </a:p>
        </p:txBody>
      </p:sp>
      <p:cxnSp>
        <p:nvCxnSpPr>
          <p:cNvPr id="6" name="Rett linje 5"/>
          <p:cNvCxnSpPr/>
          <p:nvPr userDrawn="1"/>
        </p:nvCxnSpPr>
        <p:spPr>
          <a:xfrm>
            <a:off x="809427" y="1358552"/>
            <a:ext cx="10926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09976" y="-2081"/>
            <a:ext cx="10926000" cy="1350000"/>
          </a:xfrm>
        </p:spPr>
        <p:txBody>
          <a:bodyPr/>
          <a:lstStyle>
            <a:lvl1pPr algn="l"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09427" y="1361080"/>
            <a:ext cx="1092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 marL="342900" indent="-342900">
              <a:lnSpc>
                <a:spcPct val="100000"/>
              </a:lnSpc>
              <a:buFont typeface=".AppleSystemUIFont" charset="-120"/>
              <a:buChar char="›"/>
              <a:defRPr sz="2000"/>
            </a:lvl1pPr>
            <a:lvl2pPr marL="685800" indent="-228600">
              <a:lnSpc>
                <a:spcPct val="100000"/>
              </a:lnSpc>
              <a:buFont typeface=".AppleSystemUIFont" charset="-120"/>
              <a:buChar char="›"/>
              <a:defRPr sz="2000">
                <a:latin typeface="+mn-lt"/>
              </a:defRPr>
            </a:lvl2pPr>
            <a:lvl3pPr marL="1143000" indent="-228600">
              <a:lnSpc>
                <a:spcPct val="100000"/>
              </a:lnSpc>
              <a:buFont typeface=".AppleSystemUIFont" charset="-120"/>
              <a:buChar char="›"/>
              <a:defRPr sz="2000">
                <a:latin typeface="+mn-lt"/>
              </a:defRPr>
            </a:lvl3pPr>
            <a:lvl4pPr marL="1600200" indent="-228600">
              <a:lnSpc>
                <a:spcPct val="100000"/>
              </a:lnSpc>
              <a:buFont typeface=".AppleSystemUIFont" charset="-120"/>
              <a:buChar char="›"/>
              <a:defRPr sz="2000">
                <a:latin typeface="+mn-lt"/>
              </a:defRPr>
            </a:lvl4pPr>
            <a:lvl5pPr marL="2057400" indent="-228600">
              <a:lnSpc>
                <a:spcPct val="100000"/>
              </a:lnSpc>
              <a:buFont typeface=".AppleSystemUIFont" charset="-120"/>
              <a:buChar char="›"/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22" name="Plassholder for bunntekst 2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23" name="Plassholder for lysbildenumm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8523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o spalter med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e 11"/>
          <p:cNvGrpSpPr>
            <a:grpSpLocks noChangeAspect="1"/>
          </p:cNvGrpSpPr>
          <p:nvPr userDrawn="1"/>
        </p:nvGrpSpPr>
        <p:grpSpPr>
          <a:xfrm>
            <a:off x="279820" y="6504062"/>
            <a:ext cx="250360" cy="218504"/>
            <a:chOff x="5122863" y="2579688"/>
            <a:chExt cx="1946276" cy="1698625"/>
          </a:xfrm>
          <a:solidFill>
            <a:schemeClr val="bg2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4" name="Rektangel 3"/>
          <p:cNvSpPr/>
          <p:nvPr userDrawn="1"/>
        </p:nvSpPr>
        <p:spPr>
          <a:xfrm>
            <a:off x="810594" y="1352959"/>
            <a:ext cx="5256000" cy="50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nb-NO"/>
              <a:t>  </a:t>
            </a:r>
          </a:p>
        </p:txBody>
      </p:sp>
      <p:sp>
        <p:nvSpPr>
          <p:cNvPr id="11" name="Rektangel 10"/>
          <p:cNvSpPr/>
          <p:nvPr userDrawn="1"/>
        </p:nvSpPr>
        <p:spPr>
          <a:xfrm>
            <a:off x="6480905" y="1351536"/>
            <a:ext cx="5256000" cy="50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nb-NO"/>
              <a:t>  </a:t>
            </a:r>
          </a:p>
        </p:txBody>
      </p:sp>
      <p:cxnSp>
        <p:nvCxnSpPr>
          <p:cNvPr id="6" name="Rett linje 5"/>
          <p:cNvCxnSpPr/>
          <p:nvPr userDrawn="1"/>
        </p:nvCxnSpPr>
        <p:spPr>
          <a:xfrm>
            <a:off x="809427" y="1362845"/>
            <a:ext cx="5256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09976" y="-2081"/>
            <a:ext cx="10926000" cy="1350000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defRPr sz="28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02127" y="1364110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>
                <a:latin typeface="+mn-lt"/>
              </a:defRPr>
            </a:lvl2pPr>
            <a:lvl3pPr>
              <a:lnSpc>
                <a:spcPct val="100000"/>
              </a:lnSpc>
              <a:defRPr sz="2000">
                <a:latin typeface="+mn-lt"/>
              </a:defRPr>
            </a:lvl3pPr>
            <a:lvl4pPr>
              <a:lnSpc>
                <a:spcPct val="100000"/>
              </a:lnSpc>
              <a:defRPr sz="2000">
                <a:latin typeface="+mn-lt"/>
              </a:defRPr>
            </a:lvl4pPr>
            <a:lvl5pPr>
              <a:lnSpc>
                <a:spcPct val="100000"/>
              </a:lnSpc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5" name="Plassholder for innhold 2"/>
          <p:cNvSpPr>
            <a:spLocks noGrp="1"/>
          </p:cNvSpPr>
          <p:nvPr>
            <p:ph idx="12"/>
          </p:nvPr>
        </p:nvSpPr>
        <p:spPr>
          <a:xfrm>
            <a:off x="6491935" y="1347919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defRPr sz="2000"/>
            </a:lvl1pPr>
            <a:lvl2pPr>
              <a:defRPr sz="20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cxnSp>
        <p:nvCxnSpPr>
          <p:cNvPr id="17" name="Rett linje 16"/>
          <p:cNvCxnSpPr/>
          <p:nvPr userDrawn="1"/>
        </p:nvCxnSpPr>
        <p:spPr>
          <a:xfrm>
            <a:off x="6472438" y="1361941"/>
            <a:ext cx="5256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lassholder for bunntekst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9205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lleside lys - stående bil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6252000" y="5495"/>
            <a:ext cx="5940000" cy="685250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7" name="Tittel 1"/>
          <p:cNvSpPr>
            <a:spLocks noGrp="1"/>
          </p:cNvSpPr>
          <p:nvPr>
            <p:ph type="ctrTitle"/>
          </p:nvPr>
        </p:nvSpPr>
        <p:spPr>
          <a:xfrm>
            <a:off x="809426" y="1879389"/>
            <a:ext cx="4914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8" name="Undertittel 2"/>
          <p:cNvSpPr>
            <a:spLocks noGrp="1"/>
          </p:cNvSpPr>
          <p:nvPr>
            <p:ph type="subTitle" idx="1"/>
          </p:nvPr>
        </p:nvSpPr>
        <p:spPr>
          <a:xfrm>
            <a:off x="809426" y="3703967"/>
            <a:ext cx="486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cxnSp>
        <p:nvCxnSpPr>
          <p:cNvPr id="9" name="Rett linje 8"/>
          <p:cNvCxnSpPr/>
          <p:nvPr userDrawn="1"/>
        </p:nvCxnSpPr>
        <p:spPr>
          <a:xfrm>
            <a:off x="809427" y="3434389"/>
            <a:ext cx="42193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48234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lleside mørk - stående bil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6252000" y="5495"/>
            <a:ext cx="5940000" cy="685250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7" name="Tittel 1"/>
          <p:cNvSpPr>
            <a:spLocks noGrp="1"/>
          </p:cNvSpPr>
          <p:nvPr>
            <p:ph type="ctrTitle"/>
          </p:nvPr>
        </p:nvSpPr>
        <p:spPr>
          <a:xfrm>
            <a:off x="809426" y="1879389"/>
            <a:ext cx="4914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8" name="Undertittel 2"/>
          <p:cNvSpPr>
            <a:spLocks noGrp="1"/>
          </p:cNvSpPr>
          <p:nvPr>
            <p:ph type="subTitle" idx="1"/>
          </p:nvPr>
        </p:nvSpPr>
        <p:spPr>
          <a:xfrm>
            <a:off x="809426" y="3703967"/>
            <a:ext cx="486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cxnSp>
        <p:nvCxnSpPr>
          <p:cNvPr id="9" name="Rett linje 8"/>
          <p:cNvCxnSpPr/>
          <p:nvPr userDrawn="1"/>
        </p:nvCxnSpPr>
        <p:spPr>
          <a:xfrm>
            <a:off x="809427" y="3434389"/>
            <a:ext cx="42193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2085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lleside lys - to liggende bil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809426" y="1879389"/>
            <a:ext cx="576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809426" y="3703967"/>
            <a:ext cx="576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5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7152000" y="5495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cxnSp>
        <p:nvCxnSpPr>
          <p:cNvPr id="11" name="Rett linje 10"/>
          <p:cNvCxnSpPr/>
          <p:nvPr userDrawn="1"/>
        </p:nvCxnSpPr>
        <p:spPr>
          <a:xfrm>
            <a:off x="809427" y="3434389"/>
            <a:ext cx="42193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lassholder for bilde 8"/>
          <p:cNvSpPr>
            <a:spLocks noGrp="1"/>
          </p:cNvSpPr>
          <p:nvPr>
            <p:ph type="pic" sz="quarter" idx="13"/>
          </p:nvPr>
        </p:nvSpPr>
        <p:spPr>
          <a:xfrm>
            <a:off x="7152000" y="3468783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12111016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03414" y="-1"/>
            <a:ext cx="10926000" cy="135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11859" y="1349999"/>
            <a:ext cx="10927084" cy="50560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6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811950" y="6408000"/>
            <a:ext cx="5252673" cy="45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endParaRPr lang="nb-NO"/>
          </a:p>
        </p:txBody>
      </p:sp>
      <p:sp>
        <p:nvSpPr>
          <p:cNvPr id="17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738087" y="6406054"/>
            <a:ext cx="450000" cy="45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 b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77259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63" r:id="rId3"/>
    <p:sldLayoutId id="2147483674" r:id="rId4"/>
    <p:sldLayoutId id="2147483650" r:id="rId5"/>
    <p:sldLayoutId id="2147483664" r:id="rId6"/>
    <p:sldLayoutId id="2147483671" r:id="rId7"/>
    <p:sldLayoutId id="2147483667" r:id="rId8"/>
    <p:sldLayoutId id="2147483672" r:id="rId9"/>
    <p:sldLayoutId id="2147483670" r:id="rId10"/>
    <p:sldLayoutId id="2147483665" r:id="rId11"/>
    <p:sldLayoutId id="2147483666" r:id="rId12"/>
    <p:sldLayoutId id="2147483655" r:id="rId13"/>
    <p:sldLayoutId id="2147483661" r:id="rId14"/>
    <p:sldLayoutId id="2147483668" r:id="rId15"/>
    <p:sldLayoutId id="2147483675" r:id="rId16"/>
    <p:sldLayoutId id="2147483676" r:id="rId17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j-lt"/>
          <a:ea typeface="Georgia" charset="0"/>
          <a:cs typeface="Georgia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j-lt"/>
          <a:ea typeface="Georgia" charset="0"/>
          <a:cs typeface="Georgia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j-lt"/>
          <a:ea typeface="Georgia" charset="0"/>
          <a:cs typeface="Georgia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j-lt"/>
          <a:ea typeface="Georgia" charset="0"/>
          <a:cs typeface="Georgi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1.xml"/><Relationship Id="rId1" Type="http://schemas.openxmlformats.org/officeDocument/2006/relationships/video" Target="https://www.youtube.com/embed/q8x9oUNNfew?feature=oembed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hvl.no/studier/studieprogram/energiteknologi/" TargetMode="External"/><Relationship Id="rId13" Type="http://schemas.openxmlformats.org/officeDocument/2006/relationships/hyperlink" Target="https://www.hvl.no/studier/studieprogram/marinteknikk/" TargetMode="External"/><Relationship Id="rId3" Type="http://schemas.openxmlformats.org/officeDocument/2006/relationships/hyperlink" Target="https://www.hvl.no/studier/studieprogram/branningenior/" TargetMode="External"/><Relationship Id="rId7" Type="http://schemas.openxmlformats.org/officeDocument/2006/relationships/hyperlink" Target="https://www.hvl.no/studier/studieprogram/elektroingenior/" TargetMode="External"/><Relationship Id="rId12" Type="http://schemas.openxmlformats.org/officeDocument/2006/relationships/hyperlink" Target="https://www.hvl.no/studier/studieprogram/landmaling-og-eiendomsdesign/" TargetMode="External"/><Relationship Id="rId2" Type="http://schemas.openxmlformats.org/officeDocument/2006/relationships/hyperlink" Target="https://www.hvl.no/studier/studieprogram/bioingenior/" TargetMode="External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hvl.no/studier/studieprogram/dataingenior/" TargetMode="External"/><Relationship Id="rId11" Type="http://schemas.openxmlformats.org/officeDocument/2006/relationships/hyperlink" Target="https://www.hvl.no/studier/studieprogram/kjemiingenior/" TargetMode="External"/><Relationship Id="rId5" Type="http://schemas.openxmlformats.org/officeDocument/2006/relationships/hyperlink" Target="https://www.hvl.no/studier/studieprogram/berekraftig-produksjon-og-sirkulerokonomi/" TargetMode="External"/><Relationship Id="rId15" Type="http://schemas.openxmlformats.org/officeDocument/2006/relationships/hyperlink" Target="https://www.hvl.no/studier/studieprogram/nautikk-yvei/" TargetMode="External"/><Relationship Id="rId10" Type="http://schemas.openxmlformats.org/officeDocument/2006/relationships/hyperlink" Target="https://www.hvl.no/studier/studieprogram/informasjonsteknologi/" TargetMode="External"/><Relationship Id="rId4" Type="http://schemas.openxmlformats.org/officeDocument/2006/relationships/hyperlink" Target="https://www.hvl.no/studier/studieprogram/bygg/" TargetMode="External"/><Relationship Id="rId9" Type="http://schemas.openxmlformats.org/officeDocument/2006/relationships/hyperlink" Target="https://www.hvl.no/studier/studieprogram/havteknologi-bachelor/" TargetMode="External"/><Relationship Id="rId14" Type="http://schemas.openxmlformats.org/officeDocument/2006/relationships/hyperlink" Target="https://www.hvl.no/studier/studieprogram/maskin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hvl.no/studier/studieprogram/medisinsk-laboratorieteknologi/" TargetMode="External"/><Relationship Id="rId3" Type="http://schemas.openxmlformats.org/officeDocument/2006/relationships/hyperlink" Target="https://www.hvl.no/studier/studieprogram/ansvarlig-innovasjon-og-berekraftig-verdiskaping/" TargetMode="External"/><Relationship Id="rId7" Type="http://schemas.openxmlformats.org/officeDocument/2006/relationships/hyperlink" Target="https://www.hvl.no/studier/studieprogram/maritime-operasjoner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hvl.no/studier/studieprogram/climate-change-management/" TargetMode="External"/><Relationship Id="rId5" Type="http://schemas.openxmlformats.org/officeDocument/2006/relationships/hyperlink" Target="https://www.hvl.no/studier/studieprogram/berekraftig-energiteknologi/" TargetMode="External"/><Relationship Id="rId10" Type="http://schemas.openxmlformats.org/officeDocument/2006/relationships/image" Target="../media/image14.jpeg"/><Relationship Id="rId4" Type="http://schemas.openxmlformats.org/officeDocument/2006/relationships/hyperlink" Target="https://www.hvl.no/studier/studieprogram/anvendt-datateknologi-og-ingeniorvitenskap/" TargetMode="External"/><Relationship Id="rId9" Type="http://schemas.openxmlformats.org/officeDocument/2006/relationships/hyperlink" Target="https://www.hvl.no/studier/studieprogram/programvareutvikling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 descr="Et bilde som inneholder person, vegg, innendørs&#10;&#10;Automatisk generert beskrivelse">
            <a:extLst>
              <a:ext uri="{FF2B5EF4-FFF2-40B4-BE49-F238E27FC236}">
                <a16:creationId xmlns:a16="http://schemas.microsoft.com/office/drawing/2014/main" id="{174D54D8-823F-E074-FCF7-B2FDE63A54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E7803C26-21DD-0C68-0152-277F83E7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2166" y="571954"/>
            <a:ext cx="2207546" cy="576235"/>
          </a:xfrm>
          <a:prstGeom prst="rect">
            <a:avLst/>
          </a:prstGeom>
        </p:spPr>
      </p:pic>
      <p:sp>
        <p:nvSpPr>
          <p:cNvPr id="4" name="Tittel 3">
            <a:extLst>
              <a:ext uri="{FF2B5EF4-FFF2-40B4-BE49-F238E27FC236}">
                <a16:creationId xmlns:a16="http://schemas.microsoft.com/office/drawing/2014/main" id="{E8EB3EDA-BCFA-DB2A-9007-9ED4405D71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>
                <a:cs typeface="Arial"/>
              </a:rPr>
              <a:t>Ingeniør- og </a:t>
            </a:r>
            <a:r>
              <a:rPr lang="nb-NO" dirty="0" err="1">
                <a:cs typeface="Arial"/>
              </a:rPr>
              <a:t>teknolgifag</a:t>
            </a:r>
            <a:r>
              <a:rPr lang="nb-NO" dirty="0">
                <a:cs typeface="Arial"/>
              </a:rPr>
              <a:t> på HVL</a:t>
            </a:r>
            <a:endParaRPr lang="nb-NO" dirty="0"/>
          </a:p>
        </p:txBody>
      </p:sp>
      <p:sp>
        <p:nvSpPr>
          <p:cNvPr id="9" name="Plassholder for tekst 8">
            <a:extLst>
              <a:ext uri="{FF2B5EF4-FFF2-40B4-BE49-F238E27FC236}">
                <a16:creationId xmlns:a16="http://schemas.microsoft.com/office/drawing/2014/main" id="{68283053-670F-9240-8F87-C240A1B60B35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nb-NO" dirty="0">
                <a:latin typeface="Georgia"/>
              </a:rPr>
              <a:t>Trygve Buanes</a:t>
            </a:r>
          </a:p>
          <a:p>
            <a:r>
              <a:rPr lang="nb-NO" dirty="0">
                <a:latin typeface="Georgia"/>
              </a:rPr>
              <a:t>Partikkelfysikk mesterklasse 2024</a:t>
            </a:r>
          </a:p>
        </p:txBody>
      </p:sp>
    </p:spTree>
    <p:extLst>
      <p:ext uri="{BB962C8B-B14F-4D97-AF65-F5344CB8AC3E}">
        <p14:creationId xmlns:p14="http://schemas.microsoft.com/office/powerpoint/2010/main" val="3870271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Eksempel: Elektronikkingeniør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741150" y="6405563"/>
            <a:ext cx="450850" cy="450850"/>
          </a:xfrm>
        </p:spPr>
        <p:txBody>
          <a:bodyPr/>
          <a:lstStyle/>
          <a:p>
            <a:fld id="{D0BEE4E4-E047-6A49-BCB9-4D06E7BA237B}" type="slidenum">
              <a:rPr lang="nb-NO" smtClean="0"/>
              <a:pPr/>
              <a:t>2</a:t>
            </a:fld>
            <a:endParaRPr lang="nb-NO"/>
          </a:p>
        </p:txBody>
      </p:sp>
      <p:pic>
        <p:nvPicPr>
          <p:cNvPr id="9" name="Online Media 8" title="Ingeniør-  og teknologifag | HVL">
            <a:hlinkClick r:id="" action="ppaction://media"/>
            <a:extLst>
              <a:ext uri="{FF2B5EF4-FFF2-40B4-BE49-F238E27FC236}">
                <a16:creationId xmlns:a16="http://schemas.microsoft.com/office/drawing/2014/main" id="{18C0D913-5A70-608C-6045-5EB8CC9CCC0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6988" y="0"/>
            <a:ext cx="121380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42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>
            <a:extLst>
              <a:ext uri="{FF2B5EF4-FFF2-40B4-BE49-F238E27FC236}">
                <a16:creationId xmlns:a16="http://schemas.microsoft.com/office/drawing/2014/main" id="{EA368BAD-811E-4E99-BBF8-CDE07A1E8E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5" t="216" r="317" b="389"/>
          <a:stretch/>
        </p:blipFill>
        <p:spPr>
          <a:xfrm>
            <a:off x="0" y="33112"/>
            <a:ext cx="12192000" cy="6858001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3302910-57D7-4A51-B8A9-9576D5F4EA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6766" y="1270873"/>
            <a:ext cx="2887526" cy="1380105"/>
          </a:xfrm>
          <a:prstGeom prst="rect">
            <a:avLst/>
          </a:prstGeom>
        </p:spPr>
      </p:pic>
      <p:sp>
        <p:nvSpPr>
          <p:cNvPr id="3" name="Tittel 2"/>
          <p:cNvSpPr txBox="1">
            <a:spLocks noGrp="1"/>
          </p:cNvSpPr>
          <p:nvPr>
            <p:ph type="title" idx="4294967295"/>
          </p:nvPr>
        </p:nvSpPr>
        <p:spPr>
          <a:xfrm>
            <a:off x="726831" y="417679"/>
            <a:ext cx="8458112" cy="52322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n-NO" sz="28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Fem campusar </a:t>
            </a:r>
            <a:r>
              <a:rPr lang="nn-NO">
                <a:latin typeface="+mn-lt"/>
                <a:ea typeface="+mn-ea"/>
                <a:cs typeface="+mn-cs"/>
              </a:rPr>
              <a:t>på</a:t>
            </a:r>
            <a:r>
              <a:rPr kumimoji="0" lang="nn-NO" sz="28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Vestlandet</a:t>
            </a:r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57B37FC1-288B-4F67-8246-12B2EE250476}"/>
              </a:ext>
            </a:extLst>
          </p:cNvPr>
          <p:cNvSpPr txBox="1"/>
          <p:nvPr/>
        </p:nvSpPr>
        <p:spPr>
          <a:xfrm>
            <a:off x="6786924" y="2543578"/>
            <a:ext cx="2977515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b-NO" sz="2800" dirty="0">
                <a:solidFill>
                  <a:schemeClr val="tx2"/>
                </a:solidFill>
              </a:rPr>
              <a:t>  720</a:t>
            </a:r>
            <a:r>
              <a:rPr lang="nb-NO" sz="2000" dirty="0">
                <a:solidFill>
                  <a:schemeClr val="accent3"/>
                </a:solidFill>
              </a:rPr>
              <a:t> | </a:t>
            </a:r>
            <a:r>
              <a:rPr lang="nb-NO" sz="2800" dirty="0">
                <a:solidFill>
                  <a:schemeClr val="tx2"/>
                </a:solidFill>
              </a:rPr>
              <a:t>90</a:t>
            </a:r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8A9D45D7-6105-4B35-BD5E-7B25323C4F1E}"/>
              </a:ext>
            </a:extLst>
          </p:cNvPr>
          <p:cNvSpPr txBox="1"/>
          <p:nvPr/>
        </p:nvSpPr>
        <p:spPr>
          <a:xfrm>
            <a:off x="6786661" y="3027921"/>
            <a:ext cx="3603528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b-NO" sz="2800" dirty="0">
                <a:solidFill>
                  <a:schemeClr val="tx2"/>
                </a:solidFill>
              </a:rPr>
              <a:t>2330</a:t>
            </a:r>
            <a:r>
              <a:rPr lang="nb-NO" sz="2000" dirty="0">
                <a:solidFill>
                  <a:schemeClr val="accent3"/>
                </a:solidFill>
              </a:rPr>
              <a:t> | </a:t>
            </a:r>
            <a:r>
              <a:rPr lang="nb-NO" sz="2800" dirty="0">
                <a:solidFill>
                  <a:schemeClr val="tx2"/>
                </a:solidFill>
              </a:rPr>
              <a:t>324</a:t>
            </a:r>
          </a:p>
        </p:txBody>
      </p: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D41A2D35-9B5A-4DDE-A9DF-AC9346051F45}"/>
              </a:ext>
            </a:extLst>
          </p:cNvPr>
          <p:cNvSpPr txBox="1"/>
          <p:nvPr/>
        </p:nvSpPr>
        <p:spPr>
          <a:xfrm>
            <a:off x="6494450" y="3525033"/>
            <a:ext cx="360353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b-NO" sz="2800" dirty="0">
                <a:solidFill>
                  <a:schemeClr val="tx2"/>
                </a:solidFill>
              </a:rPr>
              <a:t>11 080</a:t>
            </a:r>
            <a:r>
              <a:rPr lang="nb-NO" sz="2000" dirty="0">
                <a:solidFill>
                  <a:schemeClr val="accent3"/>
                </a:solidFill>
              </a:rPr>
              <a:t> | </a:t>
            </a:r>
            <a:r>
              <a:rPr lang="nb-NO" sz="2800" dirty="0">
                <a:solidFill>
                  <a:schemeClr val="tx2"/>
                </a:solidFill>
              </a:rPr>
              <a:t>1099</a:t>
            </a:r>
          </a:p>
        </p:txBody>
      </p:sp>
      <p:sp>
        <p:nvSpPr>
          <p:cNvPr id="12" name="TekstSylinder 11">
            <a:extLst>
              <a:ext uri="{FF2B5EF4-FFF2-40B4-BE49-F238E27FC236}">
                <a16:creationId xmlns:a16="http://schemas.microsoft.com/office/drawing/2014/main" id="{3F5C046F-3D25-4394-BC2F-F3833AD5C5BB}"/>
              </a:ext>
            </a:extLst>
          </p:cNvPr>
          <p:cNvSpPr txBox="1"/>
          <p:nvPr/>
        </p:nvSpPr>
        <p:spPr>
          <a:xfrm>
            <a:off x="6978597" y="3989594"/>
            <a:ext cx="3478966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b-NO" sz="2800" dirty="0">
                <a:solidFill>
                  <a:schemeClr val="tx2"/>
                </a:solidFill>
              </a:rPr>
              <a:t>945</a:t>
            </a:r>
            <a:r>
              <a:rPr lang="nb-NO" sz="2000" dirty="0">
                <a:solidFill>
                  <a:schemeClr val="accent3"/>
                </a:solidFill>
              </a:rPr>
              <a:t> | </a:t>
            </a:r>
            <a:r>
              <a:rPr lang="nb-NO" sz="2800" dirty="0">
                <a:solidFill>
                  <a:schemeClr val="tx2"/>
                </a:solidFill>
              </a:rPr>
              <a:t>149</a:t>
            </a:r>
          </a:p>
        </p:txBody>
      </p: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100DA73E-C927-45E6-98DA-1FEA5E666797}"/>
              </a:ext>
            </a:extLst>
          </p:cNvPr>
          <p:cNvSpPr txBox="1"/>
          <p:nvPr/>
        </p:nvSpPr>
        <p:spPr>
          <a:xfrm>
            <a:off x="6777951" y="4449268"/>
            <a:ext cx="3603528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b-NO" sz="2800" dirty="0">
                <a:solidFill>
                  <a:schemeClr val="tx2"/>
                </a:solidFill>
              </a:rPr>
              <a:t>1775</a:t>
            </a:r>
            <a:r>
              <a:rPr lang="nb-NO" sz="2000" dirty="0">
                <a:solidFill>
                  <a:schemeClr val="accent3"/>
                </a:solidFill>
              </a:rPr>
              <a:t> | </a:t>
            </a:r>
            <a:r>
              <a:rPr lang="nb-NO" sz="2800" dirty="0">
                <a:solidFill>
                  <a:schemeClr val="tx2"/>
                </a:solidFill>
              </a:rPr>
              <a:t>170</a:t>
            </a:r>
          </a:p>
        </p:txBody>
      </p:sp>
      <p:pic>
        <p:nvPicPr>
          <p:cNvPr id="11" name="Bilde 10">
            <a:extLst>
              <a:ext uri="{FF2B5EF4-FFF2-40B4-BE49-F238E27FC236}">
                <a16:creationId xmlns:a16="http://schemas.microsoft.com/office/drawing/2014/main" id="{95695365-D347-414C-BB16-767C35293C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989" y="2963246"/>
            <a:ext cx="2584270" cy="1639909"/>
          </a:xfrm>
          <a:prstGeom prst="rect">
            <a:avLst/>
          </a:prstGeom>
        </p:spPr>
      </p:pic>
      <p:pic>
        <p:nvPicPr>
          <p:cNvPr id="15" name="Bilde 14">
            <a:extLst>
              <a:ext uri="{FF2B5EF4-FFF2-40B4-BE49-F238E27FC236}">
                <a16:creationId xmlns:a16="http://schemas.microsoft.com/office/drawing/2014/main" id="{4FBFDA68-4979-4129-94B1-62CBD6DF9E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98875" y="2987130"/>
            <a:ext cx="2274506" cy="1702737"/>
          </a:xfrm>
          <a:prstGeom prst="rect">
            <a:avLst/>
          </a:prstGeom>
        </p:spPr>
      </p:pic>
      <p:pic>
        <p:nvPicPr>
          <p:cNvPr id="21" name="Bilde 20">
            <a:extLst>
              <a:ext uri="{FF2B5EF4-FFF2-40B4-BE49-F238E27FC236}">
                <a16:creationId xmlns:a16="http://schemas.microsoft.com/office/drawing/2014/main" id="{2D3866F1-16EB-47A9-A30C-C72C9C89BC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833" y="4923150"/>
            <a:ext cx="4182683" cy="1394227"/>
          </a:xfrm>
          <a:prstGeom prst="rect">
            <a:avLst/>
          </a:prstGeom>
        </p:spPr>
      </p:pic>
      <p:pic>
        <p:nvPicPr>
          <p:cNvPr id="23" name="Bilde 22">
            <a:extLst>
              <a:ext uri="{FF2B5EF4-FFF2-40B4-BE49-F238E27FC236}">
                <a16:creationId xmlns:a16="http://schemas.microsoft.com/office/drawing/2014/main" id="{6D1D049C-0A06-4FCF-BF55-1ADFC5F1F8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1256" y="4603156"/>
            <a:ext cx="3153822" cy="2102547"/>
          </a:xfrm>
          <a:prstGeom prst="rect">
            <a:avLst/>
          </a:prstGeom>
        </p:spPr>
      </p:pic>
      <p:sp>
        <p:nvSpPr>
          <p:cNvPr id="14" name="TekstSylinder 13">
            <a:extLst>
              <a:ext uri="{FF2B5EF4-FFF2-40B4-BE49-F238E27FC236}">
                <a16:creationId xmlns:a16="http://schemas.microsoft.com/office/drawing/2014/main" id="{B06E7E0C-63D4-4081-AA06-2BDB323B9D54}"/>
              </a:ext>
            </a:extLst>
          </p:cNvPr>
          <p:cNvSpPr txBox="1"/>
          <p:nvPr/>
        </p:nvSpPr>
        <p:spPr>
          <a:xfrm>
            <a:off x="6491511" y="2006885"/>
            <a:ext cx="38986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err="1">
                <a:solidFill>
                  <a:schemeClr val="tx2"/>
                </a:solidFill>
              </a:rPr>
              <a:t>Studentar</a:t>
            </a:r>
            <a:r>
              <a:rPr lang="nb-NO" sz="2000" dirty="0">
                <a:solidFill>
                  <a:schemeClr val="tx2"/>
                </a:solidFill>
              </a:rPr>
              <a:t> </a:t>
            </a:r>
            <a:r>
              <a:rPr lang="nb-NO" dirty="0">
                <a:solidFill>
                  <a:schemeClr val="accent3"/>
                </a:solidFill>
              </a:rPr>
              <a:t>|</a:t>
            </a:r>
            <a:r>
              <a:rPr lang="nb-NO" sz="2000" dirty="0">
                <a:solidFill>
                  <a:schemeClr val="tx2"/>
                </a:solidFill>
              </a:rPr>
              <a:t> Tilsette årsverk</a:t>
            </a:r>
          </a:p>
        </p:txBody>
      </p:sp>
      <p:cxnSp>
        <p:nvCxnSpPr>
          <p:cNvPr id="17" name="Rett linje 16">
            <a:extLst>
              <a:ext uri="{FF2B5EF4-FFF2-40B4-BE49-F238E27FC236}">
                <a16:creationId xmlns:a16="http://schemas.microsoft.com/office/drawing/2014/main" id="{3FA10568-AF0B-4CC1-B975-87CE44BDBA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9201146" y="2849657"/>
            <a:ext cx="89929" cy="194592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Rett linje 17">
            <a:extLst>
              <a:ext uri="{FF2B5EF4-FFF2-40B4-BE49-F238E27FC236}">
                <a16:creationId xmlns:a16="http://schemas.microsoft.com/office/drawing/2014/main" id="{8AEA5307-BBB1-4113-BAAB-E7808279A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077146" y="3044249"/>
            <a:ext cx="2124000" cy="0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" name="Rett linje 4">
            <a:extLst>
              <a:ext uri="{FF2B5EF4-FFF2-40B4-BE49-F238E27FC236}">
                <a16:creationId xmlns:a16="http://schemas.microsoft.com/office/drawing/2014/main" id="{49303BCD-082A-4D17-B8D0-5BB312D56C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9683219" y="3061602"/>
            <a:ext cx="196791" cy="44381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Rett linje 21">
            <a:extLst>
              <a:ext uri="{FF2B5EF4-FFF2-40B4-BE49-F238E27FC236}">
                <a16:creationId xmlns:a16="http://schemas.microsoft.com/office/drawing/2014/main" id="{AB80A3C1-A37A-4ABF-9460-F13A3E845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874329" y="3500541"/>
            <a:ext cx="2808514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Rett linje 29">
            <a:extLst>
              <a:ext uri="{FF2B5EF4-FFF2-40B4-BE49-F238E27FC236}">
                <a16:creationId xmlns:a16="http://schemas.microsoft.com/office/drawing/2014/main" id="{FB01CDCA-27A3-484C-9C07-122713341C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882493" y="4007433"/>
            <a:ext cx="1981199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2" name="Rett linje 31">
            <a:extLst>
              <a:ext uri="{FF2B5EF4-FFF2-40B4-BE49-F238E27FC236}">
                <a16:creationId xmlns:a16="http://schemas.microsoft.com/office/drawing/2014/main" id="{0522E89D-CC44-47E4-93BB-A05FFFDF0A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882493" y="4478117"/>
            <a:ext cx="2118564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4" name="Rett linje 33">
            <a:extLst>
              <a:ext uri="{FF2B5EF4-FFF2-40B4-BE49-F238E27FC236}">
                <a16:creationId xmlns:a16="http://schemas.microsoft.com/office/drawing/2014/main" id="{04532B1B-8377-492E-8DC6-4B504FE7B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882493" y="4923149"/>
            <a:ext cx="2118564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" name="TekstSylinder 1">
            <a:extLst>
              <a:ext uri="{FF2B5EF4-FFF2-40B4-BE49-F238E27FC236}">
                <a16:creationId xmlns:a16="http://schemas.microsoft.com/office/drawing/2014/main" id="{A98B1D57-F0F2-9862-F2EC-DCF381898389}"/>
              </a:ext>
            </a:extLst>
          </p:cNvPr>
          <p:cNvSpPr txBox="1"/>
          <p:nvPr/>
        </p:nvSpPr>
        <p:spPr>
          <a:xfrm>
            <a:off x="9412636" y="2510782"/>
            <a:ext cx="934747" cy="36933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nn-NO" b="1" dirty="0"/>
              <a:t>Førde</a:t>
            </a:r>
          </a:p>
        </p:txBody>
      </p:sp>
      <p:sp>
        <p:nvSpPr>
          <p:cNvPr id="8" name="TekstSylinder 7">
            <a:extLst>
              <a:ext uri="{FF2B5EF4-FFF2-40B4-BE49-F238E27FC236}">
                <a16:creationId xmlns:a16="http://schemas.microsoft.com/office/drawing/2014/main" id="{E884CD73-D366-4EE8-D201-A5664E55BE71}"/>
              </a:ext>
            </a:extLst>
          </p:cNvPr>
          <p:cNvSpPr txBox="1"/>
          <p:nvPr/>
        </p:nvSpPr>
        <p:spPr>
          <a:xfrm>
            <a:off x="10009091" y="2926870"/>
            <a:ext cx="1212265" cy="36933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nn-NO"/>
              <a:t>Sogndal</a:t>
            </a:r>
          </a:p>
        </p:txBody>
      </p:sp>
      <p:sp>
        <p:nvSpPr>
          <p:cNvPr id="16" name="TekstSylinder 15">
            <a:extLst>
              <a:ext uri="{FF2B5EF4-FFF2-40B4-BE49-F238E27FC236}">
                <a16:creationId xmlns:a16="http://schemas.microsoft.com/office/drawing/2014/main" id="{7ECA90B7-ECAE-65E3-64F5-231BA00754D7}"/>
              </a:ext>
            </a:extLst>
          </p:cNvPr>
          <p:cNvSpPr txBox="1"/>
          <p:nvPr/>
        </p:nvSpPr>
        <p:spPr>
          <a:xfrm>
            <a:off x="9050176" y="3838499"/>
            <a:ext cx="1121002" cy="36933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nn-NO" b="1" dirty="0"/>
              <a:t>Bergen</a:t>
            </a:r>
          </a:p>
        </p:txBody>
      </p:sp>
      <p:sp>
        <p:nvSpPr>
          <p:cNvPr id="19" name="TekstSylinder 18">
            <a:extLst>
              <a:ext uri="{FF2B5EF4-FFF2-40B4-BE49-F238E27FC236}">
                <a16:creationId xmlns:a16="http://schemas.microsoft.com/office/drawing/2014/main" id="{0B92496C-B7B3-2B1F-143D-A329A4C762B9}"/>
              </a:ext>
            </a:extLst>
          </p:cNvPr>
          <p:cNvSpPr txBox="1"/>
          <p:nvPr/>
        </p:nvSpPr>
        <p:spPr>
          <a:xfrm>
            <a:off x="9153224" y="4369003"/>
            <a:ext cx="964720" cy="36933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nn-NO"/>
              <a:t>Stord</a:t>
            </a:r>
          </a:p>
        </p:txBody>
      </p:sp>
      <p:sp>
        <p:nvSpPr>
          <p:cNvPr id="20" name="TekstSylinder 19">
            <a:extLst>
              <a:ext uri="{FF2B5EF4-FFF2-40B4-BE49-F238E27FC236}">
                <a16:creationId xmlns:a16="http://schemas.microsoft.com/office/drawing/2014/main" id="{97B737F3-3984-309C-AD97-6098403C250F}"/>
              </a:ext>
            </a:extLst>
          </p:cNvPr>
          <p:cNvSpPr txBox="1"/>
          <p:nvPr/>
        </p:nvSpPr>
        <p:spPr>
          <a:xfrm>
            <a:off x="9184943" y="4828677"/>
            <a:ext cx="1429746" cy="36933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nn-NO" b="1" dirty="0"/>
              <a:t>Haugesund</a:t>
            </a:r>
          </a:p>
        </p:txBody>
      </p:sp>
    </p:spTree>
    <p:extLst>
      <p:ext uri="{BB962C8B-B14F-4D97-AF65-F5344CB8AC3E}">
        <p14:creationId xmlns:p14="http://schemas.microsoft.com/office/powerpoint/2010/main" val="251566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BF49A88E-D624-944D-8D6D-E858AAAD8D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4122786"/>
            <a:ext cx="12192000" cy="2796559"/>
          </a:xfrm>
          <a:prstGeom prst="rect">
            <a:avLst/>
          </a:prstGeom>
          <a:solidFill>
            <a:srgbClr val="009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b-NO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tel 1"/>
          <p:cNvSpPr>
            <a:spLocks noGrp="1"/>
          </p:cNvSpPr>
          <p:nvPr>
            <p:ph type="title" idx="4294967295"/>
          </p:nvPr>
        </p:nvSpPr>
        <p:spPr>
          <a:xfrm>
            <a:off x="906651" y="-1588"/>
            <a:ext cx="11285349" cy="1349376"/>
          </a:xfrm>
        </p:spPr>
        <p:txBody>
          <a:bodyPr/>
          <a:lstStyle/>
          <a:p>
            <a:r>
              <a:rPr lang="nb-NO">
                <a:solidFill>
                  <a:srgbClr val="009482"/>
                </a:solidFill>
              </a:rPr>
              <a:t>Studieportefølje</a:t>
            </a:r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DEB8EB36-E92E-4E13-BFDD-2D4A2B3A05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660" y="1111356"/>
            <a:ext cx="11145813" cy="1834702"/>
          </a:xfrm>
          <a:prstGeom prst="rect">
            <a:avLst/>
          </a:prstGeom>
        </p:spPr>
      </p:pic>
      <p:sp>
        <p:nvSpPr>
          <p:cNvPr id="11" name="TekstSylinder 10">
            <a:extLst>
              <a:ext uri="{FF2B5EF4-FFF2-40B4-BE49-F238E27FC236}">
                <a16:creationId xmlns:a16="http://schemas.microsoft.com/office/drawing/2014/main" id="{9F6C7B58-6FD9-4DB1-9E7E-917276F33A64}"/>
              </a:ext>
            </a:extLst>
          </p:cNvPr>
          <p:cNvSpPr txBox="1"/>
          <p:nvPr/>
        </p:nvSpPr>
        <p:spPr>
          <a:xfrm>
            <a:off x="985673" y="3093973"/>
            <a:ext cx="1234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>
                <a:solidFill>
                  <a:schemeClr val="tx2"/>
                </a:solidFill>
              </a:rPr>
              <a:t>Helse- og sosialfag</a:t>
            </a:r>
          </a:p>
        </p:txBody>
      </p:sp>
      <p:sp>
        <p:nvSpPr>
          <p:cNvPr id="12" name="TekstSylinder 11">
            <a:extLst>
              <a:ext uri="{FF2B5EF4-FFF2-40B4-BE49-F238E27FC236}">
                <a16:creationId xmlns:a16="http://schemas.microsoft.com/office/drawing/2014/main" id="{D3B4D5CC-4DD9-432F-B513-82B99FCCA7A5}"/>
              </a:ext>
            </a:extLst>
          </p:cNvPr>
          <p:cNvSpPr txBox="1"/>
          <p:nvPr/>
        </p:nvSpPr>
        <p:spPr>
          <a:xfrm>
            <a:off x="2567834" y="3093973"/>
            <a:ext cx="1732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>
                <a:solidFill>
                  <a:schemeClr val="tx2"/>
                </a:solidFill>
              </a:rPr>
              <a:t>Idrett, friluftsliv og folkehelse</a:t>
            </a:r>
          </a:p>
        </p:txBody>
      </p: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6CB423E9-91C0-4C6E-A20D-DF6773FA95B0}"/>
              </a:ext>
            </a:extLst>
          </p:cNvPr>
          <p:cNvSpPr txBox="1"/>
          <p:nvPr/>
        </p:nvSpPr>
        <p:spPr>
          <a:xfrm>
            <a:off x="4602049" y="3093973"/>
            <a:ext cx="1447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>
                <a:solidFill>
                  <a:schemeClr val="tx2"/>
                </a:solidFill>
              </a:rPr>
              <a:t>Ingeniør- og maritime fag</a:t>
            </a:r>
          </a:p>
        </p:txBody>
      </p:sp>
      <p:sp>
        <p:nvSpPr>
          <p:cNvPr id="14" name="TekstSylinder 13">
            <a:extLst>
              <a:ext uri="{FF2B5EF4-FFF2-40B4-BE49-F238E27FC236}">
                <a16:creationId xmlns:a16="http://schemas.microsoft.com/office/drawing/2014/main" id="{EB456288-F50D-411D-9A95-BD10571A8158}"/>
              </a:ext>
            </a:extLst>
          </p:cNvPr>
          <p:cNvSpPr txBox="1"/>
          <p:nvPr/>
        </p:nvSpPr>
        <p:spPr>
          <a:xfrm>
            <a:off x="6305454" y="3113045"/>
            <a:ext cx="1805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n-NO">
                <a:solidFill>
                  <a:schemeClr val="tx2"/>
                </a:solidFill>
              </a:rPr>
              <a:t>Lærarutdanning og kreative fag</a:t>
            </a:r>
          </a:p>
        </p:txBody>
      </p:sp>
      <p:sp>
        <p:nvSpPr>
          <p:cNvPr id="15" name="TekstSylinder 14">
            <a:extLst>
              <a:ext uri="{FF2B5EF4-FFF2-40B4-BE49-F238E27FC236}">
                <a16:creationId xmlns:a16="http://schemas.microsoft.com/office/drawing/2014/main" id="{F05006DA-A84B-40B2-BFCC-9AED01DA8436}"/>
              </a:ext>
            </a:extLst>
          </p:cNvPr>
          <p:cNvSpPr txBox="1"/>
          <p:nvPr/>
        </p:nvSpPr>
        <p:spPr>
          <a:xfrm>
            <a:off x="8257032" y="3100345"/>
            <a:ext cx="1615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>
                <a:solidFill>
                  <a:schemeClr val="tx2"/>
                </a:solidFill>
              </a:rPr>
              <a:t>Natur- og samfunnsfag</a:t>
            </a:r>
          </a:p>
        </p:txBody>
      </p:sp>
      <p:sp>
        <p:nvSpPr>
          <p:cNvPr id="16" name="TekstSylinder 15">
            <a:extLst>
              <a:ext uri="{FF2B5EF4-FFF2-40B4-BE49-F238E27FC236}">
                <a16:creationId xmlns:a16="http://schemas.microsoft.com/office/drawing/2014/main" id="{190E1323-4789-4868-B84B-71C80CBA8B56}"/>
              </a:ext>
            </a:extLst>
          </p:cNvPr>
          <p:cNvSpPr txBox="1"/>
          <p:nvPr/>
        </p:nvSpPr>
        <p:spPr>
          <a:xfrm>
            <a:off x="10195453" y="3108218"/>
            <a:ext cx="1447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>
                <a:solidFill>
                  <a:schemeClr val="tx2"/>
                </a:solidFill>
              </a:rPr>
              <a:t>Økonomi </a:t>
            </a:r>
          </a:p>
          <a:p>
            <a:pPr algn="ctr"/>
            <a:r>
              <a:rPr lang="nb-NO">
                <a:solidFill>
                  <a:schemeClr val="tx2"/>
                </a:solidFill>
              </a:rPr>
              <a:t>og leiing</a:t>
            </a:r>
          </a:p>
        </p:txBody>
      </p:sp>
      <p:sp>
        <p:nvSpPr>
          <p:cNvPr id="19" name="TekstSylinder 18">
            <a:extLst>
              <a:ext uri="{FF2B5EF4-FFF2-40B4-BE49-F238E27FC236}">
                <a16:creationId xmlns:a16="http://schemas.microsoft.com/office/drawing/2014/main" id="{855803C5-A522-4DA1-AC1A-2A4153F1614A}"/>
              </a:ext>
            </a:extLst>
          </p:cNvPr>
          <p:cNvSpPr txBox="1"/>
          <p:nvPr/>
        </p:nvSpPr>
        <p:spPr>
          <a:xfrm>
            <a:off x="723660" y="4422749"/>
            <a:ext cx="144080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n-NO" sz="7200">
                <a:solidFill>
                  <a:schemeClr val="bg1"/>
                </a:solidFill>
              </a:rPr>
              <a:t>17</a:t>
            </a:r>
            <a:r>
              <a:rPr lang="nn-NO" sz="1400">
                <a:solidFill>
                  <a:schemeClr val="bg1"/>
                </a:solidFill>
              </a:rPr>
              <a:t> </a:t>
            </a:r>
            <a:r>
              <a:rPr lang="nn-NO" sz="2000">
                <a:solidFill>
                  <a:schemeClr val="bg1"/>
                </a:solidFill>
              </a:rPr>
              <a:t>årsstudium</a:t>
            </a:r>
          </a:p>
        </p:txBody>
      </p:sp>
      <p:sp>
        <p:nvSpPr>
          <p:cNvPr id="20" name="TekstSylinder 19">
            <a:extLst>
              <a:ext uri="{FF2B5EF4-FFF2-40B4-BE49-F238E27FC236}">
                <a16:creationId xmlns:a16="http://schemas.microsoft.com/office/drawing/2014/main" id="{E66FFD7F-2686-4D0E-86C7-DB34A51F4EB0}"/>
              </a:ext>
            </a:extLst>
          </p:cNvPr>
          <p:cNvSpPr txBox="1"/>
          <p:nvPr/>
        </p:nvSpPr>
        <p:spPr>
          <a:xfrm>
            <a:off x="2726891" y="4422777"/>
            <a:ext cx="19118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n-NO" sz="7200">
                <a:solidFill>
                  <a:schemeClr val="bg1"/>
                </a:solidFill>
              </a:rPr>
              <a:t>49</a:t>
            </a:r>
            <a:r>
              <a:rPr lang="nn-NO" sz="1400">
                <a:solidFill>
                  <a:schemeClr val="bg1"/>
                </a:solidFill>
              </a:rPr>
              <a:t> </a:t>
            </a:r>
            <a:r>
              <a:rPr lang="nn-NO" sz="2000">
                <a:solidFill>
                  <a:schemeClr val="bg1"/>
                </a:solidFill>
              </a:rPr>
              <a:t>bachelor-program</a:t>
            </a:r>
          </a:p>
        </p:txBody>
      </p:sp>
      <p:sp>
        <p:nvSpPr>
          <p:cNvPr id="21" name="TekstSylinder 20">
            <a:extLst>
              <a:ext uri="{FF2B5EF4-FFF2-40B4-BE49-F238E27FC236}">
                <a16:creationId xmlns:a16="http://schemas.microsoft.com/office/drawing/2014/main" id="{1949FF2D-0896-4D83-9644-04913B519077}"/>
              </a:ext>
            </a:extLst>
          </p:cNvPr>
          <p:cNvSpPr txBox="1"/>
          <p:nvPr/>
        </p:nvSpPr>
        <p:spPr>
          <a:xfrm>
            <a:off x="5214226" y="4422749"/>
            <a:ext cx="18535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n-NO" sz="7200">
                <a:solidFill>
                  <a:schemeClr val="bg1"/>
                </a:solidFill>
              </a:rPr>
              <a:t>32</a:t>
            </a:r>
            <a:br>
              <a:rPr lang="nn-NO" sz="7200">
                <a:solidFill>
                  <a:schemeClr val="bg1"/>
                </a:solidFill>
              </a:rPr>
            </a:br>
            <a:r>
              <a:rPr lang="nn-NO" sz="1400">
                <a:solidFill>
                  <a:schemeClr val="bg1"/>
                </a:solidFill>
              </a:rPr>
              <a:t> </a:t>
            </a:r>
            <a:r>
              <a:rPr lang="nn-NO" sz="2000">
                <a:solidFill>
                  <a:schemeClr val="bg1"/>
                </a:solidFill>
              </a:rPr>
              <a:t>master-program</a:t>
            </a:r>
          </a:p>
        </p:txBody>
      </p:sp>
      <p:sp>
        <p:nvSpPr>
          <p:cNvPr id="22" name="TekstSylinder 21">
            <a:extLst>
              <a:ext uri="{FF2B5EF4-FFF2-40B4-BE49-F238E27FC236}">
                <a16:creationId xmlns:a16="http://schemas.microsoft.com/office/drawing/2014/main" id="{C0613AFA-C52D-4B70-BF63-E02E5CB5052C}"/>
              </a:ext>
            </a:extLst>
          </p:cNvPr>
          <p:cNvSpPr txBox="1"/>
          <p:nvPr/>
        </p:nvSpPr>
        <p:spPr>
          <a:xfrm>
            <a:off x="7569978" y="4419399"/>
            <a:ext cx="180577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n-NO" sz="7200">
                <a:solidFill>
                  <a:schemeClr val="bg1"/>
                </a:solidFill>
              </a:rPr>
              <a:t>5</a:t>
            </a:r>
            <a:r>
              <a:rPr lang="nn-NO" sz="1400">
                <a:solidFill>
                  <a:schemeClr val="bg1"/>
                </a:solidFill>
              </a:rPr>
              <a:t> </a:t>
            </a:r>
            <a:br>
              <a:rPr lang="nn-NO" sz="1400">
                <a:solidFill>
                  <a:schemeClr val="bg1"/>
                </a:solidFill>
              </a:rPr>
            </a:br>
            <a:r>
              <a:rPr lang="nn-NO" sz="2000">
                <a:solidFill>
                  <a:schemeClr val="bg1"/>
                </a:solidFill>
              </a:rPr>
              <a:t>ph.d.-program</a:t>
            </a:r>
          </a:p>
        </p:txBody>
      </p:sp>
      <p:sp>
        <p:nvSpPr>
          <p:cNvPr id="23" name="TekstSylinder 22">
            <a:extLst>
              <a:ext uri="{FF2B5EF4-FFF2-40B4-BE49-F238E27FC236}">
                <a16:creationId xmlns:a16="http://schemas.microsoft.com/office/drawing/2014/main" id="{C0F8EA86-1675-4FE1-B4A3-B63304812795}"/>
              </a:ext>
            </a:extLst>
          </p:cNvPr>
          <p:cNvSpPr txBox="1"/>
          <p:nvPr/>
        </p:nvSpPr>
        <p:spPr>
          <a:xfrm>
            <a:off x="9729627" y="4419399"/>
            <a:ext cx="23322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n-NO" sz="7200">
                <a:solidFill>
                  <a:schemeClr val="bg1"/>
                </a:solidFill>
              </a:rPr>
              <a:t>90</a:t>
            </a:r>
            <a:r>
              <a:rPr lang="nn-NO" sz="1400">
                <a:solidFill>
                  <a:schemeClr val="bg1"/>
                </a:solidFill>
              </a:rPr>
              <a:t> </a:t>
            </a:r>
            <a:br>
              <a:rPr lang="nn-NO" sz="1400">
                <a:solidFill>
                  <a:schemeClr val="bg1"/>
                </a:solidFill>
              </a:rPr>
            </a:br>
            <a:r>
              <a:rPr lang="nn-NO" sz="2000">
                <a:solidFill>
                  <a:schemeClr val="bg1"/>
                </a:solidFill>
              </a:rPr>
              <a:t>etter- og vidareutdanningar</a:t>
            </a:r>
          </a:p>
        </p:txBody>
      </p:sp>
    </p:spTree>
    <p:extLst>
      <p:ext uri="{BB962C8B-B14F-4D97-AF65-F5344CB8AC3E}">
        <p14:creationId xmlns:p14="http://schemas.microsoft.com/office/powerpoint/2010/main" val="8336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99E26F4-CAD5-449A-8CCA-9E7D293DC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>
                <a:cs typeface="Arial"/>
              </a:rPr>
              <a:t>Bachelorprogam</a:t>
            </a:r>
            <a:r>
              <a:rPr lang="nb-NO" dirty="0">
                <a:cs typeface="Arial"/>
              </a:rPr>
              <a:t> ingeniør- og teknologifag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B75B56F-B42C-4AE4-AD79-52A59F004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80000" tIns="180000" rIns="180000" bIns="180000" rtlCol="0" anchor="t">
            <a:normAutofit fontScale="850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2"/>
              </a:rPr>
              <a:t>Bioingeniør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3"/>
              </a:rPr>
              <a:t>Branningeniør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u="none" strike="noStrike" dirty="0" err="1">
                <a:solidFill>
                  <a:srgbClr val="004357"/>
                </a:solidFill>
                <a:effectLst/>
                <a:latin typeface="AkademieStd"/>
                <a:hlinkClick r:id="rId4"/>
              </a:rPr>
              <a:t>Byggingeniør</a:t>
            </a:r>
            <a:endParaRPr lang="nb-NO" b="0" i="0" u="none" strike="noStrike" dirty="0">
              <a:solidFill>
                <a:srgbClr val="004357"/>
              </a:solidFill>
              <a:effectLst/>
              <a:latin typeface="AkademieStd"/>
              <a:hlinkClick r:id="rId4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5"/>
              </a:rPr>
              <a:t>Bærekraftig produksjon og sirkulærøkonomi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6"/>
              </a:rPr>
              <a:t>Dataingeniør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7"/>
              </a:rPr>
              <a:t>Elektroingeniør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8"/>
              </a:rPr>
              <a:t>Energiteknologi </a:t>
            </a:r>
            <a:endParaRPr lang="nb-NO" b="0" i="0" u="none" strike="noStrike" dirty="0">
              <a:solidFill>
                <a:srgbClr val="004357"/>
              </a:solidFill>
              <a:effectLst/>
              <a:latin typeface="AkademieStd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9"/>
              </a:rPr>
              <a:t>Havteknologi</a:t>
            </a:r>
            <a:endParaRPr lang="nb-NO" b="0" i="0" u="none" strike="noStrike" dirty="0">
              <a:solidFill>
                <a:srgbClr val="004357"/>
              </a:solidFill>
              <a:effectLst/>
              <a:latin typeface="AkademieStd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10"/>
              </a:rPr>
              <a:t>Informasjonsteknologi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11"/>
              </a:rPr>
              <a:t>Kjemiingeniør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12"/>
              </a:rPr>
              <a:t>Landmåling og eiendomsdesign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13"/>
              </a:rPr>
              <a:t>Marinteknikk </a:t>
            </a:r>
            <a:endParaRPr lang="nb-NO" b="0" i="0" u="none" strike="noStrike" dirty="0">
              <a:solidFill>
                <a:srgbClr val="004357"/>
              </a:solidFill>
              <a:effectLst/>
              <a:latin typeface="AkademieStd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14"/>
              </a:rPr>
              <a:t>Maskiningeniør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15"/>
              </a:rPr>
              <a:t>Nautikk</a:t>
            </a:r>
            <a:endParaRPr lang="nb-NO" dirty="0">
              <a:cs typeface="Arial"/>
            </a:endParaRPr>
          </a:p>
        </p:txBody>
      </p:sp>
      <p:pic>
        <p:nvPicPr>
          <p:cNvPr id="7" name="Bilde 7" descr="Et bilde som inneholder person, innendørs, arbeide, bærbar PC&#10;&#10;Beskrivelse som er generert med svært høy visshet">
            <a:extLst>
              <a:ext uri="{FF2B5EF4-FFF2-40B4-BE49-F238E27FC236}">
                <a16:creationId xmlns:a16="http://schemas.microsoft.com/office/drawing/2014/main" id="{BA3F418F-7D98-41A9-B2B6-4CBAD72717B4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16"/>
          <a:stretch>
            <a:fillRect/>
          </a:stretch>
        </p:blipFill>
        <p:spPr>
          <a:xfrm>
            <a:off x="6491935" y="2417831"/>
            <a:ext cx="5256000" cy="2918175"/>
          </a:xfrm>
          <a:prstGeom prst="rect">
            <a:avLst/>
          </a:prstGeom>
        </p:spPr>
      </p:pic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12C511F6-5D9A-4F8B-9863-4871DF11B1F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95459A34-288B-447D-8CAB-7807BECEFFC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39806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59F16-6ED8-4171-B87F-EF77C07CB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Etter ferdig bachelorgrad?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8B270-B2F9-4954-8B4B-B1F17D6C83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90 prosent får relevant jobb </a:t>
            </a:r>
            <a:r>
              <a:rPr lang="nb-NO" b="0" i="0" dirty="0" err="1">
                <a:solidFill>
                  <a:srgbClr val="131114"/>
                </a:solidFill>
                <a:effectLst/>
                <a:latin typeface="AkademieStd"/>
              </a:rPr>
              <a:t>innan</a:t>
            </a: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 to år etter fullført utdanning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92 prosent </a:t>
            </a:r>
            <a:r>
              <a:rPr lang="nb-NO" b="0" i="0" dirty="0" err="1">
                <a:solidFill>
                  <a:srgbClr val="131114"/>
                </a:solidFill>
                <a:effectLst/>
                <a:latin typeface="AkademieStd"/>
              </a:rPr>
              <a:t>lukkast</a:t>
            </a: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 med å få jobb på den staden </a:t>
            </a:r>
            <a:r>
              <a:rPr lang="nb-NO" b="0" i="0" dirty="0" err="1">
                <a:solidFill>
                  <a:srgbClr val="131114"/>
                </a:solidFill>
                <a:effectLst/>
                <a:latin typeface="AkademieStd"/>
              </a:rPr>
              <a:t>dei</a:t>
            </a: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 ønsker å bu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dirty="0">
                <a:solidFill>
                  <a:srgbClr val="131114"/>
                </a:solidFill>
                <a:latin typeface="AkademieStd"/>
              </a:rPr>
              <a:t>HVL har </a:t>
            </a:r>
            <a:r>
              <a:rPr lang="nb-NO" dirty="0" err="1">
                <a:solidFill>
                  <a:srgbClr val="131114"/>
                </a:solidFill>
                <a:latin typeface="AkademieStd"/>
              </a:rPr>
              <a:t>fleire</a:t>
            </a:r>
            <a:r>
              <a:rPr lang="nb-NO" dirty="0">
                <a:solidFill>
                  <a:srgbClr val="131114"/>
                </a:solidFill>
                <a:latin typeface="AkademieStd"/>
              </a:rPr>
              <a:t> masterprogram som er aktuelle for ferdige ingeniørstudenter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3"/>
              </a:rPr>
              <a:t>Ansvarlig innovasjon og bærekraftig verdiskaping </a:t>
            </a:r>
            <a:endParaRPr lang="nb-NO" b="0" i="0" u="none" strike="noStrike" dirty="0">
              <a:solidFill>
                <a:srgbClr val="004357"/>
              </a:solidFill>
              <a:effectLst/>
              <a:latin typeface="AkademieStd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4"/>
              </a:rPr>
              <a:t>Anvendt datateknologi og ingeniørvitenskap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5"/>
              </a:rPr>
              <a:t>Bærekraftig energiteknologi </a:t>
            </a:r>
            <a:endParaRPr lang="nb-NO" b="0" i="0" u="none" strike="noStrike" dirty="0">
              <a:solidFill>
                <a:srgbClr val="004357"/>
              </a:solidFill>
              <a:effectLst/>
              <a:latin typeface="AkademieStd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b-NO" b="0" i="0" u="none" strike="noStrike" dirty="0" err="1">
                <a:solidFill>
                  <a:srgbClr val="004357"/>
                </a:solidFill>
                <a:effectLst/>
                <a:latin typeface="AkademieStd"/>
                <a:hlinkClick r:id="rId6"/>
              </a:rPr>
              <a:t>Climate</a:t>
            </a: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6"/>
              </a:rPr>
              <a:t> </a:t>
            </a:r>
            <a:r>
              <a:rPr lang="nb-NO" b="0" i="0" u="none" strike="noStrike" dirty="0" err="1">
                <a:solidFill>
                  <a:srgbClr val="004357"/>
                </a:solidFill>
                <a:effectLst/>
                <a:latin typeface="AkademieStd"/>
                <a:hlinkClick r:id="rId6"/>
              </a:rPr>
              <a:t>Change</a:t>
            </a: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6"/>
              </a:rPr>
              <a:t> Management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7"/>
              </a:rPr>
              <a:t>Maritime operasjoner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b="0" i="0" u="none" strike="noStrike" dirty="0">
                <a:solidFill>
                  <a:srgbClr val="004357"/>
                </a:solidFill>
                <a:effectLst/>
                <a:latin typeface="AkademieStd"/>
                <a:hlinkClick r:id="rId8"/>
              </a:rPr>
              <a:t>Medisinsk laboratorieteknologi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b="0" i="0" u="none" strike="noStrike" dirty="0">
                <a:solidFill>
                  <a:srgbClr val="00AFBA"/>
                </a:solidFill>
                <a:effectLst/>
                <a:latin typeface="AkademieStd"/>
                <a:hlinkClick r:id="rId9"/>
              </a:rPr>
              <a:t>Programvareutvikling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Også mulig å g</a:t>
            </a:r>
            <a:r>
              <a:rPr lang="nb-NO" dirty="0">
                <a:solidFill>
                  <a:srgbClr val="131114"/>
                </a:solidFill>
                <a:latin typeface="AkademieStd"/>
              </a:rPr>
              <a:t>å videre med master-studier på andre universiteter</a:t>
            </a:r>
            <a:endParaRPr lang="nb-NO" b="0" i="0" dirty="0">
              <a:solidFill>
                <a:srgbClr val="131114"/>
              </a:solidFill>
              <a:effectLst/>
              <a:latin typeface="AkademieStd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A665C2-009F-486C-A317-C9FF040306F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D49B2E-69D9-49E6-9CD1-F2B2404D620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6</a:t>
            </a:fld>
            <a:endParaRPr lang="nb-NO"/>
          </a:p>
        </p:txBody>
      </p:sp>
      <p:pic>
        <p:nvPicPr>
          <p:cNvPr id="7" name="Plassholder for bilde 9" descr="Kvinneleg student kledd i arbeidstøy og hjelm står saman med ansatt på Leirvik AS">
            <a:extLst>
              <a:ext uri="{FF2B5EF4-FFF2-40B4-BE49-F238E27FC236}">
                <a16:creationId xmlns:a16="http://schemas.microsoft.com/office/drawing/2014/main" id="{7A551690-AC57-CF2A-DA6B-A2B74D35111D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98698" y="2185035"/>
            <a:ext cx="5041392" cy="338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564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8612A7A-B965-4036-A7F4-AB8610AA7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cs typeface="Arial"/>
              </a:rPr>
              <a:t>Opptakskrav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E977D7A-76F2-4573-A5EE-EE36AEA40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80000" tIns="180000" rIns="180000" bIns="180000" rtlCol="0" anchor="t">
            <a:normAutofit/>
          </a:bodyPr>
          <a:lstStyle/>
          <a:p>
            <a:r>
              <a:rPr lang="nb-NO" dirty="0">
                <a:cs typeface="Arial"/>
              </a:rPr>
              <a:t>Generell studiekompetanse</a:t>
            </a:r>
          </a:p>
          <a:p>
            <a:r>
              <a:rPr lang="nb-NO" dirty="0">
                <a:cs typeface="Arial"/>
              </a:rPr>
              <a:t>Matematikk R1+R2</a:t>
            </a:r>
          </a:p>
          <a:p>
            <a:r>
              <a:rPr lang="nb-NO" dirty="0">
                <a:cs typeface="Arial"/>
              </a:rPr>
              <a:t>Fysikk 1</a:t>
            </a:r>
          </a:p>
          <a:p>
            <a:endParaRPr lang="nb-NO" dirty="0">
              <a:cs typeface="Arial"/>
            </a:endParaRPr>
          </a:p>
          <a:p>
            <a:endParaRPr lang="nb-NO" dirty="0">
              <a:cs typeface="Arial"/>
            </a:endParaRPr>
          </a:p>
          <a:p>
            <a:r>
              <a:rPr lang="nb-NO" dirty="0">
                <a:cs typeface="Arial"/>
              </a:rPr>
              <a:t>De fleste linjer har plass til alle kvalifiserte søkere</a:t>
            </a:r>
          </a:p>
        </p:txBody>
      </p:sp>
      <p:pic>
        <p:nvPicPr>
          <p:cNvPr id="7" name="Bilde 7" descr="Et bilde som inneholder person, bakke, kvinne, innendørs&#10;&#10;Beskrivelse som er generert med svært høy visshet">
            <a:extLst>
              <a:ext uri="{FF2B5EF4-FFF2-40B4-BE49-F238E27FC236}">
                <a16:creationId xmlns:a16="http://schemas.microsoft.com/office/drawing/2014/main" id="{0E16731F-A90D-4293-A26D-B09F52F8A80A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481775" y="1665908"/>
            <a:ext cx="5256000" cy="1617863"/>
          </a:xfrm>
          <a:prstGeom prst="rect">
            <a:avLst/>
          </a:prstGeom>
        </p:spPr>
      </p:pic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B07E777-3E2A-4712-A1F4-1314FD915EC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C089777-9CA6-4DB1-A783-0AD79F8C0AF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7</a:t>
            </a:fld>
            <a:endParaRPr lang="nb-NO"/>
          </a:p>
        </p:txBody>
      </p:sp>
      <p:pic>
        <p:nvPicPr>
          <p:cNvPr id="9" name="Bilde 9" descr="Et bilde som inneholder innendørs, bygning, gulv&#10;&#10;Beskrivelse som er generert med svært høy visshet">
            <a:extLst>
              <a:ext uri="{FF2B5EF4-FFF2-40B4-BE49-F238E27FC236}">
                <a16:creationId xmlns:a16="http://schemas.microsoft.com/office/drawing/2014/main" id="{E517624F-3B30-44A4-AA80-07ACB9A998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2080" y="3894455"/>
            <a:ext cx="5252720" cy="163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81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4800"/>
              <a:t>Følg oss!</a:t>
            </a: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8</a:t>
            </a:fld>
            <a:endParaRPr lang="nb-NO"/>
          </a:p>
        </p:txBody>
      </p:sp>
      <p:sp>
        <p:nvSpPr>
          <p:cNvPr id="6" name="Plassholder for tekst 2"/>
          <p:cNvSpPr txBox="1">
            <a:spLocks/>
          </p:cNvSpPr>
          <p:nvPr/>
        </p:nvSpPr>
        <p:spPr>
          <a:xfrm>
            <a:off x="2228087" y="1590688"/>
            <a:ext cx="7471462" cy="378707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Font typeface=".AppleSystemUIFont" charset="-120"/>
              <a:buChar char="›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.AppleSystemUIFont" charset="-120"/>
              <a:buChar char="›"/>
              <a:defRPr sz="2000" kern="1200">
                <a:solidFill>
                  <a:schemeClr val="tx2"/>
                </a:solidFill>
                <a:latin typeface="+mj-lt"/>
                <a:ea typeface="Georgia" charset="0"/>
                <a:cs typeface="Georgia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.AppleSystemUIFont" charset="-120"/>
              <a:buChar char="›"/>
              <a:defRPr sz="2000" kern="1200">
                <a:solidFill>
                  <a:schemeClr val="tx2"/>
                </a:solidFill>
                <a:latin typeface="+mj-lt"/>
                <a:ea typeface="Georgia" charset="0"/>
                <a:cs typeface="Georgia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.AppleSystemUIFont" charset="-120"/>
              <a:buChar char="›"/>
              <a:defRPr sz="2000" kern="1200">
                <a:solidFill>
                  <a:schemeClr val="tx2"/>
                </a:solidFill>
                <a:latin typeface="+mj-lt"/>
                <a:ea typeface="Georgia" charset="0"/>
                <a:cs typeface="Georgia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.AppleSystemUIFont" charset="-120"/>
              <a:buChar char="›"/>
              <a:defRPr sz="2000" kern="1200">
                <a:solidFill>
                  <a:schemeClr val="tx2"/>
                </a:solidFill>
                <a:latin typeface="+mj-lt"/>
                <a:ea typeface="Georgia" charset="0"/>
                <a:cs typeface="Georgi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800"/>
              <a:t>@hvl.no</a:t>
            </a:r>
          </a:p>
          <a:p>
            <a:pPr marL="0" indent="0">
              <a:buNone/>
            </a:pPr>
            <a:r>
              <a:rPr lang="nb-NO" sz="4800"/>
              <a:t>@hvl.no</a:t>
            </a:r>
          </a:p>
          <a:p>
            <a:pPr marL="0" indent="0">
              <a:buFont typeface=".AppleSystemUIFont" charset="-120"/>
              <a:buNone/>
            </a:pPr>
            <a:r>
              <a:rPr lang="nb-NO" sz="4800"/>
              <a:t>@</a:t>
            </a:r>
            <a:r>
              <a:rPr lang="nb-NO" sz="4800" err="1"/>
              <a:t>hvl_no</a:t>
            </a:r>
            <a:endParaRPr lang="nb-NO" sz="4800"/>
          </a:p>
          <a:p>
            <a:pPr marL="0" indent="0">
              <a:buFont typeface=".AppleSystemUIFont" charset="-120"/>
              <a:buNone/>
            </a:pPr>
            <a:r>
              <a:rPr lang="nb-NO" sz="4800"/>
              <a:t>@</a:t>
            </a:r>
            <a:r>
              <a:rPr lang="nb-NO" sz="4800" err="1"/>
              <a:t>høgskulen</a:t>
            </a:r>
            <a:r>
              <a:rPr lang="nb-NO" sz="4800"/>
              <a:t> på </a:t>
            </a:r>
            <a:r>
              <a:rPr lang="nb-NO" sz="4800" err="1"/>
              <a:t>vestlandet</a:t>
            </a:r>
            <a:endParaRPr lang="nb-NO" sz="4800"/>
          </a:p>
          <a:p>
            <a:pPr marL="0" indent="0">
              <a:buFont typeface=".AppleSystemUIFont" charset="-120"/>
              <a:buNone/>
            </a:pPr>
            <a:r>
              <a:rPr lang="nb-NO" sz="4800"/>
              <a:t>@hvl.no</a:t>
            </a: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528" y="5191237"/>
            <a:ext cx="653025" cy="653025"/>
          </a:xfrm>
          <a:prstGeom prst="rect">
            <a:avLst/>
          </a:prstGeom>
        </p:spPr>
      </p:pic>
      <p:pic>
        <p:nvPicPr>
          <p:cNvPr id="8" name="Bild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528" y="1695309"/>
            <a:ext cx="653025" cy="653025"/>
          </a:xfrm>
          <a:prstGeom prst="rect">
            <a:avLst/>
          </a:prstGeom>
        </p:spPr>
      </p:pic>
      <p:pic>
        <p:nvPicPr>
          <p:cNvPr id="9" name="Bild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528" y="2592989"/>
            <a:ext cx="653025" cy="653025"/>
          </a:xfrm>
          <a:prstGeom prst="rect">
            <a:avLst/>
          </a:prstGeom>
        </p:spPr>
      </p:pic>
      <p:pic>
        <p:nvPicPr>
          <p:cNvPr id="10" name="Bild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139" y="3424813"/>
            <a:ext cx="653025" cy="653025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751" y="4256636"/>
            <a:ext cx="755802" cy="755802"/>
          </a:xfrm>
          <a:prstGeom prst="rect">
            <a:avLst/>
          </a:prstGeom>
        </p:spPr>
      </p:pic>
      <p:sp>
        <p:nvSpPr>
          <p:cNvPr id="12" name="TekstSylinder 11"/>
          <p:cNvSpPr txBox="1"/>
          <p:nvPr/>
        </p:nvSpPr>
        <p:spPr>
          <a:xfrm rot="519811">
            <a:off x="6380155" y="527535"/>
            <a:ext cx="579515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500">
                <a:latin typeface="Cambria" panose="02040503050406030204" pitchFamily="18" charset="0"/>
              </a:rPr>
              <a:t>#</a:t>
            </a:r>
            <a:r>
              <a:rPr lang="nb-NO" sz="11500" err="1">
                <a:latin typeface="Cambria" panose="02040503050406030204" pitchFamily="18" charset="0"/>
              </a:rPr>
              <a:t>hvlfolk</a:t>
            </a:r>
            <a:endParaRPr lang="nb-NO" sz="1150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491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b-NO" dirty="0"/>
              <a:t>Takk for </a:t>
            </a:r>
            <a:r>
              <a:rPr lang="nb-NO" dirty="0" err="1"/>
              <a:t>merksemda</a:t>
            </a:r>
            <a:r>
              <a:rPr lang="nb-NO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154330873"/>
      </p:ext>
    </p:extLst>
  </p:cSld>
  <p:clrMapOvr>
    <a:masterClrMapping/>
  </p:clrMapOvr>
</p:sld>
</file>

<file path=ppt/theme/theme1.xml><?xml version="1.0" encoding="utf-8"?>
<a:theme xmlns:a="http://schemas.openxmlformats.org/drawingml/2006/main" name="HVL">
  <a:themeElements>
    <a:clrScheme name="HVL">
      <a:dk1>
        <a:srgbClr val="515151"/>
      </a:dk1>
      <a:lt1>
        <a:srgbClr val="FFFFFF"/>
      </a:lt1>
      <a:dk2>
        <a:srgbClr val="004357"/>
      </a:dk2>
      <a:lt2>
        <a:srgbClr val="C9D5DA"/>
      </a:lt2>
      <a:accent1>
        <a:srgbClr val="00AFBA"/>
      </a:accent1>
      <a:accent2>
        <a:srgbClr val="97DF9A"/>
      </a:accent2>
      <a:accent3>
        <a:srgbClr val="EB6852"/>
      </a:accent3>
      <a:accent4>
        <a:srgbClr val="F9DE45"/>
      </a:accent4>
      <a:accent5>
        <a:srgbClr val="64D0DF"/>
      </a:accent5>
      <a:accent6>
        <a:srgbClr val="6D2439"/>
      </a:accent6>
      <a:hlink>
        <a:srgbClr val="008AAF"/>
      </a:hlink>
      <a:folHlink>
        <a:srgbClr val="00948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VL_ppt_mal_oppdatert" id="{34A3C5B7-7DCF-A541-AE3D-AB30F07D0F84}" vid="{252C16CA-3E9D-B540-84BD-D5E99CBB698B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441</Words>
  <Application>Microsoft Office PowerPoint</Application>
  <PresentationFormat>Widescreen</PresentationFormat>
  <Paragraphs>103</Paragraphs>
  <Slides>9</Slides>
  <Notes>3</Notes>
  <HiddenSlides>0</HiddenSlides>
  <MMClips>1</MMClips>
  <ScaleCrop>false</ScaleCrop>
  <HeadingPairs>
    <vt:vector size="6" baseType="variant">
      <vt:variant>
        <vt:lpstr>Brukte skrifter</vt:lpstr>
      </vt:variant>
      <vt:variant>
        <vt:i4>6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9</vt:i4>
      </vt:variant>
    </vt:vector>
  </HeadingPairs>
  <TitlesOfParts>
    <vt:vector size="16" baseType="lpstr">
      <vt:lpstr>.AppleSystemUIFont</vt:lpstr>
      <vt:lpstr>AkademieStd</vt:lpstr>
      <vt:lpstr>Arial</vt:lpstr>
      <vt:lpstr>Calibri</vt:lpstr>
      <vt:lpstr>Cambria</vt:lpstr>
      <vt:lpstr>Georgia</vt:lpstr>
      <vt:lpstr>HVL</vt:lpstr>
      <vt:lpstr>Ingeniør- og teknolgifag på HVL</vt:lpstr>
      <vt:lpstr>Eksempel: Elektronikkingeniør </vt:lpstr>
      <vt:lpstr>Fem campusar på Vestlandet</vt:lpstr>
      <vt:lpstr>Studieportefølje</vt:lpstr>
      <vt:lpstr>Bachelorprogam ingeniør- og teknologifag</vt:lpstr>
      <vt:lpstr>Etter ferdig bachelorgrad?</vt:lpstr>
      <vt:lpstr>Opptakskrav</vt:lpstr>
      <vt:lpstr>Følg oss!</vt:lpstr>
      <vt:lpstr>Takk for merksemda!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Høgskulen på Vestlandet</dc:title>
  <dc:creator>Ingrid Hope Leirvåg</dc:creator>
  <cp:lastModifiedBy>Trygve Buanes</cp:lastModifiedBy>
  <cp:revision>354</cp:revision>
  <dcterms:modified xsi:type="dcterms:W3CDTF">2026-03-19T08:02:11Z</dcterms:modified>
</cp:coreProperties>
</file>